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84" r:id="rId2"/>
    <p:sldId id="582" r:id="rId3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B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DEB5E6C3-BF9F-4135-901E-6690BF6085B0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6A2C6296-7B4D-4ADC-B8DC-736E744B7013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182404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295400" y="1079500"/>
            <a:ext cx="10617200" cy="76962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marL="59450" marR="59450" lvl="0" defTabSz="133350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46100" y="0"/>
            <a:ext cx="1202690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46100" y="2057400"/>
            <a:ext cx="11925300" cy="769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92595" y="9139395"/>
            <a:ext cx="481584" cy="4844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660400">
              <a:def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80" r:id="rId30"/>
  </p:sldLayoutIdLst>
  <p:transition spd="med"/>
  <p:txStyles>
    <p:titleStyle>
      <a:lvl1pPr marL="60379" marR="60379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60379" marR="60379" indent="228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60379" marR="60379" indent="457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60379" marR="60379" indent="685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60379" marR="60379" indent="9144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60379" marR="60379" indent="11430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60379" marR="60379" indent="1371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60379" marR="60379" indent="1600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60379" marR="60379" indent="1828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4175" marR="60379" indent="-3429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784225" marR="60379" indent="-28575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1184275" marR="60379" indent="-2286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54000"/>
            <a:ext cx="13004800" cy="2438400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Temperatures Last 400 K Years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373"/>
            <a:ext cx="13004800" cy="30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23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" y="278463"/>
            <a:ext cx="12957475" cy="91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64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Gill Sans</vt:lpstr>
      <vt:lpstr>Helvetica</vt:lpstr>
      <vt:lpstr>Helvetica Neue Light</vt:lpstr>
      <vt:lpstr>Lucida Grande</vt:lpstr>
      <vt:lpstr>Times Roman</vt:lpstr>
      <vt:lpstr>Black</vt:lpstr>
      <vt:lpstr>Temperatures Last 400 K Years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8</cp:revision>
  <dcterms:modified xsi:type="dcterms:W3CDTF">2015-02-08T23:56:54Z</dcterms:modified>
</cp:coreProperties>
</file>