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506" r:id="rId2"/>
    <p:sldId id="507" r:id="rId3"/>
    <p:sldId id="508" r:id="rId4"/>
    <p:sldId id="509" r:id="rId5"/>
    <p:sldId id="510" r:id="rId6"/>
    <p:sldId id="511" r:id="rId7"/>
    <p:sldId id="512" r:id="rId8"/>
    <p:sldId id="513" r:id="rId9"/>
    <p:sldId id="583" r:id="rId10"/>
    <p:sldId id="584" r:id="rId11"/>
    <p:sldId id="582" r:id="rId12"/>
  </p:sldIdLst>
  <p:sldSz cx="13004800" cy="9753600"/>
  <p:notesSz cx="6858000" cy="9144000"/>
  <p:defaultTextStyle>
    <a:lvl1pPr defTabSz="457200">
      <a:defRPr sz="1200">
        <a:latin typeface="Helvetica"/>
        <a:ea typeface="Helvetica"/>
        <a:cs typeface="Helvetica"/>
        <a:sym typeface="Helvetica"/>
      </a:defRPr>
    </a:lvl1pPr>
    <a:lvl2pPr indent="228600" defTabSz="457200">
      <a:defRPr sz="1200">
        <a:latin typeface="Helvetica"/>
        <a:ea typeface="Helvetica"/>
        <a:cs typeface="Helvetica"/>
        <a:sym typeface="Helvetica"/>
      </a:defRPr>
    </a:lvl2pPr>
    <a:lvl3pPr indent="457200" defTabSz="457200">
      <a:defRPr sz="1200">
        <a:latin typeface="Helvetica"/>
        <a:ea typeface="Helvetica"/>
        <a:cs typeface="Helvetica"/>
        <a:sym typeface="Helvetica"/>
      </a:defRPr>
    </a:lvl3pPr>
    <a:lvl4pPr indent="685800" defTabSz="457200">
      <a:defRPr sz="1200">
        <a:latin typeface="Helvetica"/>
        <a:ea typeface="Helvetica"/>
        <a:cs typeface="Helvetica"/>
        <a:sym typeface="Helvetica"/>
      </a:defRPr>
    </a:lvl4pPr>
    <a:lvl5pPr indent="914400" defTabSz="457200">
      <a:defRPr sz="1200">
        <a:latin typeface="Helvetica"/>
        <a:ea typeface="Helvetica"/>
        <a:cs typeface="Helvetica"/>
        <a:sym typeface="Helvetica"/>
      </a:defRPr>
    </a:lvl5pPr>
    <a:lvl6pPr indent="1143000" defTabSz="457200">
      <a:defRPr sz="1200">
        <a:latin typeface="Helvetica"/>
        <a:ea typeface="Helvetica"/>
        <a:cs typeface="Helvetica"/>
        <a:sym typeface="Helvetica"/>
      </a:defRPr>
    </a:lvl6pPr>
    <a:lvl7pPr indent="1371600" defTabSz="457200">
      <a:defRPr sz="1200">
        <a:latin typeface="Helvetica"/>
        <a:ea typeface="Helvetica"/>
        <a:cs typeface="Helvetica"/>
        <a:sym typeface="Helvetica"/>
      </a:defRPr>
    </a:lvl7pPr>
    <a:lvl8pPr indent="1600200" defTabSz="457200">
      <a:defRPr sz="1200">
        <a:latin typeface="Helvetica"/>
        <a:ea typeface="Helvetica"/>
        <a:cs typeface="Helvetica"/>
        <a:sym typeface="Helvetica"/>
      </a:defRPr>
    </a:lvl8pPr>
    <a:lvl9pPr indent="1828800" defTabSz="457200">
      <a:defRPr sz="1200">
        <a:latin typeface="Helvetica"/>
        <a:ea typeface="Helvetica"/>
        <a:cs typeface="Helvetica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B0A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497FC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065C1"/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308B16">
              <a:alpha val="35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08B16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BBFC77FB-9ED0-4EC9-95AA-A1379042E648}" styleName="">
    <a:tblBg/>
    <a:wholeTbl>
      <a:tcTxStyle b="off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1F3"/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28575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8575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28575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FFFF">
              <a:alpha val="35000"/>
            </a:srgbClr>
          </a:solidFill>
        </a:fill>
      </a:tcStyle>
    </a:firstRow>
  </a:tblStyle>
  <a:tblStyle styleId="{3DC5C2F9-1CAC-4260-A1DD-9FCDBB87749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  <a:tblStyle styleId="{6CBB8FF1-D9AA-43F3-AF6F-95CC898621D3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EB5E6C3-BF9F-4135-901E-6690BF6085B0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6A2C6296-7B4D-4ADC-B8DC-736E744B7013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9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401824042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Shape 119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195" name="Shape 11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3349" marR="43349" lvl="0" defTabSz="977900">
              <a:spcBef>
                <a:spcPts val="400"/>
              </a:spcBef>
              <a:buClr>
                <a:srgbClr val="000000"/>
              </a:buClr>
              <a:buFont typeface="Arial"/>
              <a:defRPr sz="1800"/>
            </a:pPr>
            <a:endParaRPr sz="4800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marL="43349" marR="43349" lvl="0" defTabSz="977900">
              <a:spcBef>
                <a:spcPts val="400"/>
              </a:spcBef>
              <a:buClr>
                <a:srgbClr val="000000"/>
              </a:buClr>
              <a:buFont typeface="Arial"/>
              <a:defRPr sz="1800"/>
            </a:pPr>
            <a:endParaRPr sz="4800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marL="43349" marR="43349" lvl="0" defTabSz="977900">
              <a:spcBef>
                <a:spcPts val="400"/>
              </a:spcBef>
              <a:buClr>
                <a:srgbClr val="000000"/>
              </a:buClr>
              <a:buFont typeface="Arial"/>
              <a:defRPr sz="1800"/>
            </a:pPr>
            <a:endParaRPr sz="4800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marL="43349" marR="43349" lvl="0" defTabSz="977900">
              <a:spcBef>
                <a:spcPts val="400"/>
              </a:spcBef>
              <a:buClr>
                <a:srgbClr val="000000"/>
              </a:buClr>
              <a:buFont typeface="Arial"/>
              <a:defRPr sz="1800"/>
            </a:pPr>
            <a:endParaRPr sz="4800"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marL="43349" marR="43349" lvl="0" defTabSz="977900">
              <a:spcBef>
                <a:spcPts val="400"/>
              </a:spcBef>
              <a:buClr>
                <a:srgbClr val="000000"/>
              </a:buClr>
              <a:buFont typeface="Arial"/>
              <a:defRPr sz="1800"/>
            </a:pPr>
            <a:r>
              <a:rPr sz="54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Advanced life can tolerate only a tiny change in solar luminosity. </a:t>
            </a:r>
            <a:r>
              <a:rPr sz="4800"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2560757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>
            <a:lvl1pPr marL="0" marR="0" defTabSz="584200">
              <a:defRPr sz="8400" i="0" u="none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/>
          <a:lstStyle>
            <a:lvl1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600"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600"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600"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R="0" algn="ctr" defTabSz="584200">
              <a:spcBef>
                <a:spcPts val="0"/>
              </a:spcBef>
              <a:buClrTx/>
              <a:buFontTx/>
              <a:defRPr sz="3600"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R="0" algn="ctr" defTabSz="584200">
              <a:spcBef>
                <a:spcPts val="0"/>
              </a:spcBef>
              <a:buClrTx/>
              <a:buFontTx/>
              <a:defRPr sz="3600"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/>
          <a:lstStyle>
            <a:lvl1pPr marL="0" marR="0" defTabSz="584200">
              <a:defRPr sz="7000" i="0" u="none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/>
          <a:lstStyle>
            <a:lvl1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400"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400"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400"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R="0" algn="ctr" defTabSz="584200">
              <a:spcBef>
                <a:spcPts val="0"/>
              </a:spcBef>
              <a:buClrTx/>
              <a:buFontTx/>
              <a:defRPr sz="3400"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R="0" algn="ctr" defTabSz="584200">
              <a:spcBef>
                <a:spcPts val="0"/>
              </a:spcBef>
              <a:buClrTx/>
              <a:buFontTx/>
              <a:defRPr sz="3400"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635000" y="1524000"/>
            <a:ext cx="5867400" cy="3302000"/>
          </a:xfrm>
          <a:prstGeom prst="rect">
            <a:avLst/>
          </a:prstGeom>
        </p:spPr>
        <p:txBody>
          <a:bodyPr/>
          <a:lstStyle>
            <a:lvl1pPr marL="0" marR="0" defTabSz="584200">
              <a:defRPr sz="7000" i="0" u="none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idx="1"/>
          </p:nvPr>
        </p:nvSpPr>
        <p:spPr>
          <a:xfrm>
            <a:off x="635000" y="4902200"/>
            <a:ext cx="5867400" cy="3302000"/>
          </a:xfrm>
          <a:prstGeom prst="rect">
            <a:avLst/>
          </a:prstGeom>
        </p:spPr>
        <p:txBody>
          <a:bodyPr/>
          <a:lstStyle>
            <a:lvl1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400"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400"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0" marR="0" indent="0" algn="ctr" defTabSz="584200">
              <a:spcBef>
                <a:spcPts val="0"/>
              </a:spcBef>
              <a:buClrTx/>
              <a:buSzTx/>
              <a:buFontTx/>
              <a:buNone/>
              <a:defRPr sz="3400"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R="0" algn="ctr" defTabSz="584200">
              <a:spcBef>
                <a:spcPts val="0"/>
              </a:spcBef>
              <a:buClrTx/>
              <a:buFontTx/>
              <a:defRPr sz="3400"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R="0" algn="ctr" defTabSz="584200">
              <a:spcBef>
                <a:spcPts val="0"/>
              </a:spcBef>
              <a:buClrTx/>
              <a:buFontTx/>
              <a:defRPr sz="3400"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4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defTabSz="584200">
              <a:defRPr sz="8400" i="0" u="none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12120" marR="0" indent="-494620" defTabSz="584200">
              <a:spcBef>
                <a:spcPts val="3800"/>
              </a:spcBef>
              <a:buClrTx/>
              <a:buSzPct val="171000"/>
              <a:buFontTx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256620" marR="0" indent="-494620" defTabSz="584200">
              <a:spcBef>
                <a:spcPts val="3800"/>
              </a:spcBef>
              <a:buClrTx/>
              <a:buSzPct val="171000"/>
              <a:buFontTx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701120" marR="0" indent="-494620" defTabSz="584200">
              <a:spcBef>
                <a:spcPts val="3800"/>
              </a:spcBef>
              <a:buClrTx/>
              <a:buSzPct val="171000"/>
              <a:buFontTx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1456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5901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defTabSz="584200">
              <a:defRPr sz="8400" i="0" u="none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12120" marR="0" indent="-494620" defTabSz="584200">
              <a:spcBef>
                <a:spcPts val="3800"/>
              </a:spcBef>
              <a:buClrTx/>
              <a:buSzPct val="171000"/>
              <a:buFontTx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256620" marR="0" indent="-494620" defTabSz="584200">
              <a:spcBef>
                <a:spcPts val="3800"/>
              </a:spcBef>
              <a:buClrTx/>
              <a:buSzPct val="171000"/>
              <a:buFontTx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701120" marR="0" indent="-494620" defTabSz="584200">
              <a:spcBef>
                <a:spcPts val="3800"/>
              </a:spcBef>
              <a:buClrTx/>
              <a:buSzPct val="171000"/>
              <a:buFontTx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1456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5901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defTabSz="584200">
              <a:defRPr sz="8400" i="0" u="none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12120" marR="0" indent="-494620" defTabSz="584200">
              <a:spcBef>
                <a:spcPts val="3800"/>
              </a:spcBef>
              <a:buClrTx/>
              <a:buSzPct val="171000"/>
              <a:buFontTx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256620" marR="0" indent="-494620" defTabSz="584200">
              <a:spcBef>
                <a:spcPts val="3800"/>
              </a:spcBef>
              <a:buClrTx/>
              <a:buSzPct val="171000"/>
              <a:buFontTx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701120" marR="0" indent="-494620" defTabSz="584200">
              <a:spcBef>
                <a:spcPts val="3800"/>
              </a:spcBef>
              <a:buClrTx/>
              <a:buSzPct val="171000"/>
              <a:buFontTx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1456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5901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defTabSz="584200">
              <a:defRPr sz="8200" i="0" u="none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43" name="Shape 43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89000" marR="0" indent="-571500" defTabSz="584200">
              <a:spcBef>
                <a:spcPts val="2500"/>
              </a:spcBef>
              <a:buClrTx/>
              <a:buSzPct val="171000"/>
              <a:buFontTx/>
              <a:defRPr sz="4000"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333500" marR="0" indent="-571500" defTabSz="584200">
              <a:spcBef>
                <a:spcPts val="2500"/>
              </a:spcBef>
              <a:buClrTx/>
              <a:buSzPct val="171000"/>
              <a:buFontTx/>
              <a:defRPr sz="4000"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778000" marR="0" indent="-571500" defTabSz="584200">
              <a:spcBef>
                <a:spcPts val="2500"/>
              </a:spcBef>
              <a:buClrTx/>
              <a:buSzPct val="171000"/>
              <a:buFontTx/>
              <a:defRPr sz="4000"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222500" marR="0" indent="-571500" defTabSz="584200">
              <a:spcBef>
                <a:spcPts val="2500"/>
              </a:spcBef>
              <a:buClrTx/>
              <a:buSzPct val="171000"/>
              <a:buFontTx/>
              <a:buChar char="•"/>
              <a:defRPr sz="4000"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667000" marR="0" indent="-571500" defTabSz="584200">
              <a:spcBef>
                <a:spcPts val="2500"/>
              </a:spcBef>
              <a:buClrTx/>
              <a:buSzPct val="171000"/>
              <a:buFontTx/>
              <a:buChar char="•"/>
              <a:defRPr sz="4000"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defTabSz="584200">
              <a:defRPr sz="8200" i="0" u="none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89000" marR="0" indent="-571500" defTabSz="584200">
              <a:spcBef>
                <a:spcPts val="2500"/>
              </a:spcBef>
              <a:buClrTx/>
              <a:buSzPct val="171000"/>
              <a:buFontTx/>
              <a:defRPr sz="4000"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333500" marR="0" indent="-571500" defTabSz="584200">
              <a:spcBef>
                <a:spcPts val="2500"/>
              </a:spcBef>
              <a:buClrTx/>
              <a:buSzPct val="171000"/>
              <a:buFontTx/>
              <a:defRPr sz="4000"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778000" marR="0" indent="-571500" defTabSz="584200">
              <a:spcBef>
                <a:spcPts val="2500"/>
              </a:spcBef>
              <a:buClrTx/>
              <a:buSzPct val="171000"/>
              <a:buFontTx/>
              <a:defRPr sz="4000"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222500" marR="0" indent="-571500" defTabSz="584200">
              <a:spcBef>
                <a:spcPts val="2500"/>
              </a:spcBef>
              <a:buClrTx/>
              <a:buSzPct val="171000"/>
              <a:buFontTx/>
              <a:buChar char="•"/>
              <a:defRPr sz="4000"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667000" marR="0" indent="-571500" defTabSz="584200">
              <a:spcBef>
                <a:spcPts val="2500"/>
              </a:spcBef>
              <a:buClrTx/>
              <a:buSzPct val="171000"/>
              <a:buFontTx/>
              <a:buChar char="•"/>
              <a:defRPr sz="4000"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defTabSz="584200">
              <a:defRPr sz="8200" i="0" u="none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89000" marR="0" indent="-571500" defTabSz="584200">
              <a:spcBef>
                <a:spcPts val="2500"/>
              </a:spcBef>
              <a:buClrTx/>
              <a:buSzPct val="171000"/>
              <a:buFontTx/>
              <a:defRPr sz="4000"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333500" marR="0" indent="-571500" defTabSz="584200">
              <a:spcBef>
                <a:spcPts val="2500"/>
              </a:spcBef>
              <a:buClrTx/>
              <a:buSzPct val="171000"/>
              <a:buFontTx/>
              <a:defRPr sz="4000"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778000" marR="0" indent="-571500" defTabSz="584200">
              <a:spcBef>
                <a:spcPts val="2500"/>
              </a:spcBef>
              <a:buClrTx/>
              <a:buSzPct val="171000"/>
              <a:buFontTx/>
              <a:defRPr sz="4000"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222500" marR="0" indent="-571500" defTabSz="584200">
              <a:spcBef>
                <a:spcPts val="2500"/>
              </a:spcBef>
              <a:buClrTx/>
              <a:buSzPct val="171000"/>
              <a:buFontTx/>
              <a:buChar char="•"/>
              <a:defRPr sz="4000"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667000" marR="0" indent="-571500" defTabSz="584200">
              <a:spcBef>
                <a:spcPts val="2500"/>
              </a:spcBef>
              <a:buClrTx/>
              <a:buSzPct val="171000"/>
              <a:buFontTx/>
              <a:buChar char="•"/>
              <a:defRPr sz="4000"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defTabSz="584200">
              <a:defRPr sz="8200" i="0" u="none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2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52" name="Shape 52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89000" marR="0" indent="-571500" defTabSz="584200">
              <a:spcBef>
                <a:spcPts val="2500"/>
              </a:spcBef>
              <a:buClrTx/>
              <a:buSzPct val="171000"/>
              <a:buFontTx/>
              <a:defRPr sz="4000"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333500" marR="0" indent="-571500" defTabSz="584200">
              <a:spcBef>
                <a:spcPts val="2500"/>
              </a:spcBef>
              <a:buClrTx/>
              <a:buSzPct val="171000"/>
              <a:buFontTx/>
              <a:defRPr sz="4000"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778000" marR="0" indent="-571500" defTabSz="584200">
              <a:spcBef>
                <a:spcPts val="2500"/>
              </a:spcBef>
              <a:buClrTx/>
              <a:buSzPct val="171000"/>
              <a:buFontTx/>
              <a:defRPr sz="4000"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222500" marR="0" indent="-571500" defTabSz="584200">
              <a:spcBef>
                <a:spcPts val="2500"/>
              </a:spcBef>
              <a:buClrTx/>
              <a:buSzPct val="171000"/>
              <a:buFontTx/>
              <a:buChar char="•"/>
              <a:defRPr sz="4000"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667000" marR="0" indent="-571500" defTabSz="584200">
              <a:spcBef>
                <a:spcPts val="2500"/>
              </a:spcBef>
              <a:buClrTx/>
              <a:buSzPct val="171000"/>
              <a:buFontTx/>
              <a:buChar char="•"/>
              <a:defRPr sz="4000"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xfrm>
            <a:off x="787400" y="1371600"/>
            <a:ext cx="11303000" cy="3505200"/>
          </a:xfrm>
          <a:prstGeom prst="rect">
            <a:avLst/>
          </a:prstGeom>
        </p:spPr>
        <p:txBody>
          <a:bodyPr/>
          <a:lstStyle>
            <a:lvl1pPr marL="0" marR="0" algn="l" defTabSz="584200">
              <a:defRPr sz="7200" i="0" u="none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55" name="Shape 55"/>
          <p:cNvSpPr>
            <a:spLocks noGrp="1"/>
          </p:cNvSpPr>
          <p:nvPr>
            <p:ph type="body" idx="1"/>
          </p:nvPr>
        </p:nvSpPr>
        <p:spPr>
          <a:xfrm>
            <a:off x="787400" y="4864100"/>
            <a:ext cx="11303000" cy="3009900"/>
          </a:xfrm>
          <a:prstGeom prst="rect">
            <a:avLst/>
          </a:prstGeom>
        </p:spPr>
        <p:txBody>
          <a:bodyPr/>
          <a:lstStyle>
            <a:lvl1pPr marL="0" marR="0" indent="0" defTabSz="584200">
              <a:spcBef>
                <a:spcPts val="1200"/>
              </a:spcBef>
              <a:buClrTx/>
              <a:buSzTx/>
              <a:buFontTx/>
              <a:buNone/>
              <a:def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indent="0" defTabSz="584200">
              <a:spcBef>
                <a:spcPts val="1200"/>
              </a:spcBef>
              <a:buClrTx/>
              <a:buSzTx/>
              <a:buFontTx/>
              <a:buNone/>
              <a:def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indent="0" defTabSz="584200">
              <a:spcBef>
                <a:spcPts val="1200"/>
              </a:spcBef>
              <a:buClrTx/>
              <a:buSzTx/>
              <a:buFontTx/>
              <a:buNone/>
              <a:def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defTabSz="584200">
              <a:spcBef>
                <a:spcPts val="1200"/>
              </a:spcBef>
              <a:buClrTx/>
              <a:buFontTx/>
              <a:def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defTabSz="584200">
              <a:spcBef>
                <a:spcPts val="1200"/>
              </a:spcBef>
              <a:buClrTx/>
              <a:buFontTx/>
              <a:def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defTabSz="584200">
              <a:defRPr sz="8400" i="0" u="none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89000" marR="0" indent="-571500" defTabSz="584200">
              <a:spcBef>
                <a:spcPts val="2400"/>
              </a:spcBef>
              <a:buClrTx/>
              <a:buSzPct val="171000"/>
              <a:buFontTx/>
              <a:defRPr sz="4200"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333500" marR="0" indent="-571500" defTabSz="584200">
              <a:spcBef>
                <a:spcPts val="2400"/>
              </a:spcBef>
              <a:buClrTx/>
              <a:buSzPct val="171000"/>
              <a:buFontTx/>
              <a:defRPr sz="4200"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778000" marR="0" indent="-571500" defTabSz="584200">
              <a:spcBef>
                <a:spcPts val="2400"/>
              </a:spcBef>
              <a:buClrTx/>
              <a:buSzPct val="171000"/>
              <a:buFontTx/>
              <a:defRPr sz="4200"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222500" marR="0" indent="-571500" defTabSz="584200">
              <a:spcBef>
                <a:spcPts val="2400"/>
              </a:spcBef>
              <a:buClrTx/>
              <a:buSzPct val="171000"/>
              <a:buFontTx/>
              <a:buChar char="•"/>
              <a:defRPr sz="4200"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667000" marR="0" indent="-571500" defTabSz="584200">
              <a:spcBef>
                <a:spcPts val="2400"/>
              </a:spcBef>
              <a:buClrTx/>
              <a:buSzPct val="171000"/>
              <a:buFontTx/>
              <a:buChar char="•"/>
              <a:defRPr sz="4200"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algn="l" defTabSz="584200">
              <a:defRPr sz="7200" i="0" u="none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58" name="Shape 58"/>
          <p:cNvSpPr>
            <a:spLocks noGrp="1"/>
          </p:cNvSpPr>
          <p:nvPr>
            <p:ph type="body" idx="1"/>
          </p:nvPr>
        </p:nvSpPr>
        <p:spPr>
          <a:xfrm>
            <a:off x="787400" y="2768600"/>
            <a:ext cx="114300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4064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509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2954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399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1844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2 Colum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algn="l" defTabSz="584200">
              <a:defRPr sz="7200" i="0" u="none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61" name="Shape 61"/>
          <p:cNvSpPr>
            <a:spLocks noGrp="1"/>
          </p:cNvSpPr>
          <p:nvPr>
            <p:ph type="body" idx="1"/>
          </p:nvPr>
        </p:nvSpPr>
        <p:spPr>
          <a:xfrm>
            <a:off x="787400" y="2768600"/>
            <a:ext cx="11430000" cy="5715000"/>
          </a:xfrm>
          <a:prstGeom prst="rect">
            <a:avLst/>
          </a:prstGeom>
        </p:spPr>
        <p:txBody>
          <a:bodyPr numCol="2" spcCol="571500"/>
          <a:lstStyle>
            <a:lvl1pPr marL="4064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509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2954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399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1844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body" idx="1"/>
          </p:nvPr>
        </p:nvSpPr>
        <p:spPr>
          <a:xfrm>
            <a:off x="787400" y="1371600"/>
            <a:ext cx="11430000" cy="7010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406400" marR="0" indent="-406400" defTabSz="584200">
              <a:spcBef>
                <a:spcPts val="36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50900" marR="0" indent="-406400" defTabSz="584200">
              <a:spcBef>
                <a:spcPts val="36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295400" marR="0" indent="-406400" defTabSz="584200">
              <a:spcBef>
                <a:spcPts val="36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39900" marR="0" indent="-406400" defTabSz="584200">
              <a:spcBef>
                <a:spcPts val="36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184400" marR="0" indent="-406400" defTabSz="584200">
              <a:spcBef>
                <a:spcPts val="36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algn="l" defTabSz="584200">
              <a:defRPr sz="7200" i="0" u="none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xfrm>
            <a:off x="787400" y="3657600"/>
            <a:ext cx="114300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algn="l" defTabSz="584200">
              <a:defRPr sz="7200" i="0" u="none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xfrm>
            <a:off x="787400" y="6807200"/>
            <a:ext cx="11430000" cy="1219200"/>
          </a:xfrm>
          <a:prstGeom prst="rect">
            <a:avLst/>
          </a:prstGeom>
        </p:spPr>
        <p:txBody>
          <a:bodyPr/>
          <a:lstStyle>
            <a:lvl1pPr marL="0" marR="0" algn="l" defTabSz="584200">
              <a:defRPr sz="7200" i="0" u="none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71" name="Shape 71"/>
          <p:cNvSpPr>
            <a:spLocks noGrp="1"/>
          </p:cNvSpPr>
          <p:nvPr>
            <p:ph type="body" idx="1"/>
          </p:nvPr>
        </p:nvSpPr>
        <p:spPr>
          <a:xfrm>
            <a:off x="787400" y="8013700"/>
            <a:ext cx="11430000" cy="1562100"/>
          </a:xfrm>
          <a:prstGeom prst="rect">
            <a:avLst/>
          </a:prstGeom>
        </p:spPr>
        <p:txBody>
          <a:bodyPr/>
          <a:lstStyle>
            <a:lvl1pPr marL="0" marR="0" indent="0" defTabSz="584200">
              <a:spcBef>
                <a:spcPts val="0"/>
              </a:spcBef>
              <a:buClrTx/>
              <a:buSzTx/>
              <a:buFontTx/>
              <a:buNone/>
              <a:def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indent="0" defTabSz="584200">
              <a:spcBef>
                <a:spcPts val="0"/>
              </a:spcBef>
              <a:buClrTx/>
              <a:buSzTx/>
              <a:buFontTx/>
              <a:buNone/>
              <a:def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indent="0" defTabSz="584200">
              <a:spcBef>
                <a:spcPts val="0"/>
              </a:spcBef>
              <a:buClrTx/>
              <a:buSzTx/>
              <a:buFontTx/>
              <a:buNone/>
              <a:def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defTabSz="584200">
              <a:spcBef>
                <a:spcPts val="0"/>
              </a:spcBef>
              <a:buClrTx/>
              <a:buFontTx/>
              <a:def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defTabSz="584200">
              <a:spcBef>
                <a:spcPts val="0"/>
              </a:spcBef>
              <a:buClrTx/>
              <a:buFontTx/>
              <a:def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787400" y="1384300"/>
            <a:ext cx="5143500" cy="3505200"/>
          </a:xfrm>
          <a:prstGeom prst="rect">
            <a:avLst/>
          </a:prstGeom>
        </p:spPr>
        <p:txBody>
          <a:bodyPr/>
          <a:lstStyle>
            <a:lvl1pPr marL="0" marR="0" algn="l" defTabSz="584200">
              <a:defRPr sz="7200" i="0" u="none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idx="1"/>
          </p:nvPr>
        </p:nvSpPr>
        <p:spPr>
          <a:xfrm>
            <a:off x="787400" y="4876800"/>
            <a:ext cx="5143500" cy="3009900"/>
          </a:xfrm>
          <a:prstGeom prst="rect">
            <a:avLst/>
          </a:prstGeom>
        </p:spPr>
        <p:txBody>
          <a:bodyPr/>
          <a:lstStyle>
            <a:lvl1pPr marL="0" marR="0" indent="0" defTabSz="584200">
              <a:spcBef>
                <a:spcPts val="1200"/>
              </a:spcBef>
              <a:buClrTx/>
              <a:buSzTx/>
              <a:buFontTx/>
              <a:buNone/>
              <a:def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indent="0" defTabSz="584200">
              <a:spcBef>
                <a:spcPts val="1200"/>
              </a:spcBef>
              <a:buClrTx/>
              <a:buSzTx/>
              <a:buFontTx/>
              <a:buNone/>
              <a:def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indent="0" defTabSz="584200">
              <a:spcBef>
                <a:spcPts val="1200"/>
              </a:spcBef>
              <a:buClrTx/>
              <a:buSzTx/>
              <a:buFontTx/>
              <a:buNone/>
              <a:def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defTabSz="584200">
              <a:spcBef>
                <a:spcPts val="1200"/>
              </a:spcBef>
              <a:buClrTx/>
              <a:buFontTx/>
              <a:def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defTabSz="584200">
              <a:spcBef>
                <a:spcPts val="1200"/>
              </a:spcBef>
              <a:buClrTx/>
              <a:buFontTx/>
              <a:def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42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algn="l" defTabSz="584200">
              <a:defRPr sz="7200" i="0" u="none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77" name="Shape 77"/>
          <p:cNvSpPr>
            <a:spLocks noGrp="1"/>
          </p:cNvSpPr>
          <p:nvPr>
            <p:ph type="body" idx="1"/>
          </p:nvPr>
        </p:nvSpPr>
        <p:spPr>
          <a:xfrm>
            <a:off x="787400" y="2768600"/>
            <a:ext cx="51435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4064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509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2954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399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1844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Lef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/>
          </p:cNvSpPr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algn="l" defTabSz="584200">
              <a:defRPr sz="7200" i="0" u="none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80" name="Shape 80"/>
          <p:cNvSpPr>
            <a:spLocks noGrp="1"/>
          </p:cNvSpPr>
          <p:nvPr>
            <p:ph type="body" idx="1"/>
          </p:nvPr>
        </p:nvSpPr>
        <p:spPr>
          <a:xfrm>
            <a:off x="787400" y="2768600"/>
            <a:ext cx="51435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4064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509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2954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399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1844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defTabSz="584200">
              <a:defRPr sz="8400" i="0" u="none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/>
          <a:lstStyle>
            <a:lvl1pPr marL="812120" marR="0" indent="-494620" defTabSz="584200">
              <a:spcBef>
                <a:spcPts val="3800"/>
              </a:spcBef>
              <a:buClrTx/>
              <a:buSzPct val="171000"/>
              <a:buFontTx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256620" marR="0" indent="-494620" defTabSz="584200">
              <a:spcBef>
                <a:spcPts val="3800"/>
              </a:spcBef>
              <a:buClrTx/>
              <a:buSzPct val="171000"/>
              <a:buFontTx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701120" marR="0" indent="-494620" defTabSz="584200">
              <a:spcBef>
                <a:spcPts val="3800"/>
              </a:spcBef>
              <a:buClrTx/>
              <a:buSzPct val="171000"/>
              <a:buFontTx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1456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590120" marR="0" indent="-494620" defTabSz="584200">
              <a:spcBef>
                <a:spcPts val="3800"/>
              </a:spcBef>
              <a:buClrTx/>
              <a:buSzPct val="171000"/>
              <a:buFontTx/>
              <a:buChar char="•"/>
              <a:defRPr sz="3200"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 - Righ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787400" y="254000"/>
            <a:ext cx="114300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algn="l" defTabSz="584200">
              <a:defRPr sz="7200" i="0" u="none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7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Title Text</a:t>
            </a:r>
          </a:p>
        </p:txBody>
      </p:sp>
      <p:sp>
        <p:nvSpPr>
          <p:cNvPr id="83" name="Shape 83"/>
          <p:cNvSpPr>
            <a:spLocks noGrp="1"/>
          </p:cNvSpPr>
          <p:nvPr>
            <p:ph type="body" idx="1"/>
          </p:nvPr>
        </p:nvSpPr>
        <p:spPr>
          <a:xfrm>
            <a:off x="7073900" y="2768600"/>
            <a:ext cx="5143500" cy="5715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4064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8509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2954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7399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184400" marR="0" indent="-406400" defTabSz="584200">
              <a:spcBef>
                <a:spcPts val="2400"/>
              </a:spcBef>
              <a:buClrTx/>
              <a:buSzPct val="30000"/>
              <a:buFontTx/>
              <a:buBlip>
                <a:blip r:embed="rId3"/>
              </a:buBlip>
              <a:defRPr sz="3600">
                <a:effectLst>
                  <a:outerShdw blurRad="50800" dist="38100" dir="5400000" rotWithShape="0">
                    <a:srgbClr val="000000"/>
                  </a:outerShdw>
                </a:effectLst>
                <a:uFillTx/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effectLst/>
              </a:defRPr>
            </a:pPr>
            <a:r>
              <a:rPr sz="3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ireb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i="0" u="none">
                <a:solidFill>
                  <a:srgbClr val="000000"/>
                </a:solidFill>
                <a:uFillTx/>
              </a:defRPr>
            </a:pPr>
            <a:r>
              <a:rPr sz="6800" i="1"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Title Text</a:t>
            </a:r>
          </a:p>
        </p:txBody>
      </p:sp>
      <p:sp>
        <p:nvSpPr>
          <p:cNvPr id="89" name="Shape 8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buChar char="–"/>
            </a:lvl2pPr>
            <a:lvl4pPr marL="2401243" indent="-334408">
              <a:spcBef>
                <a:spcPts val="1500"/>
              </a:spcBef>
              <a:defRPr sz="6000"/>
            </a:lvl4pPr>
            <a:lvl5pPr marL="3070062" indent="-334410">
              <a:spcBef>
                <a:spcPts val="1500"/>
              </a:spcBef>
              <a:defRPr sz="6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5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5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889000" marR="0" indent="-571500" defTabSz="584200">
              <a:spcBef>
                <a:spcPts val="4800"/>
              </a:spcBef>
              <a:buClrTx/>
              <a:buSzPct val="171000"/>
              <a:buFontTx/>
              <a:defRPr sz="4200">
                <a:uFillTx/>
                <a:latin typeface="+mn-lt"/>
                <a:ea typeface="+mn-ea"/>
                <a:cs typeface="+mn-cs"/>
                <a:sym typeface="Gill Sans"/>
              </a:defRPr>
            </a:lvl1pPr>
            <a:lvl2pPr marL="1333500" marR="0" indent="-571500" defTabSz="584200">
              <a:spcBef>
                <a:spcPts val="4800"/>
              </a:spcBef>
              <a:buClrTx/>
              <a:buSzPct val="171000"/>
              <a:buFontTx/>
              <a:defRPr sz="4200">
                <a:uFillTx/>
                <a:latin typeface="+mn-lt"/>
                <a:ea typeface="+mn-ea"/>
                <a:cs typeface="+mn-cs"/>
                <a:sym typeface="Gill Sans"/>
              </a:defRPr>
            </a:lvl2pPr>
            <a:lvl3pPr marL="1778000" marR="0" indent="-571500" defTabSz="584200">
              <a:spcBef>
                <a:spcPts val="4800"/>
              </a:spcBef>
              <a:buClrTx/>
              <a:buSzPct val="171000"/>
              <a:buFontTx/>
              <a:defRPr sz="4200">
                <a:uFillTx/>
                <a:latin typeface="+mn-lt"/>
                <a:ea typeface="+mn-ea"/>
                <a:cs typeface="+mn-cs"/>
                <a:sym typeface="Gill Sans"/>
              </a:defRPr>
            </a:lvl3pPr>
            <a:lvl4pPr marL="2222500" marR="0" indent="-571500" defTabSz="584200">
              <a:spcBef>
                <a:spcPts val="4800"/>
              </a:spcBef>
              <a:buClrTx/>
              <a:buSzPct val="171000"/>
              <a:buFontTx/>
              <a:buChar char="•"/>
              <a:defRPr sz="4200">
                <a:uFillTx/>
                <a:latin typeface="+mn-lt"/>
                <a:ea typeface="+mn-ea"/>
                <a:cs typeface="+mn-cs"/>
                <a:sym typeface="Gill Sans"/>
              </a:defRPr>
            </a:lvl4pPr>
            <a:lvl5pPr marL="2667000" marR="0" indent="-571500" defTabSz="584200">
              <a:spcBef>
                <a:spcPts val="4800"/>
              </a:spcBef>
              <a:buClrTx/>
              <a:buSzPct val="171000"/>
              <a:buFontTx/>
              <a:buChar char="•"/>
              <a:defRPr sz="4200">
                <a:uFillTx/>
                <a:latin typeface="+mn-lt"/>
                <a:ea typeface="+mn-ea"/>
                <a:cs typeface="+mn-c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2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defTabSz="584200">
              <a:defRPr sz="8400" i="0" u="none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defTabSz="584200">
              <a:defRPr sz="8400" i="0" u="none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defTabSz="584200">
              <a:defRPr sz="8400" i="0" u="none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 lIns="50800" tIns="50800" rIns="50800" bIns="50800" anchor="ctr"/>
          <a:lstStyle>
            <a:lvl1pPr marL="0" marR="0" defTabSz="584200">
              <a:defRPr sz="8400" i="0" u="none">
                <a:uFillTx/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1295400" y="1079500"/>
            <a:ext cx="10617200" cy="7696200"/>
          </a:xfrm>
          <a:prstGeom prst="rect">
            <a:avLst/>
          </a:prstGeom>
          <a:solidFill/>
          <a:ln w="12700">
            <a:miter lim="400000"/>
          </a:ln>
        </p:spPr>
        <p:txBody>
          <a:bodyPr lIns="0" tIns="0" rIns="0" bIns="0" anchor="ctr"/>
          <a:lstStyle/>
          <a:p>
            <a:pPr marL="59450" marR="59450" lvl="0" defTabSz="133350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546100" y="0"/>
            <a:ext cx="12026900" cy="184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/>
          <a:lstStyle/>
          <a:p>
            <a:pPr lvl="0">
              <a:defRPr sz="1800" i="0" u="none">
                <a:solidFill>
                  <a:srgbClr val="000000"/>
                </a:solidFill>
                <a:uFillTx/>
              </a:defRPr>
            </a:pPr>
            <a:r>
              <a:rPr sz="6800" i="1" u="sng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546100" y="2057400"/>
            <a:ext cx="11925300" cy="7696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2pPr>
              <a:buChar char="–"/>
            </a:lvl2pPr>
            <a:lvl4pPr marL="2401243" indent="-334408">
              <a:spcBef>
                <a:spcPts val="1500"/>
              </a:spcBef>
              <a:defRPr sz="6000"/>
            </a:lvl4pPr>
            <a:lvl5pPr marL="3070062" indent="-334410">
              <a:spcBef>
                <a:spcPts val="1500"/>
              </a:spcBef>
              <a:defRPr sz="6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5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5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6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11192595" y="9139395"/>
            <a:ext cx="481584" cy="48449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 algn="ctr" defTabSz="660400">
              <a:defRPr sz="2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80" r:id="rId31"/>
  </p:sldLayoutIdLst>
  <p:transition spd="med"/>
  <p:txStyles>
    <p:titleStyle>
      <a:lvl1pPr marL="60379" marR="60379" algn="ctr" defTabSz="1333500">
        <a:defRPr sz="6800" i="1" u="sng">
          <a:solidFill>
            <a:srgbClr val="FFFFFF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1pPr>
      <a:lvl2pPr marL="60379" marR="60379" indent="228600" algn="ctr" defTabSz="1333500">
        <a:defRPr sz="6800" i="1" u="sng">
          <a:solidFill>
            <a:srgbClr val="FFFFFF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2pPr>
      <a:lvl3pPr marL="60379" marR="60379" indent="457200" algn="ctr" defTabSz="1333500">
        <a:defRPr sz="6800" i="1" u="sng">
          <a:solidFill>
            <a:srgbClr val="FFFFFF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3pPr>
      <a:lvl4pPr marL="60379" marR="60379" indent="685800" algn="ctr" defTabSz="1333500">
        <a:defRPr sz="6800" i="1" u="sng">
          <a:solidFill>
            <a:srgbClr val="FFFFFF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4pPr>
      <a:lvl5pPr marL="60379" marR="60379" indent="914400" algn="ctr" defTabSz="1333500">
        <a:defRPr sz="6800" i="1" u="sng">
          <a:solidFill>
            <a:srgbClr val="FFFFFF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5pPr>
      <a:lvl6pPr marL="60379" marR="60379" indent="1143000" algn="ctr" defTabSz="1333500">
        <a:defRPr sz="6800" i="1" u="sng">
          <a:solidFill>
            <a:srgbClr val="FFFFFF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6pPr>
      <a:lvl7pPr marL="60379" marR="60379" indent="1371600" algn="ctr" defTabSz="1333500">
        <a:defRPr sz="6800" i="1" u="sng">
          <a:solidFill>
            <a:srgbClr val="FFFFFF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7pPr>
      <a:lvl8pPr marL="60379" marR="60379" indent="1600200" algn="ctr" defTabSz="1333500">
        <a:defRPr sz="6800" i="1" u="sng">
          <a:solidFill>
            <a:srgbClr val="FFFFFF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8pPr>
      <a:lvl9pPr marL="60379" marR="60379" indent="1828800" algn="ctr" defTabSz="1333500">
        <a:defRPr sz="6800" i="1" u="sng">
          <a:solidFill>
            <a:srgbClr val="FFFFFF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9pPr>
    </p:titleStyle>
    <p:bodyStyle>
      <a:lvl1pPr marL="384175" marR="60379" indent="-342900" defTabSz="1333500">
        <a:spcBef>
          <a:spcPts val="1300"/>
        </a:spcBef>
        <a:buClr>
          <a:srgbClr val="FFFFFF"/>
        </a:buClr>
        <a:buSzPct val="100000"/>
        <a:buFont typeface="Arial"/>
        <a:buChar char="•"/>
        <a:defRPr sz="5400">
          <a:solidFill>
            <a:srgbClr val="FFFFFF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1pPr>
      <a:lvl2pPr marL="784225" marR="60379" indent="-285750" defTabSz="1333500">
        <a:spcBef>
          <a:spcPts val="1300"/>
        </a:spcBef>
        <a:buClr>
          <a:srgbClr val="FFFFFF"/>
        </a:buClr>
        <a:buSzPct val="100000"/>
        <a:buFont typeface="Arial"/>
        <a:buChar char="•"/>
        <a:defRPr sz="5400">
          <a:solidFill>
            <a:srgbClr val="FFFFFF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2pPr>
      <a:lvl3pPr marL="1184275" marR="60379" indent="-228600" defTabSz="1333500">
        <a:spcBef>
          <a:spcPts val="1300"/>
        </a:spcBef>
        <a:buClr>
          <a:srgbClr val="FFFFFF"/>
        </a:buClr>
        <a:buSzPct val="100000"/>
        <a:buFont typeface="Arial"/>
        <a:buChar char="•"/>
        <a:defRPr sz="5400">
          <a:solidFill>
            <a:srgbClr val="FFFFFF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3pPr>
      <a:lvl4pPr marR="60379" defTabSz="1333500">
        <a:spcBef>
          <a:spcPts val="1300"/>
        </a:spcBef>
        <a:buClr>
          <a:srgbClr val="FFFFFF"/>
        </a:buClr>
        <a:buFont typeface="Arial"/>
        <a:defRPr sz="5400">
          <a:solidFill>
            <a:srgbClr val="FFFFFF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4pPr>
      <a:lvl5pPr marR="60379" defTabSz="1333500">
        <a:spcBef>
          <a:spcPts val="1300"/>
        </a:spcBef>
        <a:buClr>
          <a:srgbClr val="FFFFFF"/>
        </a:buClr>
        <a:buFont typeface="Arial"/>
        <a:defRPr sz="5400">
          <a:solidFill>
            <a:srgbClr val="FFFFFF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5pPr>
      <a:lvl6pPr marR="60379" defTabSz="1333500">
        <a:spcBef>
          <a:spcPts val="1300"/>
        </a:spcBef>
        <a:buClr>
          <a:srgbClr val="FFFFFF"/>
        </a:buClr>
        <a:buFont typeface="Arial"/>
        <a:defRPr sz="5400">
          <a:solidFill>
            <a:srgbClr val="FFFFFF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6pPr>
      <a:lvl7pPr marR="60379" defTabSz="1333500">
        <a:spcBef>
          <a:spcPts val="1300"/>
        </a:spcBef>
        <a:buClr>
          <a:srgbClr val="FFFFFF"/>
        </a:buClr>
        <a:buFont typeface="Arial"/>
        <a:defRPr sz="5400">
          <a:solidFill>
            <a:srgbClr val="FFFFFF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7pPr>
      <a:lvl8pPr marR="60379" defTabSz="1333500">
        <a:spcBef>
          <a:spcPts val="1300"/>
        </a:spcBef>
        <a:buClr>
          <a:srgbClr val="FFFFFF"/>
        </a:buClr>
        <a:buFont typeface="Arial"/>
        <a:defRPr sz="5400">
          <a:solidFill>
            <a:srgbClr val="FFFFFF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8pPr>
      <a:lvl9pPr marR="60379" defTabSz="1333500">
        <a:spcBef>
          <a:spcPts val="1300"/>
        </a:spcBef>
        <a:buClr>
          <a:srgbClr val="FFFFFF"/>
        </a:buClr>
        <a:buFont typeface="Arial"/>
        <a:defRPr sz="5400">
          <a:solidFill>
            <a:srgbClr val="FFFFFF"/>
          </a:solidFill>
          <a:uFill>
            <a:solidFill>
              <a:srgbClr val="FFFFFF"/>
            </a:solidFill>
          </a:uFill>
          <a:latin typeface="Arial"/>
          <a:ea typeface="Arial"/>
          <a:cs typeface="Arial"/>
          <a:sym typeface="Arial"/>
        </a:defRPr>
      </a:lvl9pPr>
    </p:bodyStyle>
    <p:otherStyle>
      <a:lvl1pPr algn="ctr" defTabSz="660400">
        <a:defRPr sz="260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1pPr>
      <a:lvl2pPr indent="228600" algn="ctr" defTabSz="660400">
        <a:defRPr sz="260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2pPr>
      <a:lvl3pPr indent="457200" algn="ctr" defTabSz="660400">
        <a:defRPr sz="260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3pPr>
      <a:lvl4pPr indent="685800" algn="ctr" defTabSz="660400">
        <a:defRPr sz="260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4pPr>
      <a:lvl5pPr indent="914400" algn="ctr" defTabSz="660400">
        <a:defRPr sz="260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5pPr>
      <a:lvl6pPr indent="1143000" algn="ctr" defTabSz="660400">
        <a:defRPr sz="260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6pPr>
      <a:lvl7pPr indent="1371600" algn="ctr" defTabSz="660400">
        <a:defRPr sz="260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7pPr>
      <a:lvl8pPr indent="1600200" algn="ctr" defTabSz="660400">
        <a:defRPr sz="260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8pPr>
      <a:lvl9pPr indent="1828800" algn="ctr" defTabSz="660400">
        <a:defRPr sz="260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5" name="100_0201_1-filtered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98500" y="-2095500"/>
            <a:ext cx="13868400" cy="20802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86" name="Shape 1186"/>
          <p:cNvSpPr/>
          <p:nvPr/>
        </p:nvSpPr>
        <p:spPr>
          <a:xfrm>
            <a:off x="1638300" y="2387600"/>
            <a:ext cx="1955800" cy="474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b"/>
          <a:lstStyle/>
          <a:p>
            <a:pPr marL="60379" marR="60379" lvl="0" defTabSz="1333500">
              <a:lnSpc>
                <a:spcPct val="110000"/>
              </a:lnSpc>
              <a:buClr>
                <a:srgbClr val="FFFFFF"/>
              </a:buClr>
              <a:buFont typeface="Arial"/>
              <a:defRPr sz="1800"/>
            </a:pPr>
            <a:r>
              <a:rPr sz="42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100%</a:t>
            </a:r>
            <a:br>
              <a:rPr sz="42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</a:br>
            <a:r>
              <a:rPr sz="42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/>
            </a:r>
            <a:br>
              <a:rPr sz="42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</a:br>
            <a:r>
              <a:rPr sz="42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 90%</a:t>
            </a:r>
            <a:br>
              <a:rPr sz="42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</a:br>
            <a:r>
              <a:rPr sz="42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/>
            </a:r>
            <a:br>
              <a:rPr sz="42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</a:br>
            <a:r>
              <a:rPr sz="42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 80%</a:t>
            </a:r>
          </a:p>
        </p:txBody>
      </p:sp>
      <p:sp>
        <p:nvSpPr>
          <p:cNvPr id="1187" name="Shape 1187"/>
          <p:cNvSpPr/>
          <p:nvPr/>
        </p:nvSpPr>
        <p:spPr>
          <a:xfrm>
            <a:off x="2933700" y="6794500"/>
            <a:ext cx="8623300" cy="1511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60379" marR="60379" lvl="0" defTabSz="1333500">
              <a:lnSpc>
                <a:spcPct val="90000"/>
              </a:lnSpc>
              <a:buClr>
                <a:srgbClr val="000000"/>
              </a:buClr>
              <a:buFont typeface="Arial"/>
              <a:defRPr sz="1800"/>
            </a:pPr>
            <a:r>
              <a:rPr sz="2000">
                <a:solidFill>
                  <a:srgbClr val="FFFC41"/>
                </a:solidFill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36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sz="20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            </a:t>
            </a:r>
            <a:r>
              <a:rPr sz="36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sz="20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             </a:t>
            </a:r>
            <a:r>
              <a:rPr sz="36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sz="20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             </a:t>
            </a:r>
            <a:r>
              <a:rPr sz="36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sz="20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             </a:t>
            </a:r>
            <a:r>
              <a:rPr sz="36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4</a:t>
            </a:r>
            <a:r>
              <a:rPr sz="20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             </a:t>
            </a:r>
            <a:r>
              <a:rPr sz="36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5</a:t>
            </a:r>
            <a:r>
              <a:rPr sz="20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            </a:t>
            </a:r>
            <a:r>
              <a:rPr sz="36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6</a:t>
            </a:r>
            <a:r>
              <a:rPr sz="20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      </a:t>
            </a:r>
          </a:p>
          <a:p>
            <a:pPr marL="60379" marR="60379" lvl="0" defTabSz="1333500">
              <a:lnSpc>
                <a:spcPct val="90000"/>
              </a:lnSpc>
              <a:buClr>
                <a:srgbClr val="000000"/>
              </a:buClr>
              <a:buFont typeface="Arial"/>
              <a:defRPr sz="1800"/>
            </a:pPr>
            <a:r>
              <a:rPr sz="20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sz="4800">
                <a:solidFill>
                  <a:srgbClr val="FFFC41"/>
                </a:solidFill>
                <a:effectLst>
                  <a:outerShdw blurRad="12700" dist="63500" dir="2700000" rotWithShape="0">
                    <a:srgbClr val="000000"/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rPr>
              <a:t>Sun’s age (billions of years)</a:t>
            </a:r>
            <a:endParaRPr sz="5000">
              <a:solidFill>
                <a:srgbClr val="FFFC41"/>
              </a:solidFill>
              <a:uFill>
                <a:solidFill/>
              </a:uFill>
              <a:latin typeface="Arial"/>
              <a:ea typeface="Arial"/>
              <a:cs typeface="Arial"/>
              <a:sym typeface="Arial"/>
            </a:endParaRPr>
          </a:p>
          <a:p>
            <a:pPr marL="60379" marR="60379" lvl="0" defTabSz="1333500">
              <a:buClr>
                <a:srgbClr val="000000"/>
              </a:buClr>
              <a:buFont typeface="Arial Narrow"/>
              <a:defRPr sz="1800"/>
            </a:pPr>
            <a:r>
              <a:rPr sz="2000">
                <a:solidFill>
                  <a:srgbClr val="FFFC41"/>
                </a:solidFill>
                <a:uFill>
                  <a:solidFill/>
                </a:uFill>
                <a:latin typeface="Arial Narrow"/>
                <a:ea typeface="Arial Narrow"/>
                <a:cs typeface="Arial Narrow"/>
                <a:sym typeface="Arial Narrow"/>
              </a:rPr>
              <a:t>                 </a:t>
            </a:r>
          </a:p>
        </p:txBody>
      </p:sp>
      <p:sp>
        <p:nvSpPr>
          <p:cNvPr id="1188" name="Shape 1188"/>
          <p:cNvSpPr/>
          <p:nvPr/>
        </p:nvSpPr>
        <p:spPr>
          <a:xfrm flipH="1" flipV="1">
            <a:off x="3208866" y="3103033"/>
            <a:ext cx="8468" cy="3738034"/>
          </a:xfrm>
          <a:prstGeom prst="line">
            <a:avLst/>
          </a:prstGeom>
          <a:ln w="38100">
            <a:solidFill>
              <a:srgbClr val="FFFC41"/>
            </a:solidFill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189" name="Shape 1189"/>
          <p:cNvSpPr/>
          <p:nvPr/>
        </p:nvSpPr>
        <p:spPr>
          <a:xfrm flipV="1">
            <a:off x="3200400" y="6836833"/>
            <a:ext cx="7416800" cy="8467"/>
          </a:xfrm>
          <a:prstGeom prst="line">
            <a:avLst/>
          </a:prstGeom>
          <a:ln w="38100">
            <a:solidFill>
              <a:srgbClr val="FFFC41"/>
            </a:solidFill>
            <a:round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190" name="Shape 1190"/>
          <p:cNvSpPr/>
          <p:nvPr/>
        </p:nvSpPr>
        <p:spPr>
          <a:xfrm>
            <a:off x="10693599" y="9276926"/>
            <a:ext cx="2933701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marL="368300" indent="-368300" algn="ctr" defTabSz="622300">
              <a:defRPr sz="1800">
                <a:solidFill>
                  <a:srgbClr val="C0C0C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C0C0C0"/>
                </a:solidFill>
              </a:rPr>
              <a:t>Hugh Ross</a:t>
            </a:r>
            <a:endParaRPr sz="2400">
              <a:solidFill>
                <a:srgbClr val="C0C0C0"/>
              </a:solidFill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1191" name="Shape 1191"/>
          <p:cNvSpPr/>
          <p:nvPr/>
        </p:nvSpPr>
        <p:spPr>
          <a:xfrm flipH="1">
            <a:off x="8829040" y="3434079"/>
            <a:ext cx="7620" cy="3655062"/>
          </a:xfrm>
          <a:prstGeom prst="line">
            <a:avLst/>
          </a:prstGeom>
          <a:ln w="50800">
            <a:solidFill>
              <a:srgbClr val="CAF0FE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lvl="0"/>
            <a:endParaRPr/>
          </a:p>
        </p:txBody>
      </p:sp>
      <p:sp>
        <p:nvSpPr>
          <p:cNvPr id="1192" name="Shape 1192"/>
          <p:cNvSpPr/>
          <p:nvPr/>
        </p:nvSpPr>
        <p:spPr>
          <a:xfrm rot="17417">
            <a:off x="3244361" y="-1907747"/>
            <a:ext cx="7581901" cy="8051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0826" extrusionOk="0">
                <a:moveTo>
                  <a:pt x="47" y="17949"/>
                </a:moveTo>
                <a:cubicBezTo>
                  <a:pt x="119" y="17432"/>
                  <a:pt x="-92" y="18103"/>
                  <a:pt x="50" y="17944"/>
                </a:cubicBezTo>
                <a:cubicBezTo>
                  <a:pt x="193" y="17785"/>
                  <a:pt x="-49" y="-696"/>
                  <a:pt x="283" y="20"/>
                </a:cubicBezTo>
                <a:cubicBezTo>
                  <a:pt x="615" y="737"/>
                  <a:pt x="2438" y="18097"/>
                  <a:pt x="3055" y="19013"/>
                </a:cubicBezTo>
                <a:cubicBezTo>
                  <a:pt x="3672" y="19928"/>
                  <a:pt x="4491" y="20665"/>
                  <a:pt x="5392" y="20785"/>
                </a:cubicBezTo>
                <a:cubicBezTo>
                  <a:pt x="6294" y="20904"/>
                  <a:pt x="7761" y="20775"/>
                  <a:pt x="8900" y="20297"/>
                </a:cubicBezTo>
                <a:cubicBezTo>
                  <a:pt x="10039" y="19819"/>
                  <a:pt x="11329" y="19203"/>
                  <a:pt x="12468" y="18367"/>
                </a:cubicBezTo>
                <a:cubicBezTo>
                  <a:pt x="13607" y="17532"/>
                  <a:pt x="15675" y="15776"/>
                  <a:pt x="16624" y="14741"/>
                </a:cubicBezTo>
                <a:cubicBezTo>
                  <a:pt x="17573" y="13707"/>
                  <a:pt x="20701" y="10410"/>
                  <a:pt x="21508" y="9256"/>
                </a:cubicBezTo>
              </a:path>
            </a:pathLst>
          </a:custGeom>
          <a:ln w="88900">
            <a:solidFill>
              <a:srgbClr val="FF5400"/>
            </a:solidFill>
            <a:round/>
          </a:ln>
        </p:spPr>
        <p:txBody>
          <a:bodyPr lIns="0" tIns="0" rIns="0" bIns="0" anchor="ctr"/>
          <a:lstStyle/>
          <a:p>
            <a:pPr marL="59450" marR="59450" lvl="0" defTabSz="1333500">
              <a:def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1193" name="Shape 1193"/>
          <p:cNvSpPr/>
          <p:nvPr/>
        </p:nvSpPr>
        <p:spPr>
          <a:xfrm>
            <a:off x="1612900" y="1765300"/>
            <a:ext cx="10185400" cy="116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marL="561993" marR="60379" indent="-501613" algn="ctr" defTabSz="1333500">
              <a:lnSpc>
                <a:spcPct val="90000"/>
              </a:lnSpc>
              <a:spcBef>
                <a:spcPts val="2200"/>
              </a:spcBef>
              <a:buClr>
                <a:srgbClr val="FFFFFF"/>
              </a:buClr>
              <a:buFont typeface="Arial"/>
              <a:defRPr sz="7500" b="1">
                <a:solidFill>
                  <a:srgbClr val="FFFC41"/>
                </a:solidFill>
                <a:effectLst>
                  <a:outerShdw dist="101600" dir="2700000" rotWithShape="0">
                    <a:srgbClr val="000000">
                      <a:alpha val="98551"/>
                    </a:srgbClr>
                  </a:outerShdw>
                </a:effectLst>
                <a:uFill>
                  <a:solidFill/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  <a:effectLst/>
                <a:uFillTx/>
              </a:defRPr>
            </a:pPr>
            <a:r>
              <a:rPr sz="7500" b="1">
                <a:solidFill>
                  <a:srgbClr val="FFFC41"/>
                </a:solidFill>
                <a:effectLst>
                  <a:outerShdw dist="101600" dir="2700000" rotWithShape="0">
                    <a:srgbClr val="000000">
                      <a:alpha val="98551"/>
                    </a:srgbClr>
                  </a:outerShdw>
                </a:effectLst>
                <a:uFill>
                  <a:solidFill/>
                </a:uFill>
              </a:rPr>
              <a:t>Solar Luminosity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000"/>
                                        <p:tgtEl>
                                          <p:spTgt spid="1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2" grpId="1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34439"/>
            <a:ext cx="13004800" cy="30847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53559" y="6418951"/>
            <a:ext cx="897682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"/>
                <a:ea typeface="Helvetica"/>
                <a:cs typeface="Helvetica"/>
                <a:sym typeface="Helvetica"/>
              </a:rPr>
              <a:t>K Years BP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"/>
              <a:ea typeface="Helvetica"/>
              <a:cs typeface="Helvetica"/>
              <a:sym typeface="Helvetica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54000"/>
            <a:ext cx="13004800" cy="2438400"/>
          </a:xfrm>
        </p:spPr>
        <p:txBody>
          <a:bodyPr/>
          <a:lstStyle/>
          <a:p>
            <a:r>
              <a:rPr lang="en-US" sz="6600" dirty="0" smtClean="0">
                <a:solidFill>
                  <a:schemeClr val="tx1"/>
                </a:solidFill>
              </a:rPr>
              <a:t>Temperatures Last 400 K Years</a:t>
            </a:r>
            <a:endParaRPr lang="en-US" sz="6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1236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3" y="278463"/>
            <a:ext cx="12957475" cy="9196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93645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7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36255" y="0"/>
            <a:ext cx="493229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9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6502" y="0"/>
            <a:ext cx="9771796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1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0958" y="0"/>
            <a:ext cx="5382884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0A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4" name="pasted-image.tif"/>
          <p:cNvPicPr/>
          <p:nvPr/>
        </p:nvPicPr>
        <p:blipFill rotWithShape="1">
          <a:blip r:embed="rId2">
            <a:extLst/>
          </a:blip>
          <a:srcRect b="22026"/>
          <a:stretch/>
        </p:blipFill>
        <p:spPr>
          <a:xfrm>
            <a:off x="691673" y="0"/>
            <a:ext cx="11621454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205" name="Shape 1205"/>
          <p:cNvSpPr/>
          <p:nvPr/>
        </p:nvSpPr>
        <p:spPr>
          <a:xfrm rot="13429435">
            <a:off x="8327365" y="2254243"/>
            <a:ext cx="3916164" cy="740272"/>
          </a:xfrm>
          <a:prstGeom prst="rightArrow">
            <a:avLst>
              <a:gd name="adj1" fmla="val 32000"/>
              <a:gd name="adj2" fmla="val 109798"/>
            </a:avLst>
          </a:prstGeom>
          <a:solidFill>
            <a:srgbClr val="D45954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 defTabSz="584200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spd="slow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7" name="pasted-image.pdf"/>
          <p:cNvPicPr/>
          <p:nvPr/>
        </p:nvPicPr>
        <p:blipFill rotWithShape="1">
          <a:blip r:embed="rId2">
            <a:extLst/>
          </a:blip>
          <a:srcRect t="1316" b="1191"/>
          <a:stretch/>
        </p:blipFill>
        <p:spPr>
          <a:xfrm>
            <a:off x="1466850" y="0"/>
            <a:ext cx="100711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3222625"/>
            <a:ext cx="13004800" cy="4075757"/>
            <a:chOff x="0" y="1838325"/>
            <a:chExt cx="14284276" cy="44767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1776" y="1838325"/>
              <a:ext cx="4762500" cy="447675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838325"/>
              <a:ext cx="4762500" cy="447675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2500" y="1838325"/>
              <a:ext cx="4762500" cy="4476750"/>
            </a:xfrm>
            <a:prstGeom prst="rect">
              <a:avLst/>
            </a:prstGeom>
          </p:spPr>
        </p:pic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0"/>
            <a:ext cx="13001576" cy="2438400"/>
          </a:xfrm>
        </p:spPr>
        <p:txBody>
          <a:bodyPr/>
          <a:lstStyle/>
          <a:p>
            <a:r>
              <a:rPr lang="en-US" sz="5400" dirty="0" smtClean="0"/>
              <a:t>Rise of the Isthmus of Panama and the Closing of the Central American Seaway</a:t>
            </a:r>
            <a:endParaRPr lang="en-US" sz="5400" dirty="0"/>
          </a:p>
        </p:txBody>
      </p:sp>
    </p:spTree>
  </p:cSld>
  <p:clrMapOvr>
    <a:masterClrMapping/>
  </p:clrMapOvr>
  <p:transition spd="slow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1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5601" y="0"/>
            <a:ext cx="9753599" cy="97535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98383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000000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57</Words>
  <Application>Microsoft Office PowerPoint</Application>
  <PresentationFormat>Custom</PresentationFormat>
  <Paragraphs>14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Arial Narrow</vt:lpstr>
      <vt:lpstr>Gill Sans</vt:lpstr>
      <vt:lpstr>Helvetica</vt:lpstr>
      <vt:lpstr>Helvetica Neue</vt:lpstr>
      <vt:lpstr>Helvetica Neue Light</vt:lpstr>
      <vt:lpstr>Lucida Grande</vt:lpstr>
      <vt:lpstr>Times Roman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Rise of the Isthmus of Panama and the Closing of the Central American Seaway</vt:lpstr>
      <vt:lpstr>PowerPoint Presentation</vt:lpstr>
      <vt:lpstr>PowerPoint Presentation</vt:lpstr>
      <vt:lpstr>Temperatures Last 400 K Years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Deemr</dc:creator>
  <cp:lastModifiedBy>Richard Deem</cp:lastModifiedBy>
  <cp:revision>6</cp:revision>
  <dcterms:modified xsi:type="dcterms:W3CDTF">2014-12-15T01:39:09Z</dcterms:modified>
</cp:coreProperties>
</file>