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theme/theme3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2" r:id="rId3"/>
    <p:sldMasterId id="2147483656" r:id="rId4"/>
    <p:sldMasterId id="2147483657" r:id="rId5"/>
    <p:sldMasterId id="2147483658" r:id="rId6"/>
    <p:sldMasterId id="2147483661" r:id="rId7"/>
    <p:sldMasterId id="2147483662" r:id="rId8"/>
    <p:sldMasterId id="2147483663" r:id="rId9"/>
    <p:sldMasterId id="2147483664" r:id="rId10"/>
    <p:sldMasterId id="2147483665" r:id="rId11"/>
    <p:sldMasterId id="2147483666" r:id="rId12"/>
    <p:sldMasterId id="2147483667" r:id="rId13"/>
    <p:sldMasterId id="2147483668" r:id="rId14"/>
    <p:sldMasterId id="2147483669" r:id="rId15"/>
    <p:sldMasterId id="2147483670" r:id="rId16"/>
    <p:sldMasterId id="2147483671" r:id="rId17"/>
    <p:sldMasterId id="2147483672" r:id="rId18"/>
    <p:sldMasterId id="2147483673" r:id="rId19"/>
    <p:sldMasterId id="2147483674" r:id="rId20"/>
    <p:sldMasterId id="2147483675" r:id="rId21"/>
    <p:sldMasterId id="2147483676" r:id="rId22"/>
    <p:sldMasterId id="2147483677" r:id="rId23"/>
    <p:sldMasterId id="2147483678" r:id="rId24"/>
    <p:sldMasterId id="2147483679" r:id="rId25"/>
    <p:sldMasterId id="2147483680" r:id="rId26"/>
    <p:sldMasterId id="2147483681" r:id="rId27"/>
    <p:sldMasterId id="2147483682" r:id="rId28"/>
    <p:sldMasterId id="2147483683" r:id="rId29"/>
    <p:sldMasterId id="2147483684" r:id="rId30"/>
    <p:sldMasterId id="2147483685" r:id="rId31"/>
    <p:sldMasterId id="2147483686" r:id="rId32"/>
    <p:sldMasterId id="2147483687" r:id="rId33"/>
    <p:sldMasterId id="2147483688" r:id="rId34"/>
    <p:sldMasterId id="2147483689" r:id="rId35"/>
  </p:sldMasterIdLst>
  <p:notesMasterIdLst>
    <p:notesMasterId r:id="rId76"/>
  </p:notesMasterIdLst>
  <p:sldIdLst>
    <p:sldId id="293" r:id="rId36"/>
    <p:sldId id="294" r:id="rId37"/>
    <p:sldId id="272" r:id="rId38"/>
    <p:sldId id="295" r:id="rId39"/>
    <p:sldId id="296" r:id="rId40"/>
    <p:sldId id="297" r:id="rId41"/>
    <p:sldId id="298" r:id="rId42"/>
    <p:sldId id="299" r:id="rId43"/>
    <p:sldId id="302" r:id="rId44"/>
    <p:sldId id="353" r:id="rId45"/>
    <p:sldId id="354" r:id="rId46"/>
    <p:sldId id="355" r:id="rId47"/>
    <p:sldId id="356" r:id="rId48"/>
    <p:sldId id="357" r:id="rId49"/>
    <p:sldId id="358" r:id="rId50"/>
    <p:sldId id="359" r:id="rId51"/>
    <p:sldId id="360" r:id="rId52"/>
    <p:sldId id="361" r:id="rId53"/>
    <p:sldId id="362" r:id="rId54"/>
    <p:sldId id="363" r:id="rId55"/>
    <p:sldId id="364" r:id="rId56"/>
    <p:sldId id="365" r:id="rId57"/>
    <p:sldId id="366" r:id="rId58"/>
    <p:sldId id="367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4" r:id="rId71"/>
    <p:sldId id="315" r:id="rId72"/>
    <p:sldId id="316" r:id="rId73"/>
    <p:sldId id="333" r:id="rId74"/>
    <p:sldId id="335" r:id="rId75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644" y="8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4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7.xml"/><Relationship Id="rId47" Type="http://schemas.openxmlformats.org/officeDocument/2006/relationships/slide" Target="slides/slide12.xml"/><Relationship Id="rId63" Type="http://schemas.openxmlformats.org/officeDocument/2006/relationships/slide" Target="slides/slide28.xml"/><Relationship Id="rId68" Type="http://schemas.openxmlformats.org/officeDocument/2006/relationships/slide" Target="slides/slide33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2.xml"/><Relationship Id="rId40" Type="http://schemas.openxmlformats.org/officeDocument/2006/relationships/slide" Target="slides/slide5.xml"/><Relationship Id="rId45" Type="http://schemas.openxmlformats.org/officeDocument/2006/relationships/slide" Target="slides/slide10.xml"/><Relationship Id="rId53" Type="http://schemas.openxmlformats.org/officeDocument/2006/relationships/slide" Target="slides/slide18.xml"/><Relationship Id="rId58" Type="http://schemas.openxmlformats.org/officeDocument/2006/relationships/slide" Target="slides/slide23.xml"/><Relationship Id="rId66" Type="http://schemas.openxmlformats.org/officeDocument/2006/relationships/slide" Target="slides/slide31.xml"/><Relationship Id="rId74" Type="http://schemas.openxmlformats.org/officeDocument/2006/relationships/slide" Target="slides/slide39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8.xml"/><Relationship Id="rId48" Type="http://schemas.openxmlformats.org/officeDocument/2006/relationships/slide" Target="slides/slide13.xml"/><Relationship Id="rId56" Type="http://schemas.openxmlformats.org/officeDocument/2006/relationships/slide" Target="slides/slide21.xml"/><Relationship Id="rId64" Type="http://schemas.openxmlformats.org/officeDocument/2006/relationships/slide" Target="slides/slide29.xml"/><Relationship Id="rId69" Type="http://schemas.openxmlformats.org/officeDocument/2006/relationships/slide" Target="slides/slide34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6.xml"/><Relationship Id="rId72" Type="http://schemas.openxmlformats.org/officeDocument/2006/relationships/slide" Target="slides/slide37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3.xml"/><Relationship Id="rId46" Type="http://schemas.openxmlformats.org/officeDocument/2006/relationships/slide" Target="slides/slide11.xml"/><Relationship Id="rId59" Type="http://schemas.openxmlformats.org/officeDocument/2006/relationships/slide" Target="slides/slide24.xml"/><Relationship Id="rId67" Type="http://schemas.openxmlformats.org/officeDocument/2006/relationships/slide" Target="slides/slide3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6.xml"/><Relationship Id="rId54" Type="http://schemas.openxmlformats.org/officeDocument/2006/relationships/slide" Target="slides/slide19.xml"/><Relationship Id="rId62" Type="http://schemas.openxmlformats.org/officeDocument/2006/relationships/slide" Target="slides/slide27.xml"/><Relationship Id="rId70" Type="http://schemas.openxmlformats.org/officeDocument/2006/relationships/slide" Target="slides/slide35.xml"/><Relationship Id="rId75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1.xml"/><Relationship Id="rId49" Type="http://schemas.openxmlformats.org/officeDocument/2006/relationships/slide" Target="slides/slide14.xml"/><Relationship Id="rId57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9.xml"/><Relationship Id="rId52" Type="http://schemas.openxmlformats.org/officeDocument/2006/relationships/slide" Target="slides/slide17.xml"/><Relationship Id="rId60" Type="http://schemas.openxmlformats.org/officeDocument/2006/relationships/slide" Target="slides/slide25.xml"/><Relationship Id="rId65" Type="http://schemas.openxmlformats.org/officeDocument/2006/relationships/slide" Target="slides/slide30.xml"/><Relationship Id="rId73" Type="http://schemas.openxmlformats.org/officeDocument/2006/relationships/slide" Target="slides/slide38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4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5.xml"/><Relationship Id="rId55" Type="http://schemas.openxmlformats.org/officeDocument/2006/relationships/slide" Target="slides/slide20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270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92429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sz="5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5981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spcBef>
                <a:spcPts val="438"/>
              </a:spcBef>
            </a:pPr>
            <a:endParaRPr lang="en-US" sz="5400">
              <a:solidFill>
                <a:srgbClr val="000000"/>
              </a:solidFill>
              <a:latin typeface="Arial" panose="020B0604020202020204" pitchFamily="34" charset="0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pPr marL="42863">
              <a:spcBef>
                <a:spcPts val="438"/>
              </a:spcBef>
            </a:pPr>
            <a:endParaRPr lang="en-US" sz="5400">
              <a:solidFill>
                <a:srgbClr val="000000"/>
              </a:solidFill>
              <a:latin typeface="Arial" panose="020B0604020202020204" pitchFamily="34" charset="0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pPr marL="42863">
              <a:spcBef>
                <a:spcPts val="438"/>
              </a:spcBef>
            </a:pPr>
            <a:endParaRPr lang="en-US" sz="5400">
              <a:solidFill>
                <a:srgbClr val="000000"/>
              </a:solidFill>
              <a:latin typeface="Arial" panose="020B0604020202020204" pitchFamily="34" charset="0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pPr marL="42863">
              <a:spcBef>
                <a:spcPts val="438"/>
              </a:spcBef>
            </a:pPr>
            <a:endParaRPr lang="en-US" sz="5400">
              <a:solidFill>
                <a:srgbClr val="000000"/>
              </a:solidFill>
              <a:latin typeface="Arial" panose="020B0604020202020204" pitchFamily="34" charset="0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pPr marL="42863">
              <a:spcBef>
                <a:spcPts val="438"/>
              </a:spcBef>
            </a:pPr>
            <a:r>
              <a:rPr lang="en-US" sz="5400">
                <a:solidFill>
                  <a:srgbClr val="000000"/>
                </a:solidFill>
                <a:latin typeface="Arial" panose="020B0604020202020204" pitchFamily="34" charset="0"/>
                <a:ea typeface="Lucida Grande" charset="0"/>
                <a:cs typeface="Lucida Grande" charset="0"/>
                <a:sym typeface="Arial" panose="020B0604020202020204" pitchFamily="34" charset="0"/>
              </a:rPr>
              <a:t>Avalon explosion occurs immediately after atmospheric oxygen level reaches about 8%.</a:t>
            </a:r>
          </a:p>
        </p:txBody>
      </p:sp>
    </p:spTree>
    <p:extLst>
      <p:ext uri="{BB962C8B-B14F-4D97-AF65-F5344CB8AC3E}">
        <p14:creationId xmlns:p14="http://schemas.microsoft.com/office/powerpoint/2010/main" val="2207253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spcBef>
                <a:spcPts val="438"/>
              </a:spcBef>
            </a:pPr>
            <a:endParaRPr lang="en-US" sz="5400">
              <a:solidFill>
                <a:srgbClr val="000000"/>
              </a:solidFill>
              <a:latin typeface="Arial" panose="020B0604020202020204" pitchFamily="34" charset="0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pPr marL="42863">
              <a:spcBef>
                <a:spcPts val="438"/>
              </a:spcBef>
            </a:pPr>
            <a:endParaRPr lang="en-US" sz="5400">
              <a:solidFill>
                <a:srgbClr val="000000"/>
              </a:solidFill>
              <a:latin typeface="Arial" panose="020B0604020202020204" pitchFamily="34" charset="0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pPr marL="42863">
              <a:spcBef>
                <a:spcPts val="438"/>
              </a:spcBef>
            </a:pPr>
            <a:endParaRPr lang="en-US" sz="5400">
              <a:solidFill>
                <a:srgbClr val="000000"/>
              </a:solidFill>
              <a:latin typeface="Arial" panose="020B0604020202020204" pitchFamily="34" charset="0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pPr marL="42863">
              <a:spcBef>
                <a:spcPts val="438"/>
              </a:spcBef>
            </a:pPr>
            <a:endParaRPr lang="en-US" sz="5400">
              <a:solidFill>
                <a:srgbClr val="000000"/>
              </a:solidFill>
              <a:latin typeface="Arial" panose="020B0604020202020204" pitchFamily="34" charset="0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pPr marL="42863">
              <a:spcBef>
                <a:spcPts val="438"/>
              </a:spcBef>
            </a:pPr>
            <a:r>
              <a:rPr lang="en-US" sz="5400">
                <a:solidFill>
                  <a:srgbClr val="000000"/>
                </a:solidFill>
                <a:latin typeface="Arial" panose="020B0604020202020204" pitchFamily="34" charset="0"/>
                <a:ea typeface="Lucida Grande" charset="0"/>
                <a:cs typeface="Lucida Grande" charset="0"/>
                <a:sym typeface="Arial" panose="020B0604020202020204" pitchFamily="34" charset="0"/>
              </a:rPr>
              <a:t>Avalon explosion occurs immediately after atmospheric oxygen level reaches about 8%.</a:t>
            </a:r>
          </a:p>
        </p:txBody>
      </p:sp>
    </p:spTree>
    <p:extLst>
      <p:ext uri="{BB962C8B-B14F-4D97-AF65-F5344CB8AC3E}">
        <p14:creationId xmlns:p14="http://schemas.microsoft.com/office/powerpoint/2010/main" val="4181534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9576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28439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84688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39763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5721588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53121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33239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96740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600234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8245480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4826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0083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61552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21512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9291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20348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0197003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45166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99649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63745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27208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1997279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97944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83526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9974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685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93133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13977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758080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8927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97065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37878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629449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464549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49935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9427735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26961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57426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43694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54341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0924448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80836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23470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5763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73633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4711170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873014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8195601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15312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470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470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44318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89247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95926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6166205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86145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16572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2160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2781300"/>
            <a:ext cx="5499100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499100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62153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325559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415936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4958390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7748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87130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88696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1389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0535501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62650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0188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966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7079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60199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096243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0823915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84568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46267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21063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15623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8420627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4876800"/>
            <a:ext cx="2495550" cy="3009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4876800"/>
            <a:ext cx="2495550" cy="3009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9916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14076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45835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3798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49309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0925469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9764398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08631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645025" y="1384300"/>
            <a:ext cx="1285875" cy="6502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1384300"/>
            <a:ext cx="3705225" cy="650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28102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19332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5079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068866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613262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8013700"/>
            <a:ext cx="5638800" cy="1562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013700"/>
            <a:ext cx="5638800" cy="1562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6467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20598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84796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17430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5164143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891690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51754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6807200"/>
            <a:ext cx="2857500" cy="2768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6807200"/>
            <a:ext cx="8420100" cy="2768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3709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86605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553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1215795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842126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4864100"/>
            <a:ext cx="5575300" cy="3009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100" y="4864100"/>
            <a:ext cx="5575300" cy="3009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16709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62137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76322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15200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8015243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7035088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9776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1371600"/>
            <a:ext cx="2825750" cy="6502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1371600"/>
            <a:ext cx="8324850" cy="650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99224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3014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1943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4258439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97226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968876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390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2185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98568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8028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1798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830809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7896320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475963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66148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3033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76265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8754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53626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841789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78883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73760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21996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452200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7419360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340289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2328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0" y="254000"/>
            <a:ext cx="2787650" cy="861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254000"/>
            <a:ext cx="8210550" cy="8610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85617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54993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40240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7560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1511522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1371600"/>
            <a:ext cx="5638800" cy="701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371600"/>
            <a:ext cx="5638800" cy="701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11213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688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68239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13544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242996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404714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28088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7227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519113"/>
            <a:ext cx="2857500" cy="78628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519113"/>
            <a:ext cx="8420100" cy="7862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73771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78482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99765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7997550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53494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99737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66905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249216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75475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15110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5027523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73305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531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5312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55319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69854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66741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7878106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12344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56352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54350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87098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2801286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9097371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354979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42354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97150"/>
            <a:ext cx="2857500" cy="6188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97150"/>
            <a:ext cx="8420100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40109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52811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37992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2287559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00203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88301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030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56924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00165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8438972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0367561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94954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826611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8266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08465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EDA72E6-7191-4DBE-95C9-0478C8DD95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56188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FBED65-0962-45B6-BD15-3F83B3C413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65745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E9B204-891F-4907-9788-BC4CAAF601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51793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100" y="2057400"/>
            <a:ext cx="5886450" cy="769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4950" y="2057400"/>
            <a:ext cx="5886450" cy="769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0DA2E3-47C3-4079-98E2-8E106A9E3E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49657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57510C-F804-4DA1-B05F-CC6C3E308B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1973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56970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1A1FE4-8787-4BF1-9634-030F092C82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57547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BEE260-2D3A-4269-8B1A-137CCA1DD0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28580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DB7302-F9F8-4AE7-89F2-B1102E7D05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0603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C9BCC0D-7913-4F55-8B46-B7C54BA48E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31163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CADFC0-F656-4AE1-9293-E89C167F46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32600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66275" y="0"/>
            <a:ext cx="3006725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6100" y="0"/>
            <a:ext cx="8867775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CEEA5E0-DA50-4484-89D0-4D14D83F3B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280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35963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94608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1354132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103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942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90189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79902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125443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8041749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0142316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82497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63559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84054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84466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196396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111741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87616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86773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77831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02888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627507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285732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47069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79644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79644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03963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05200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5178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892773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9893871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0354730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61941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20831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03922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563188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5622364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8896868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86724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49894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0430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344249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36366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4954344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99411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76749"/>
      </p:ext>
    </p:extLst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6216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190314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0974468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5254151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19124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3448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5955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77708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72963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155996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88296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13850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56749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990730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9649209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2897450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1960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7381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826611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8266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46138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63641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98168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3065716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17735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37134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0513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503371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245147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360024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09971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53813"/>
      </p:ext>
    </p:extLst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09733"/>
      </p:ext>
    </p:extLst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37077"/>
      </p:ext>
    </p:extLst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97085"/>
      </p:ext>
    </p:extLst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8796606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81032"/>
      </p:ext>
    </p:extLst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33039"/>
      </p:ext>
    </p:extLst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66035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706140"/>
      </p:ext>
    </p:extLst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600739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79904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5565319"/>
      </p:ext>
    </p:extLst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552"/>
      </p:ext>
    </p:extLst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188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98397"/>
      </p:ext>
    </p:extLst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37153"/>
      </p:ext>
    </p:extLst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1120"/>
      </p:ext>
    </p:extLst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1914109"/>
      </p:ext>
    </p:extLst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9002"/>
      </p:ext>
    </p:extLst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8034"/>
      </p:ext>
    </p:extLst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52760"/>
      </p:ext>
    </p:extLst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46697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6402709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2035946"/>
      </p:ext>
    </p:extLst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7860703"/>
      </p:ext>
    </p:extLst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71538"/>
      </p:ext>
    </p:extLst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470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470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8619"/>
      </p:ext>
    </p:extLst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4823"/>
      </p:ext>
    </p:extLst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08136"/>
      </p:ext>
    </p:extLst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0943201"/>
      </p:ext>
    </p:extLst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47671"/>
      </p:ext>
    </p:extLst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12184"/>
      </p:ext>
    </p:extLst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836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97003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872379"/>
      </p:ext>
    </p:extLst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594593"/>
      </p:ext>
    </p:extLst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8777274"/>
      </p:ext>
    </p:extLst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47816"/>
      </p:ext>
    </p:extLst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97208"/>
      </p:ext>
    </p:extLst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76704"/>
      </p:ext>
    </p:extLst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14268"/>
      </p:ext>
    </p:extLst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007121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88813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0080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32459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29528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76695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0599482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3478257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21226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4000"/>
            <a:ext cx="2803525" cy="8531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4000"/>
            <a:ext cx="8261350" cy="85312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8130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8637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398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32895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33841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27026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4592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7730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6474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5126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809278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2781300"/>
            <a:ext cx="5499100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499100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7685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995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8506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9951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60749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44514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957349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6599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0" y="292100"/>
            <a:ext cx="2787650" cy="857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292100"/>
            <a:ext cx="8210550" cy="857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2457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4331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7647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484634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2781300"/>
            <a:ext cx="5499100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499100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7070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66059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8063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5042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450921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056673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296623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2892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0" y="292100"/>
            <a:ext cx="2787650" cy="857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292100"/>
            <a:ext cx="8210550" cy="857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05664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41811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81542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553183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902309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0713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7253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38071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408544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18524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694737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0273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39624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62352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1961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5590847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27185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7184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1415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2345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922603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3267740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9990854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19309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77778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8105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8244756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33167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2805995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53245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38387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59060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52484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9002653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2217223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0449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3205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741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843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  <p:sp>
        <p:nvSpPr>
          <p:cNvPr id="19458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150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68600"/>
            <a:ext cx="5143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253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68600"/>
            <a:ext cx="5143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1384300"/>
            <a:ext cx="51435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355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4876800"/>
            <a:ext cx="51435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6807200"/>
            <a:ext cx="11430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457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8013700"/>
            <a:ext cx="114300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1371600"/>
            <a:ext cx="11303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560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4864100"/>
            <a:ext cx="113030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662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073900" y="2768600"/>
            <a:ext cx="5143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927100" y="254000"/>
            <a:ext cx="11150600" cy="2451100"/>
          </a:xfrm>
          <a:prstGeom prst="rect">
            <a:avLst/>
          </a:prstGeom>
          <a:noFill/>
          <a:ln>
            <a:noFill/>
          </a:ln>
          <a:effectLst>
            <a:outerShdw blurRad="88900" dist="177799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927100" y="2781300"/>
            <a:ext cx="11150600" cy="6083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" panose="020B0604020202020204" pitchFamily="34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" charset="0"/>
              </a:rPr>
              <a:t>Second level</a:t>
            </a:r>
          </a:p>
          <a:p>
            <a:pPr lvl="2"/>
            <a:r>
              <a:rPr lang="en-US" smtClean="0">
                <a:sym typeface="Helvetica Neue" charset="0"/>
              </a:rPr>
              <a:t>Third level</a:t>
            </a:r>
          </a:p>
          <a:p>
            <a:pPr lvl="3"/>
            <a:r>
              <a:rPr lang="en-US" smtClean="0">
                <a:sym typeface="Helvetica Neue" charset="0"/>
              </a:rPr>
              <a:t>Fourth level</a:t>
            </a:r>
          </a:p>
          <a:p>
            <a:pPr lvl="4"/>
            <a:r>
              <a:rPr lang="en-US" smtClean="0">
                <a:sym typeface="Helvetica Neue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 kern="1200">
          <a:solidFill>
            <a:srgbClr val="FFFF33"/>
          </a:solidFill>
          <a:latin typeface="+mj-lt"/>
          <a:ea typeface="+mj-ea"/>
          <a:cs typeface="+mj-cs"/>
          <a:sym typeface="Helvetica Neue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rgbClr val="FFFF33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rgbClr val="FFFF33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rgbClr val="FFFF33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rgbClr val="FFFF33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rgbClr val="FFFF33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rgbClr val="FFFF33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rgbClr val="FFFF33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rgbClr val="FFFF33"/>
          </a:solidFill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812800" indent="-635000" algn="l" rtl="0" fontAlgn="base">
        <a:spcBef>
          <a:spcPts val="3700"/>
        </a:spcBef>
        <a:spcAft>
          <a:spcPct val="0"/>
        </a:spcAft>
        <a:buSzPct val="11600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  <a:sym typeface="Helvetica" panose="020B0604020202020204" pitchFamily="34" charset="0"/>
        </a:defRPr>
      </a:lvl1pPr>
      <a:lvl2pPr marL="1104900" indent="-635000" algn="l" rtl="0" fontAlgn="base">
        <a:spcBef>
          <a:spcPts val="3700"/>
        </a:spcBef>
        <a:spcAft>
          <a:spcPct val="0"/>
        </a:spcAft>
        <a:buSzPct val="100000"/>
        <a:buChar char="•"/>
        <a:defRPr sz="4800" kern="1200">
          <a:solidFill>
            <a:srgbClr val="FFFA83"/>
          </a:solidFill>
          <a:latin typeface="+mj-lt"/>
          <a:ea typeface="+mn-ea"/>
          <a:cs typeface="+mn-cs"/>
          <a:sym typeface="Helvetica Neue" charset="0"/>
        </a:defRPr>
      </a:lvl2pPr>
      <a:lvl3pPr marL="1295400" indent="-533400" algn="l" rtl="0" fontAlgn="base">
        <a:spcBef>
          <a:spcPts val="3700"/>
        </a:spcBef>
        <a:spcAft>
          <a:spcPct val="0"/>
        </a:spcAft>
        <a:buSzPct val="100000"/>
        <a:buChar char="•"/>
        <a:defRPr sz="3800" kern="1200">
          <a:solidFill>
            <a:schemeClr val="tx1"/>
          </a:solidFill>
          <a:latin typeface="+mj-lt"/>
          <a:ea typeface="+mn-ea"/>
          <a:cs typeface="+mn-cs"/>
          <a:sym typeface="Helvetica Neue" charset="0"/>
        </a:defRPr>
      </a:lvl3pPr>
      <a:lvl4pPr marL="1600200" indent="-533400" algn="l" rtl="0" fontAlgn="base">
        <a:spcBef>
          <a:spcPts val="3700"/>
        </a:spcBef>
        <a:spcAft>
          <a:spcPct val="0"/>
        </a:spcAft>
        <a:buSzPct val="109000"/>
        <a:buChar char="•"/>
        <a:defRPr sz="3800" kern="1200">
          <a:solidFill>
            <a:schemeClr val="tx1"/>
          </a:solidFill>
          <a:latin typeface="+mj-lt"/>
          <a:ea typeface="+mn-ea"/>
          <a:cs typeface="+mn-cs"/>
          <a:sym typeface="Helvetica Neue" charset="0"/>
        </a:defRPr>
      </a:lvl4pPr>
      <a:lvl5pPr marL="1892300" indent="-533400" algn="l" rtl="0" fontAlgn="base">
        <a:spcBef>
          <a:spcPts val="3700"/>
        </a:spcBef>
        <a:spcAft>
          <a:spcPct val="0"/>
        </a:spcAft>
        <a:buSzPct val="109000"/>
        <a:buChar char="•"/>
        <a:defRPr sz="3800" kern="1200">
          <a:solidFill>
            <a:schemeClr val="tx1"/>
          </a:solidFill>
          <a:latin typeface="+mj-lt"/>
          <a:ea typeface="+mn-ea"/>
          <a:cs typeface="+mn-cs"/>
          <a:sym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765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68600"/>
            <a:ext cx="1143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787400" y="1371600"/>
            <a:ext cx="11430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50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95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739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84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36576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50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95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739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84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/>
          </p:cNvSpPr>
          <p:nvPr/>
        </p:nvSpPr>
        <p:spPr bwMode="auto">
          <a:xfrm>
            <a:off x="1295400" y="1079500"/>
            <a:ext cx="10617200" cy="7696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0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546100" y="0"/>
            <a:ext cx="120269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11179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 Italic" panose="020B0604020202090204" pitchFamily="34" charset="0"/>
              </a:rPr>
              <a:t>Click to edit Master title style</a:t>
            </a:r>
          </a:p>
        </p:txBody>
      </p:sp>
      <p:sp>
        <p:nvSpPr>
          <p:cNvPr id="3277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546100" y="2057400"/>
            <a:ext cx="11925300" cy="76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1117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smtClean="0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smtClean="0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smtClean="0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32772" name="Text Box 4"/>
          <p:cNvSpPr txBox="1">
            <a:spLocks noChangeArrowheads="1"/>
          </p:cNvSpPr>
          <p:nvPr>
            <p:ph type="sldNum" sz="quarter" idx="4"/>
          </p:nvPr>
        </p:nvSpPr>
        <p:spPr bwMode="auto">
          <a:xfrm>
            <a:off x="11191875" y="9139238"/>
            <a:ext cx="4810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60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D872B39F-3672-4A6C-B8E9-94C6501A5C3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ransition/>
  <p:hf hdr="0" ftr="0" dt="0"/>
  <p:txStyles>
    <p:titleStyle>
      <a:lvl1pPr marL="9525" algn="ctr" rtl="0" fontAlgn="base">
        <a:spcBef>
          <a:spcPct val="0"/>
        </a:spcBef>
        <a:spcAft>
          <a:spcPct val="0"/>
        </a:spcAft>
        <a:defRPr sz="6800" u="sng" kern="1200">
          <a:solidFill>
            <a:schemeClr val="tx1"/>
          </a:solidFill>
          <a:latin typeface="+mj-lt"/>
          <a:ea typeface="+mj-ea"/>
          <a:cs typeface="+mj-cs"/>
          <a:sym typeface="Arial Italic" panose="020B0604020202090204" pitchFamily="34" charset="0"/>
        </a:defRPr>
      </a:lvl1pPr>
      <a:lvl2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2pPr>
      <a:lvl3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3pPr>
      <a:lvl4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4pPr>
      <a:lvl5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5pPr>
      <a:lvl6pPr marL="4667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6pPr>
      <a:lvl7pPr marL="9239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7pPr>
      <a:lvl8pPr marL="13811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8pPr>
      <a:lvl9pPr marL="18383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9pPr>
    </p:titleStyle>
    <p:bodyStyle>
      <a:lvl1pPr marL="384175" indent="-342900" algn="l" rtl="0" fontAlgn="base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33425" indent="-285750" algn="l" rtl="0" fontAlgn="base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–"/>
        <a:defRPr sz="54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133475" indent="-228600" algn="l" rtl="0" fontAlgn="base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2014538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defRPr sz="60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684463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defRPr sz="60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  <p:sp>
        <p:nvSpPr>
          <p:cNvPr id="33794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3584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3686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68600"/>
            <a:ext cx="1143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3891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4198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921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68600"/>
            <a:ext cx="1143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927100" y="292100"/>
            <a:ext cx="111506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024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927100" y="2781300"/>
            <a:ext cx="11150600" cy="608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11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954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92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927100" y="292100"/>
            <a:ext cx="111506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927100" y="2781300"/>
            <a:ext cx="11150600" cy="608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11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954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92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  <p:sp>
        <p:nvSpPr>
          <p:cNvPr id="14338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536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0"/>
            <a:ext cx="131826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13004800" cy="103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7538" y="-850900"/>
            <a:ext cx="19827876" cy="148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3900"/>
            <a:ext cx="13004800" cy="1051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93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-731838"/>
            <a:ext cx="16954500" cy="1271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2" name="Rectangle 2"/>
          <p:cNvSpPr>
            <a:spLocks/>
          </p:cNvSpPr>
          <p:nvPr/>
        </p:nvSpPr>
        <p:spPr bwMode="auto">
          <a:xfrm>
            <a:off x="1811338" y="1422400"/>
            <a:ext cx="9677400" cy="6197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  <a:spcBef>
                <a:spcPts val="5100"/>
              </a:spcBef>
            </a:pPr>
            <a:r>
              <a:rPr lang="en-US" sz="560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rPr>
              <a:t>God packs Earth with as much life as possible for as long as possible.</a:t>
            </a:r>
            <a:endParaRPr lang="en-US" sz="4800">
              <a:solidFill>
                <a:srgbClr val="FFFF3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 Medium" charset="0"/>
              <a:ea typeface="Lucida Grande" charset="0"/>
              <a:cs typeface="Lucida Grande" charset="0"/>
              <a:sym typeface="Helvetica Neue Medium" charset="0"/>
            </a:endParaRPr>
          </a:p>
          <a:p>
            <a:pPr>
              <a:lnSpc>
                <a:spcPct val="110000"/>
              </a:lnSpc>
              <a:spcBef>
                <a:spcPts val="5100"/>
              </a:spcBef>
            </a:pPr>
            <a:r>
              <a:rPr lang="en-US" sz="5600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5100"/>
              </a:spcBef>
            </a:pPr>
            <a:endParaRPr lang="en-US" sz="5600">
              <a:effectLst>
                <a:outerShdw blurRad="38100" dist="38100" dir="2700000" algn="tl">
                  <a:srgbClr val="000000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2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59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6" name="Rectangle 2"/>
          <p:cNvSpPr>
            <a:spLocks/>
          </p:cNvSpPr>
          <p:nvPr/>
        </p:nvSpPr>
        <p:spPr bwMode="auto">
          <a:xfrm>
            <a:off x="1689100" y="1422400"/>
            <a:ext cx="101473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60379" bIns="0" anchor="b"/>
          <a:lstStyle>
            <a:lvl1pPr marL="60325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6400" b="1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How many are your works, O Lord! In wisdom you made them all; the earth is full of your creatures.</a:t>
            </a:r>
          </a:p>
          <a:p>
            <a:endParaRPr lang="en-US" sz="2400" b="1" i="1">
              <a:solidFill>
                <a:srgbClr val="FFFF3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r>
              <a:rPr lang="en-US" sz="3600" b="1" i="1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                                                </a:t>
            </a:r>
            <a:r>
              <a:rPr lang="en-US" sz="4000" b="1" i="1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Psalm 104:24</a:t>
            </a:r>
          </a:p>
        </p:txBody>
      </p:sp>
    </p:spTree>
  </p:cSld>
  <p:clrMapOvr>
    <a:masterClrMapping/>
  </p:clrMapOvr>
  <p:transition spd="slow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59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0" name="Rectangle 2"/>
          <p:cNvSpPr>
            <a:spLocks/>
          </p:cNvSpPr>
          <p:nvPr/>
        </p:nvSpPr>
        <p:spPr bwMode="auto">
          <a:xfrm>
            <a:off x="1689100" y="1422400"/>
            <a:ext cx="101473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60379" bIns="0" anchor="b"/>
          <a:lstStyle>
            <a:lvl1pPr marL="60325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6400" b="1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There is the sea, vast and spacious, teeming with creatures beyond number—living things both large and small.</a:t>
            </a:r>
          </a:p>
          <a:p>
            <a:endParaRPr lang="en-US" sz="2400" b="1" i="1">
              <a:solidFill>
                <a:srgbClr val="FFFF3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r>
              <a:rPr lang="en-US" sz="3600" b="1" i="1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                                                </a:t>
            </a:r>
            <a:r>
              <a:rPr lang="en-US" sz="4000" b="1" i="1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Psalm 104:24</a:t>
            </a:r>
          </a:p>
        </p:txBody>
      </p:sp>
    </p:spTree>
  </p:cSld>
  <p:clrMapOvr>
    <a:masterClrMapping/>
  </p:clrMapOvr>
  <p:transition spd="slow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714375"/>
            <a:ext cx="13069888" cy="910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4" name="Rectangle 2"/>
          <p:cNvSpPr>
            <a:spLocks/>
          </p:cNvSpPr>
          <p:nvPr/>
        </p:nvSpPr>
        <p:spPr bwMode="auto">
          <a:xfrm>
            <a:off x="10160000" y="9250363"/>
            <a:ext cx="29337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42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68300" indent="-3683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800">
                <a:solidFill>
                  <a:srgbClr val="CDCDCD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  <a:endParaRPr lang="en-US" sz="240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algn="ctr"/>
            <a:endParaRPr lang="en-US" sz="2400">
              <a:ea typeface="Gill Sans" charset="0"/>
              <a:cs typeface="Gill Sans" charset="0"/>
            </a:endParaRPr>
          </a:p>
        </p:txBody>
      </p:sp>
      <p:sp>
        <p:nvSpPr>
          <p:cNvPr id="146435" name="Rectangle 3"/>
          <p:cNvSpPr>
            <a:spLocks/>
          </p:cNvSpPr>
          <p:nvPr/>
        </p:nvSpPr>
        <p:spPr bwMode="auto">
          <a:xfrm>
            <a:off x="1811338" y="800100"/>
            <a:ext cx="9677400" cy="6477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  <a:spcBef>
                <a:spcPts val="5100"/>
              </a:spcBef>
            </a:pPr>
            <a:r>
              <a:rPr lang="en-US" sz="560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rPr>
              <a:t>God uses cycles of mass extinctions and speciations.</a:t>
            </a:r>
            <a:endParaRPr lang="en-US" sz="4800">
              <a:solidFill>
                <a:srgbClr val="FFFF3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 Medium" charset="0"/>
              <a:ea typeface="Lucida Grande" charset="0"/>
              <a:cs typeface="Lucida Grande" charset="0"/>
              <a:sym typeface="Helvetica Neue Medium" charset="0"/>
            </a:endParaRPr>
          </a:p>
          <a:p>
            <a:pPr>
              <a:lnSpc>
                <a:spcPct val="110000"/>
              </a:lnSpc>
              <a:spcBef>
                <a:spcPts val="5100"/>
              </a:spcBef>
            </a:pPr>
            <a:r>
              <a:rPr lang="en-US" sz="5600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5100"/>
              </a:spcBef>
            </a:pPr>
            <a:endParaRPr lang="en-US" sz="5600">
              <a:effectLst>
                <a:outerShdw blurRad="38100" dist="38100" dir="2700000" algn="tl">
                  <a:srgbClr val="000000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 spd="slow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714375"/>
            <a:ext cx="13069888" cy="910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4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84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2" name="Rectangle 2"/>
          <p:cNvSpPr>
            <a:spLocks/>
          </p:cNvSpPr>
          <p:nvPr/>
        </p:nvSpPr>
        <p:spPr bwMode="auto">
          <a:xfrm>
            <a:off x="10160000" y="9250363"/>
            <a:ext cx="29337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42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68300" indent="-3683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800">
                <a:solidFill>
                  <a:srgbClr val="CDCDCD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  <a:endParaRPr lang="en-US" sz="240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algn="ctr"/>
            <a:endParaRPr lang="en-US" sz="2400">
              <a:ea typeface="Gill Sans" charset="0"/>
              <a:cs typeface="Gill Sans" charset="0"/>
            </a:endParaRPr>
          </a:p>
        </p:txBody>
      </p:sp>
      <p:sp>
        <p:nvSpPr>
          <p:cNvPr id="148483" name="Rectangle 3"/>
          <p:cNvSpPr>
            <a:spLocks/>
          </p:cNvSpPr>
          <p:nvPr/>
        </p:nvSpPr>
        <p:spPr bwMode="auto">
          <a:xfrm>
            <a:off x="1811338" y="876300"/>
            <a:ext cx="9677400" cy="657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  <a:spcBef>
                <a:spcPts val="5100"/>
              </a:spcBef>
            </a:pPr>
            <a:r>
              <a:rPr lang="en-US" sz="560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When you hide your face, they are terrified; when you take away their breath, they die and return to the dust. </a:t>
            </a:r>
          </a:p>
          <a:p>
            <a:pPr>
              <a:lnSpc>
                <a:spcPct val="110000"/>
              </a:lnSpc>
              <a:spcBef>
                <a:spcPts val="5100"/>
              </a:spcBef>
            </a:pPr>
            <a:endParaRPr lang="en-US" sz="5600">
              <a:effectLst>
                <a:outerShdw blurRad="38100" dist="38100" dir="2700000" algn="tl">
                  <a:srgbClr val="000000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48484" name="Rectangle 4"/>
          <p:cNvSpPr>
            <a:spLocks/>
          </p:cNvSpPr>
          <p:nvPr/>
        </p:nvSpPr>
        <p:spPr bwMode="auto">
          <a:xfrm>
            <a:off x="7632700" y="5467350"/>
            <a:ext cx="3746500" cy="711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4000" b="1" i="1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Psalm 104:29</a:t>
            </a:r>
            <a:r>
              <a:rPr lang="en-US" sz="3200" b="1">
                <a:solidFill>
                  <a:srgbClr val="B3B3B3"/>
                </a:solidFill>
                <a:latin typeface="Helvetica Neue" charset="0"/>
                <a:ea typeface="ヒラギノ角ゴ ProN W6" charset="0"/>
                <a:cs typeface="ヒラギノ角ゴ ProN W6" charset="0"/>
                <a:sym typeface="Helvetica Neue" charset="0"/>
              </a:rPr>
              <a:t/>
            </a:r>
            <a:br>
              <a:rPr lang="en-US" sz="3200" b="1">
                <a:solidFill>
                  <a:srgbClr val="B3B3B3"/>
                </a:solidFill>
                <a:latin typeface="Helvetica Neue" charset="0"/>
                <a:ea typeface="ヒラギノ角ゴ ProN W6" charset="0"/>
                <a:cs typeface="ヒラギノ角ゴ ProN W6" charset="0"/>
                <a:sym typeface="Helvetica Neue" charset="0"/>
              </a:rPr>
            </a:br>
            <a:endParaRPr lang="en-US" sz="3200" b="1">
              <a:solidFill>
                <a:srgbClr val="B3B3B3"/>
              </a:solidFill>
              <a:latin typeface="Helvetica Neue" charset="0"/>
              <a:ea typeface="ヒラギノ角ゴ ProN W6" charset="0"/>
              <a:cs typeface="ヒラギノ角ゴ ProN W6" charset="0"/>
              <a:sym typeface="Helvetica Neue" charset="0"/>
            </a:endParaRPr>
          </a:p>
        </p:txBody>
      </p:sp>
    </p:spTree>
  </p:cSld>
  <p:clrMapOvr>
    <a:masterClrMapping/>
  </p:clrMapOvr>
  <p:transition spd="slow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00"/>
            <a:ext cx="13004800" cy="173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Rectangle 2"/>
          <p:cNvSpPr>
            <a:spLocks/>
          </p:cNvSpPr>
          <p:nvPr/>
        </p:nvSpPr>
        <p:spPr bwMode="auto">
          <a:xfrm>
            <a:off x="10223500" y="9301163"/>
            <a:ext cx="29337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45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68300" indent="-3683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800">
                <a:solidFill>
                  <a:srgbClr val="CDCDCD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Hugh Ross</a:t>
            </a:r>
            <a:endParaRPr lang="en-US" sz="240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algn="ctr"/>
            <a:endParaRPr lang="en-US" sz="2400">
              <a:ea typeface="Gill Sans" charset="0"/>
              <a:cs typeface="Gill Sans" charset="0"/>
            </a:endParaRPr>
          </a:p>
        </p:txBody>
      </p:sp>
      <p:sp>
        <p:nvSpPr>
          <p:cNvPr id="149507" name="Rectangle 3"/>
          <p:cNvSpPr>
            <a:spLocks/>
          </p:cNvSpPr>
          <p:nvPr/>
        </p:nvSpPr>
        <p:spPr bwMode="auto">
          <a:xfrm>
            <a:off x="1811338" y="1460500"/>
            <a:ext cx="967740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  <a:spcBef>
                <a:spcPts val="5100"/>
              </a:spcBef>
            </a:pPr>
            <a:r>
              <a:rPr lang="en-US" sz="560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When you send your spirit, they are created, and you renew the face of the earth.</a:t>
            </a:r>
            <a:endParaRPr lang="en-US" sz="4800">
              <a:solidFill>
                <a:srgbClr val="FFFF3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>
              <a:lnSpc>
                <a:spcPct val="110000"/>
              </a:lnSpc>
              <a:spcBef>
                <a:spcPts val="5100"/>
              </a:spcBef>
            </a:pPr>
            <a:r>
              <a:rPr lang="en-US" sz="5600"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5100"/>
              </a:spcBef>
            </a:pPr>
            <a:endParaRPr lang="en-US" sz="5600">
              <a:effectLst>
                <a:outerShdw blurRad="38100" dist="38100" dir="2700000" algn="tl">
                  <a:srgbClr val="000000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49508" name="Rectangle 4"/>
          <p:cNvSpPr>
            <a:spLocks/>
          </p:cNvSpPr>
          <p:nvPr/>
        </p:nvSpPr>
        <p:spPr bwMode="auto">
          <a:xfrm>
            <a:off x="7442200" y="4616450"/>
            <a:ext cx="3746500" cy="711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4000" b="1" i="1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Psalm 104:30</a:t>
            </a:r>
            <a:r>
              <a:rPr lang="en-US" sz="3200" b="1">
                <a:solidFill>
                  <a:srgbClr val="B3B3B3"/>
                </a:solidFill>
                <a:latin typeface="Helvetica Neue" charset="0"/>
                <a:ea typeface="ヒラギノ角ゴ ProN W6" charset="0"/>
                <a:cs typeface="ヒラギノ角ゴ ProN W6" charset="0"/>
                <a:sym typeface="Helvetica Neue" charset="0"/>
              </a:rPr>
              <a:t/>
            </a:r>
            <a:br>
              <a:rPr lang="en-US" sz="3200" b="1">
                <a:solidFill>
                  <a:srgbClr val="B3B3B3"/>
                </a:solidFill>
                <a:latin typeface="Helvetica Neue" charset="0"/>
                <a:ea typeface="ヒラギノ角ゴ ProN W6" charset="0"/>
                <a:cs typeface="ヒラギノ角ゴ ProN W6" charset="0"/>
                <a:sym typeface="Helvetica Neue" charset="0"/>
              </a:rPr>
            </a:br>
            <a:endParaRPr lang="en-US" sz="3200" b="1">
              <a:solidFill>
                <a:srgbClr val="B3B3B3"/>
              </a:solidFill>
              <a:latin typeface="Helvetica Neue" charset="0"/>
              <a:ea typeface="ヒラギノ角ゴ ProN W6" charset="0"/>
              <a:cs typeface="ヒラギノ角ゴ ProN W6" charset="0"/>
              <a:sym typeface="Helvetica Neue" charset="0"/>
            </a:endParaRPr>
          </a:p>
        </p:txBody>
      </p:sp>
    </p:spTree>
  </p:cSld>
  <p:clrMapOvr>
    <a:masterClrMapping/>
  </p:clrMapOvr>
  <p:transition spd="slow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6" r="766" b="23264"/>
          <a:stretch>
            <a:fillRect/>
          </a:stretch>
        </p:blipFill>
        <p:spPr bwMode="auto">
          <a:xfrm>
            <a:off x="-1416050" y="2432050"/>
            <a:ext cx="15359063" cy="736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0" name="Rectangle 2"/>
          <p:cNvSpPr>
            <a:spLocks/>
          </p:cNvSpPr>
          <p:nvPr/>
        </p:nvSpPr>
        <p:spPr bwMode="auto">
          <a:xfrm>
            <a:off x="838200" y="1244600"/>
            <a:ext cx="113157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6600" b="1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Cambrian Explosion Timing</a:t>
            </a:r>
            <a:endParaRPr lang="en-US" sz="6600" b="1">
              <a:solidFill>
                <a:srgbClr val="9CD4C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algn="ctr"/>
            <a:endParaRPr lang="en-US" sz="6600" b="1">
              <a:effectLst>
                <a:outerShdw blurRad="38100" dist="38100" dir="2700000" algn="tl">
                  <a:srgbClr val="808080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50531" name="Rectangle 3"/>
          <p:cNvSpPr>
            <a:spLocks/>
          </p:cNvSpPr>
          <p:nvPr/>
        </p:nvSpPr>
        <p:spPr bwMode="auto">
          <a:xfrm>
            <a:off x="10045700" y="9237663"/>
            <a:ext cx="29337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70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68300" indent="-3683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Hugh Ross</a:t>
            </a:r>
            <a:endParaRPr lang="en-US" sz="240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algn="ctr"/>
            <a:endParaRPr lang="en-US" sz="2400">
              <a:ea typeface="Gill Sans" charset="0"/>
              <a:cs typeface="Gill Sans" charset="0"/>
            </a:endParaRPr>
          </a:p>
        </p:txBody>
      </p:sp>
      <p:pic>
        <p:nvPicPr>
          <p:cNvPr id="150532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5048250"/>
            <a:ext cx="27559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2303463"/>
            <a:ext cx="29337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500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6" r="766" b="23264"/>
          <a:stretch>
            <a:fillRect/>
          </a:stretch>
        </p:blipFill>
        <p:spPr bwMode="auto">
          <a:xfrm>
            <a:off x="-1416050" y="2432050"/>
            <a:ext cx="15359063" cy="736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59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tangle 2"/>
          <p:cNvSpPr>
            <a:spLocks/>
          </p:cNvSpPr>
          <p:nvPr/>
        </p:nvSpPr>
        <p:spPr bwMode="auto">
          <a:xfrm>
            <a:off x="838200" y="1244600"/>
            <a:ext cx="113157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6600" b="1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Cambrian Explosion Timing</a:t>
            </a:r>
            <a:endParaRPr lang="en-US" sz="6600" b="1">
              <a:solidFill>
                <a:srgbClr val="9CD4C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algn="ctr"/>
            <a:endParaRPr lang="en-US" sz="6600" b="1">
              <a:effectLst>
                <a:outerShdw blurRad="38100" dist="38100" dir="2700000" algn="tl">
                  <a:srgbClr val="808080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15155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5048250"/>
            <a:ext cx="27559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2303463"/>
            <a:ext cx="29337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7" name="Rectangle 5"/>
          <p:cNvSpPr>
            <a:spLocks/>
          </p:cNvSpPr>
          <p:nvPr/>
        </p:nvSpPr>
        <p:spPr bwMode="auto">
          <a:xfrm>
            <a:off x="1587500" y="2857500"/>
            <a:ext cx="99314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60379" bIns="0"/>
          <a:lstStyle>
            <a:lvl1pPr marL="403225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0000"/>
              </a:lnSpc>
              <a:spcBef>
                <a:spcPts val="4400"/>
              </a:spcBef>
              <a:buFontTx/>
              <a:buAutoNum type="arabicPeriod"/>
            </a:pPr>
            <a:r>
              <a:rPr lang="en-US" sz="480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</a:t>
            </a:r>
            <a:r>
              <a:rPr lang="en-US" sz="4800">
                <a:effectLst>
                  <a:outerShdw blurRad="38100" dist="38100" dir="2700000" algn="tl">
                    <a:srgbClr val="80808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just after the last snowball event</a:t>
            </a:r>
          </a:p>
          <a:p>
            <a:pPr>
              <a:lnSpc>
                <a:spcPct val="90000"/>
              </a:lnSpc>
              <a:spcBef>
                <a:spcPts val="4400"/>
              </a:spcBef>
              <a:buFontTx/>
              <a:buAutoNum type="arabicPeriod"/>
            </a:pPr>
            <a:r>
              <a:rPr lang="en-US" sz="4800">
                <a:effectLst>
                  <a:outerShdw blurRad="38100" dist="38100" dir="2700000" algn="tl">
                    <a:srgbClr val="80808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just after last spiral arm crossing</a:t>
            </a:r>
          </a:p>
          <a:p>
            <a:pPr>
              <a:lnSpc>
                <a:spcPct val="90000"/>
              </a:lnSpc>
              <a:spcBef>
                <a:spcPts val="4400"/>
              </a:spcBef>
              <a:buFontTx/>
              <a:buAutoNum type="arabicPeriod"/>
            </a:pPr>
            <a:r>
              <a:rPr lang="en-US" sz="4800">
                <a:effectLst>
                  <a:outerShdw blurRad="38100" dist="38100" dir="2700000" algn="tl">
                    <a:srgbClr val="80808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just after oxygen level rises above 8-10%</a:t>
            </a:r>
          </a:p>
          <a:p>
            <a:pPr>
              <a:lnSpc>
                <a:spcPct val="90000"/>
              </a:lnSpc>
              <a:spcBef>
                <a:spcPts val="4400"/>
              </a:spcBef>
              <a:buFontTx/>
              <a:buAutoNum type="arabicPeriod"/>
            </a:pPr>
            <a:r>
              <a:rPr lang="en-US" sz="4800">
                <a:effectLst>
                  <a:outerShdw blurRad="38100" dist="38100" dir="2700000" algn="tl">
                    <a:srgbClr val="80808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just after transparent skies appear for the first time</a:t>
            </a:r>
          </a:p>
        </p:txBody>
      </p:sp>
      <p:sp>
        <p:nvSpPr>
          <p:cNvPr id="151558" name="Rectangle 6"/>
          <p:cNvSpPr>
            <a:spLocks/>
          </p:cNvSpPr>
          <p:nvPr/>
        </p:nvSpPr>
        <p:spPr bwMode="auto">
          <a:xfrm>
            <a:off x="9880600" y="9250363"/>
            <a:ext cx="29337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3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68300" indent="-3683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Hugh Ross</a:t>
            </a:r>
            <a:endParaRPr lang="en-US" sz="240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algn="ctr"/>
            <a:endParaRPr lang="en-US" sz="2400"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273430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273430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273430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273430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7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6" r="766" b="23264"/>
          <a:stretch>
            <a:fillRect/>
          </a:stretch>
        </p:blipFill>
        <p:spPr bwMode="auto">
          <a:xfrm>
            <a:off x="-1416050" y="2432050"/>
            <a:ext cx="15359063" cy="736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59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78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5048250"/>
            <a:ext cx="27559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79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2303463"/>
            <a:ext cx="29337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0" name="Rectangle 4"/>
          <p:cNvSpPr>
            <a:spLocks/>
          </p:cNvSpPr>
          <p:nvPr/>
        </p:nvSpPr>
        <p:spPr bwMode="auto">
          <a:xfrm>
            <a:off x="1587500" y="2857500"/>
            <a:ext cx="99314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60379" bIns="0"/>
          <a:lstStyle>
            <a:lvl1pPr marL="403225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0000"/>
              </a:lnSpc>
              <a:spcBef>
                <a:spcPts val="4400"/>
              </a:spcBef>
              <a:buFontTx/>
              <a:buAutoNum type="arabicPeriod" startAt="5"/>
            </a:pPr>
            <a:r>
              <a:rPr lang="en-US" sz="480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</a:t>
            </a:r>
            <a:r>
              <a:rPr lang="en-US" sz="4800">
                <a:effectLst>
                  <a:outerShdw blurRad="38100" dist="38100" dir="2700000" algn="tl">
                    <a:srgbClr val="80808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just after continental coverage of Earth’s surface attains 27%</a:t>
            </a:r>
            <a:endParaRPr lang="en-US" sz="4800">
              <a:solidFill>
                <a:srgbClr val="FFF95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>
              <a:lnSpc>
                <a:spcPct val="90000"/>
              </a:lnSpc>
              <a:spcBef>
                <a:spcPts val="4400"/>
              </a:spcBef>
              <a:buFontTx/>
              <a:buChar char="•"/>
            </a:pPr>
            <a:r>
              <a:rPr lang="en-US" sz="4800">
                <a:solidFill>
                  <a:srgbClr val="FFF95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</a:t>
            </a:r>
            <a:r>
              <a:rPr lang="en-US" sz="4800">
                <a:effectLst>
                  <a:outerShdw blurRad="38100" dist="38100" dir="2700000" algn="tl">
                    <a:srgbClr val="80808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just after continental soils mature enough to sustain advanced plants</a:t>
            </a:r>
            <a:endParaRPr lang="en-US" sz="4800">
              <a:solidFill>
                <a:srgbClr val="FFF95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>
              <a:lnSpc>
                <a:spcPct val="90000"/>
              </a:lnSpc>
              <a:spcBef>
                <a:spcPts val="4400"/>
              </a:spcBef>
              <a:buFontTx/>
              <a:buChar char="•"/>
            </a:pPr>
            <a:r>
              <a:rPr lang="en-US" sz="4800">
                <a:solidFill>
                  <a:srgbClr val="FFF95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</a:t>
            </a:r>
            <a:r>
              <a:rPr lang="en-US" sz="4800">
                <a:effectLst>
                  <a:outerShdw blurRad="38100" dist="38100" dir="2700000" algn="tl">
                    <a:srgbClr val="80808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just after the mass extinction of Avalon explosion animals</a:t>
            </a:r>
          </a:p>
        </p:txBody>
      </p:sp>
      <p:sp>
        <p:nvSpPr>
          <p:cNvPr id="152581" name="Rectangle 5"/>
          <p:cNvSpPr>
            <a:spLocks/>
          </p:cNvSpPr>
          <p:nvPr/>
        </p:nvSpPr>
        <p:spPr bwMode="auto">
          <a:xfrm>
            <a:off x="838200" y="1244600"/>
            <a:ext cx="113157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6600" b="1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Cambrian Explosion Timing</a:t>
            </a:r>
            <a:endParaRPr lang="en-US" sz="6600" b="1">
              <a:solidFill>
                <a:srgbClr val="9CD4C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algn="ctr"/>
            <a:endParaRPr lang="en-US" sz="6600" b="1">
              <a:effectLst>
                <a:outerShdw blurRad="38100" dist="38100" dir="2700000" algn="tl">
                  <a:srgbClr val="808080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52582" name="Rectangle 6"/>
          <p:cNvSpPr>
            <a:spLocks/>
          </p:cNvSpPr>
          <p:nvPr/>
        </p:nvSpPr>
        <p:spPr bwMode="auto">
          <a:xfrm>
            <a:off x="9880600" y="9250363"/>
            <a:ext cx="29337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3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68300" indent="-3683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Hugh Ross</a:t>
            </a:r>
            <a:endParaRPr lang="en-US" sz="240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algn="ctr"/>
            <a:endParaRPr lang="en-US" sz="2400"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273430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273430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273430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0" grpId="0" build="p" autoUpdateAnimBg="0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6" r="766" b="23264"/>
          <a:stretch>
            <a:fillRect/>
          </a:stretch>
        </p:blipFill>
        <p:spPr bwMode="auto">
          <a:xfrm>
            <a:off x="-1416050" y="2432050"/>
            <a:ext cx="15359063" cy="736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59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6" name="Rectangle 2"/>
          <p:cNvSpPr>
            <a:spLocks/>
          </p:cNvSpPr>
          <p:nvPr/>
        </p:nvSpPr>
        <p:spPr bwMode="auto">
          <a:xfrm>
            <a:off x="9880600" y="9250363"/>
            <a:ext cx="29337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3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68300" indent="-3683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Hugh Ross</a:t>
            </a:r>
            <a:endParaRPr lang="en-US" sz="240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algn="ctr"/>
            <a:endParaRPr lang="en-US" sz="2400">
              <a:ea typeface="Gill Sans" charset="0"/>
              <a:cs typeface="Gill Sans" charset="0"/>
            </a:endParaRPr>
          </a:p>
        </p:txBody>
      </p:sp>
      <p:pic>
        <p:nvPicPr>
          <p:cNvPr id="154627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5048250"/>
            <a:ext cx="27559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8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2303463"/>
            <a:ext cx="29337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9" name="Rectangle 5"/>
          <p:cNvSpPr>
            <a:spLocks/>
          </p:cNvSpPr>
          <p:nvPr/>
        </p:nvSpPr>
        <p:spPr bwMode="auto">
          <a:xfrm>
            <a:off x="1587500" y="2857500"/>
            <a:ext cx="99314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60379" bIns="0"/>
          <a:lstStyle>
            <a:lvl1pPr marL="403225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0000"/>
              </a:lnSpc>
              <a:spcBef>
                <a:spcPts val="4400"/>
              </a:spcBef>
              <a:buFontTx/>
              <a:buAutoNum type="arabicPeriod" startAt="8"/>
            </a:pPr>
            <a:r>
              <a:rPr lang="en-US" sz="480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</a:t>
            </a:r>
            <a:r>
              <a:rPr lang="en-US" sz="4800">
                <a:effectLst>
                  <a:outerShdw blurRad="38100" dist="38100" dir="2700000" algn="tl">
                    <a:srgbClr val="80808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540 million years before mineable fossil fuel peaks</a:t>
            </a:r>
            <a:endParaRPr lang="en-US" sz="4800">
              <a:solidFill>
                <a:srgbClr val="FFF95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>
              <a:lnSpc>
                <a:spcPct val="90000"/>
              </a:lnSpc>
              <a:spcBef>
                <a:spcPts val="4400"/>
              </a:spcBef>
              <a:buFontTx/>
              <a:buChar char="•"/>
            </a:pPr>
            <a:r>
              <a:rPr lang="en-US" sz="4800">
                <a:solidFill>
                  <a:srgbClr val="FFF95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</a:t>
            </a:r>
            <a:r>
              <a:rPr lang="en-US" sz="4800">
                <a:effectLst>
                  <a:outerShdw blurRad="38100" dist="38100" dir="2700000" algn="tl">
                    <a:srgbClr val="80808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540 million years before limestone deposits peaks</a:t>
            </a:r>
          </a:p>
        </p:txBody>
      </p:sp>
      <p:sp>
        <p:nvSpPr>
          <p:cNvPr id="154630" name="Rectangle 6"/>
          <p:cNvSpPr>
            <a:spLocks/>
          </p:cNvSpPr>
          <p:nvPr/>
        </p:nvSpPr>
        <p:spPr bwMode="auto">
          <a:xfrm>
            <a:off x="838200" y="1244600"/>
            <a:ext cx="113157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6600" b="1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Cambrian Explosion Timing</a:t>
            </a:r>
            <a:endParaRPr lang="en-US" sz="6600" b="1">
              <a:solidFill>
                <a:srgbClr val="9CD4C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algn="ctr"/>
            <a:endParaRPr lang="en-US" sz="6600" b="1">
              <a:effectLst>
                <a:outerShdw blurRad="38100" dist="38100" dir="2700000" algn="tl">
                  <a:srgbClr val="808080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 spd="slow" advClick="0" advTm="5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273430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273430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9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4241800"/>
            <a:ext cx="17176750" cy="171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4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84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4" name="Rectangle 2"/>
          <p:cNvSpPr>
            <a:spLocks/>
          </p:cNvSpPr>
          <p:nvPr/>
        </p:nvSpPr>
        <p:spPr bwMode="auto">
          <a:xfrm>
            <a:off x="1879600" y="1219200"/>
            <a:ext cx="9499600" cy="5016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  <a:spcBef>
                <a:spcPts val="5100"/>
              </a:spcBef>
            </a:pPr>
            <a:r>
              <a:rPr lang="en-US" sz="4800">
                <a:effectLst>
                  <a:outerShdw blurRad="38100" dist="38100" dir="2700000" algn="tl">
                    <a:srgbClr val="080808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“Although the Cambrian explosion is of singular importance to our understanding of the history of life, it continues to defy explanation.”</a:t>
            </a:r>
          </a:p>
        </p:txBody>
      </p:sp>
      <p:sp>
        <p:nvSpPr>
          <p:cNvPr id="156675" name="Rectangle 3"/>
          <p:cNvSpPr>
            <a:spLocks/>
          </p:cNvSpPr>
          <p:nvPr/>
        </p:nvSpPr>
        <p:spPr bwMode="auto">
          <a:xfrm>
            <a:off x="5638800" y="5842000"/>
            <a:ext cx="5943600" cy="18161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440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—Kevin Peterson</a:t>
            </a:r>
          </a:p>
          <a:p>
            <a:pPr>
              <a:spcBef>
                <a:spcPts val="300"/>
              </a:spcBef>
            </a:pPr>
            <a:r>
              <a:rPr lang="en-US" sz="4000">
                <a:effectLst>
                  <a:outerShdw blurRad="38100" dist="38100" dir="2700000" algn="tl">
                    <a:srgbClr val="080808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evolutionary biologist</a:t>
            </a:r>
          </a:p>
        </p:txBody>
      </p:sp>
      <p:pic>
        <p:nvPicPr>
          <p:cNvPr id="15667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648325"/>
            <a:ext cx="2589213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4241800"/>
            <a:ext cx="17176750" cy="171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4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84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8" name="Rectangle 2"/>
          <p:cNvSpPr>
            <a:spLocks/>
          </p:cNvSpPr>
          <p:nvPr/>
        </p:nvSpPr>
        <p:spPr bwMode="auto">
          <a:xfrm>
            <a:off x="1879600" y="1219200"/>
            <a:ext cx="9385300" cy="5016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  <a:spcBef>
                <a:spcPts val="5100"/>
              </a:spcBef>
            </a:pPr>
            <a:r>
              <a:rPr lang="en-US" sz="4800">
                <a:effectLst>
                  <a:outerShdw blurRad="38100" dist="38100" dir="2700000" algn="tl">
                    <a:srgbClr val="080808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“The Cambrian strata of rocks, vintage about 600 my, are the oldest ones in which we find most of the major invertebrate groups. And we find many of them …</a:t>
            </a:r>
          </a:p>
        </p:txBody>
      </p:sp>
      <p:pic>
        <p:nvPicPr>
          <p:cNvPr id="15769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5537200"/>
            <a:ext cx="36830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Rectangle 4"/>
          <p:cNvSpPr>
            <a:spLocks/>
          </p:cNvSpPr>
          <p:nvPr/>
        </p:nvSpPr>
        <p:spPr bwMode="auto">
          <a:xfrm>
            <a:off x="4470400" y="5842000"/>
            <a:ext cx="7112000" cy="18161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440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—Richard Dawkins</a:t>
            </a:r>
          </a:p>
          <a:p>
            <a:pPr>
              <a:spcBef>
                <a:spcPts val="300"/>
              </a:spcBef>
            </a:pPr>
            <a:r>
              <a:rPr lang="en-US" sz="4000">
                <a:effectLst>
                  <a:outerShdw blurRad="38100" dist="38100" dir="2700000" algn="tl">
                    <a:srgbClr val="080808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evolutionary biologist</a:t>
            </a:r>
          </a:p>
        </p:txBody>
      </p:sp>
    </p:spTree>
  </p:cSld>
  <p:clrMapOvr>
    <a:masterClrMapping/>
  </p:clrMapOvr>
  <p:transition spd="slow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4241800"/>
            <a:ext cx="17176750" cy="171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4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84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" name="Rectangle 2"/>
          <p:cNvSpPr>
            <a:spLocks/>
          </p:cNvSpPr>
          <p:nvPr/>
        </p:nvSpPr>
        <p:spPr bwMode="auto">
          <a:xfrm>
            <a:off x="1879600" y="1219200"/>
            <a:ext cx="9690100" cy="5016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  <a:spcBef>
                <a:spcPts val="5100"/>
              </a:spcBef>
            </a:pPr>
            <a:r>
              <a:rPr lang="en-US" sz="4800">
                <a:effectLst>
                  <a:outerShdw blurRad="38100" dist="38100" dir="2700000" algn="tl">
                    <a:srgbClr val="080808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… already in an advanced state of evolution, the very first time they appear. It is as though they were just planted there, without any evolutionary history.”</a:t>
            </a:r>
          </a:p>
        </p:txBody>
      </p:sp>
      <p:sp>
        <p:nvSpPr>
          <p:cNvPr id="158723" name="Rectangle 3"/>
          <p:cNvSpPr>
            <a:spLocks/>
          </p:cNvSpPr>
          <p:nvPr/>
        </p:nvSpPr>
        <p:spPr bwMode="auto">
          <a:xfrm>
            <a:off x="4470400" y="5842000"/>
            <a:ext cx="7112000" cy="18161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440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—Richard Dawkins</a:t>
            </a:r>
          </a:p>
          <a:p>
            <a:pPr>
              <a:spcBef>
                <a:spcPts val="300"/>
              </a:spcBef>
            </a:pPr>
            <a:r>
              <a:rPr lang="en-US" sz="4000" i="1">
                <a:effectLst>
                  <a:outerShdw blurRad="38100" dist="38100" dir="2700000" algn="tl">
                    <a:srgbClr val="080808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The Blind Watchmaker</a:t>
            </a:r>
            <a:r>
              <a:rPr lang="en-US" sz="4000">
                <a:effectLst>
                  <a:outerShdw blurRad="38100" dist="38100" dir="2700000" algn="tl">
                    <a:srgbClr val="080808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, p.229</a:t>
            </a:r>
          </a:p>
        </p:txBody>
      </p:sp>
      <p:pic>
        <p:nvPicPr>
          <p:cNvPr id="15872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5537200"/>
            <a:ext cx="36830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4241800"/>
            <a:ext cx="17176750" cy="171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4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84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6" name="Rectangle 2"/>
          <p:cNvSpPr>
            <a:spLocks/>
          </p:cNvSpPr>
          <p:nvPr/>
        </p:nvSpPr>
        <p:spPr bwMode="auto">
          <a:xfrm>
            <a:off x="1879600" y="1219200"/>
            <a:ext cx="9588500" cy="5016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  <a:spcBef>
                <a:spcPts val="5100"/>
              </a:spcBef>
            </a:pPr>
            <a:r>
              <a:rPr lang="en-US" sz="4800">
                <a:effectLst>
                  <a:outerShdw blurRad="38100" dist="38100" dir="2700000" algn="tl">
                    <a:srgbClr val="080808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“The Cambrian ‘explosion’ of body plans is perhaps the single most striking feature of the metazoan fossil record. The rapidity with which phyla and classes …</a:t>
            </a:r>
          </a:p>
        </p:txBody>
      </p:sp>
      <p:pic>
        <p:nvPicPr>
          <p:cNvPr id="15974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108700"/>
            <a:ext cx="34417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Rectangle 4"/>
          <p:cNvSpPr>
            <a:spLocks/>
          </p:cNvSpPr>
          <p:nvPr/>
        </p:nvSpPr>
        <p:spPr bwMode="auto">
          <a:xfrm>
            <a:off x="4470400" y="5842000"/>
            <a:ext cx="7112000" cy="18161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440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—Gregory Wray</a:t>
            </a:r>
          </a:p>
          <a:p>
            <a:pPr>
              <a:spcBef>
                <a:spcPts val="300"/>
              </a:spcBef>
            </a:pPr>
            <a:r>
              <a:rPr lang="en-US" sz="4000">
                <a:effectLst>
                  <a:outerShdw blurRad="38100" dist="38100" dir="2700000" algn="tl">
                    <a:srgbClr val="080808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evolutionary biologist</a:t>
            </a:r>
          </a:p>
        </p:txBody>
      </p:sp>
    </p:spTree>
  </p:cSld>
  <p:clrMapOvr>
    <a:masterClrMapping/>
  </p:clrMapOvr>
  <p:transition spd="slow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4241800"/>
            <a:ext cx="17176750" cy="171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4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84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Rectangle 2"/>
          <p:cNvSpPr>
            <a:spLocks/>
          </p:cNvSpPr>
          <p:nvPr/>
        </p:nvSpPr>
        <p:spPr bwMode="auto">
          <a:xfrm>
            <a:off x="1879600" y="1219200"/>
            <a:ext cx="9867900" cy="5016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  <a:spcBef>
                <a:spcPts val="5100"/>
              </a:spcBef>
            </a:pPr>
            <a:r>
              <a:rPr lang="en-US" sz="4800">
                <a:effectLst>
                  <a:outerShdw blurRad="38100" dist="38100" dir="2700000" algn="tl">
                    <a:srgbClr val="080808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… appeared during the early Paleozoic coupled with much lower rates of appearance for higher taxa since, poses an outstanding problem for macroevolution.”</a:t>
            </a:r>
          </a:p>
        </p:txBody>
      </p:sp>
      <p:pic>
        <p:nvPicPr>
          <p:cNvPr id="16077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108700"/>
            <a:ext cx="34417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2" name="Rectangle 4"/>
          <p:cNvSpPr>
            <a:spLocks/>
          </p:cNvSpPr>
          <p:nvPr/>
        </p:nvSpPr>
        <p:spPr bwMode="auto">
          <a:xfrm>
            <a:off x="4470400" y="5842000"/>
            <a:ext cx="7112000" cy="18161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440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—Gregory Wray</a:t>
            </a:r>
          </a:p>
          <a:p>
            <a:pPr>
              <a:spcBef>
                <a:spcPts val="300"/>
              </a:spcBef>
            </a:pPr>
            <a:r>
              <a:rPr lang="en-US" sz="4000" i="1">
                <a:effectLst>
                  <a:outerShdw blurRad="38100" dist="38100" dir="2700000" algn="tl">
                    <a:srgbClr val="080808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American Zoologist</a:t>
            </a:r>
            <a:r>
              <a:rPr lang="en-US" sz="4000">
                <a:effectLst>
                  <a:outerShdw blurRad="38100" dist="38100" dir="2700000" algn="tl">
                    <a:srgbClr val="080808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32, p. 131 </a:t>
            </a:r>
          </a:p>
        </p:txBody>
      </p:sp>
    </p:spTree>
  </p:cSld>
  <p:clrMapOvr>
    <a:masterClrMapping/>
  </p:clrMapOvr>
  <p:transition spd="slow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4241800"/>
            <a:ext cx="17176750" cy="171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4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84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4" name="Rectangle 2"/>
          <p:cNvSpPr>
            <a:spLocks/>
          </p:cNvSpPr>
          <p:nvPr/>
        </p:nvSpPr>
        <p:spPr bwMode="auto">
          <a:xfrm>
            <a:off x="1879600" y="1219200"/>
            <a:ext cx="9563100" cy="5016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10000"/>
              </a:lnSpc>
              <a:spcBef>
                <a:spcPts val="5100"/>
              </a:spcBef>
            </a:pPr>
            <a:r>
              <a:rPr lang="en-US" sz="4800">
                <a:effectLst>
                  <a:outerShdw blurRad="38100" dist="38100" dir="2700000" algn="tl">
                    <a:srgbClr val="080808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“Elucidating the materialistic basis of the Cambrian explosian has become more elusive, not less, the more we know about the event itself.”</a:t>
            </a:r>
          </a:p>
        </p:txBody>
      </p:sp>
      <p:sp>
        <p:nvSpPr>
          <p:cNvPr id="161795" name="Rectangle 3"/>
          <p:cNvSpPr>
            <a:spLocks/>
          </p:cNvSpPr>
          <p:nvPr/>
        </p:nvSpPr>
        <p:spPr bwMode="auto">
          <a:xfrm>
            <a:off x="5638800" y="5842000"/>
            <a:ext cx="5943600" cy="18161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440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—Kevin Peterson et al</a:t>
            </a:r>
          </a:p>
          <a:p>
            <a:pPr>
              <a:spcBef>
                <a:spcPts val="300"/>
              </a:spcBef>
            </a:pPr>
            <a:r>
              <a:rPr lang="en-US" sz="4000" i="1">
                <a:effectLst>
                  <a:outerShdw blurRad="38100" dist="38100" dir="2700000" algn="tl">
                    <a:srgbClr val="080808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BioEssays </a:t>
            </a:r>
            <a:r>
              <a:rPr lang="en-US" sz="4000">
                <a:effectLst>
                  <a:outerShdw blurRad="38100" dist="38100" dir="2700000" algn="tl">
                    <a:srgbClr val="080808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31 (2009): 737</a:t>
            </a:r>
          </a:p>
        </p:txBody>
      </p:sp>
      <p:pic>
        <p:nvPicPr>
          <p:cNvPr id="16179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648325"/>
            <a:ext cx="2589213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itle &amp; Bullets copy 1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itle &amp; Bullets copy 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2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Photo - Vertic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Photo - Horizont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&amp; Bullets copy 15">
  <a:themeElements>
    <a:clrScheme name="">
      <a:dk1>
        <a:srgbClr val="080808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5">
      <a:majorFont>
        <a:latin typeface="Helvetica Neue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Firebal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CBCBCB"/>
      </a:accent1>
      <a:accent2>
        <a:srgbClr val="333399"/>
      </a:accent2>
      <a:accent3>
        <a:srgbClr val="AAAAAA"/>
      </a:accent3>
      <a:accent4>
        <a:srgbClr val="DADADA"/>
      </a:accent4>
      <a:accent5>
        <a:srgbClr val="E2E2E2"/>
      </a:accent5>
      <a:accent6>
        <a:srgbClr val="2D2D8A"/>
      </a:accent6>
      <a:hlink>
        <a:srgbClr val="009999"/>
      </a:hlink>
      <a:folHlink>
        <a:srgbClr val="99CC00"/>
      </a:folHlink>
    </a:clrScheme>
    <a:fontScheme name="Fireball">
      <a:majorFont>
        <a:latin typeface="Arial Italic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ireb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Photo - Vertic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Title &amp; Bullets - 2 Colum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Title &amp; Bullets - Lef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Photo - Horizont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itle &amp; Bullets copy 3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3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itle &amp; Bullets copy 9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9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itle, Bullets &amp;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itle &amp; Bullets copy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470</Words>
  <Characters>0</Characters>
  <Application>Microsoft Office PowerPoint</Application>
  <PresentationFormat>Custom</PresentationFormat>
  <Lines>0</Lines>
  <Paragraphs>64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35</vt:i4>
      </vt:variant>
      <vt:variant>
        <vt:lpstr>Slide Titles</vt:lpstr>
      </vt:variant>
      <vt:variant>
        <vt:i4>40</vt:i4>
      </vt:variant>
    </vt:vector>
  </HeadingPairs>
  <TitlesOfParts>
    <vt:vector size="86" baseType="lpstr">
      <vt:lpstr>Gill Sans</vt:lpstr>
      <vt:lpstr>ヒラギノ角ゴ ProN W3</vt:lpstr>
      <vt:lpstr>Helvetica Neue</vt:lpstr>
      <vt:lpstr>Helvetica</vt:lpstr>
      <vt:lpstr>Helvetica Neue Light</vt:lpstr>
      <vt:lpstr>Arial Italic</vt:lpstr>
      <vt:lpstr>Arial</vt:lpstr>
      <vt:lpstr>Lucida Grande</vt:lpstr>
      <vt:lpstr>Arial Narrow</vt:lpstr>
      <vt:lpstr>Helvetica Neue Medium</vt:lpstr>
      <vt:lpstr>ヒラギノ角ゴ ProN W6</vt:lpstr>
      <vt:lpstr>Title &amp; Bullets</vt:lpstr>
      <vt:lpstr>Title &amp; Bullets copy 15</vt:lpstr>
      <vt:lpstr>Title &amp; Bullets</vt:lpstr>
      <vt:lpstr>Title &amp; Bullets</vt:lpstr>
      <vt:lpstr>Title &amp; Bullets copy 3</vt:lpstr>
      <vt:lpstr>Title &amp; Bullets copy 9</vt:lpstr>
      <vt:lpstr>Title, Bullets &amp; Photo</vt:lpstr>
      <vt:lpstr>Title &amp; Bullets</vt:lpstr>
      <vt:lpstr>Title &amp; Bullets copy</vt:lpstr>
      <vt:lpstr>Title &amp; Bullets copy 1</vt:lpstr>
      <vt:lpstr>Title &amp; Bullets copy 2</vt:lpstr>
      <vt:lpstr>Photo - Vertical Reflection</vt:lpstr>
      <vt:lpstr>Photo - Horizontal</vt:lpstr>
      <vt:lpstr>Title &amp; Bullets - Left</vt:lpstr>
      <vt:lpstr>Title, Bullets &amp; Photo</vt:lpstr>
      <vt:lpstr>Photo - Vertical</vt:lpstr>
      <vt:lpstr>Photo - Horizontal</vt:lpstr>
      <vt:lpstr>Title &amp; Subtitle</vt:lpstr>
      <vt:lpstr>Title &amp; Bullets - Right</vt:lpstr>
      <vt:lpstr>Title &amp; Bullets - 2 Column</vt:lpstr>
      <vt:lpstr>Bullets</vt:lpstr>
      <vt:lpstr>Title - Top</vt:lpstr>
      <vt:lpstr>Title - Center</vt:lpstr>
      <vt:lpstr>Blank</vt:lpstr>
      <vt:lpstr>Fireball</vt:lpstr>
      <vt:lpstr>Photo - Vertical</vt:lpstr>
      <vt:lpstr>Bullets</vt:lpstr>
      <vt:lpstr>Title &amp; Bullets - 2 Column</vt:lpstr>
      <vt:lpstr>Title &amp; Bullets - Right</vt:lpstr>
      <vt:lpstr>Blank</vt:lpstr>
      <vt:lpstr>Title &amp; Bullets - Left</vt:lpstr>
      <vt:lpstr>Title - Center</vt:lpstr>
      <vt:lpstr>Photo - Horizontal Reflection</vt:lpstr>
      <vt:lpstr>Title &amp; Subtitle</vt:lpstr>
      <vt:lpstr>Title - Top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deemr</dc:creator>
  <cp:keywords/>
  <dc:description/>
  <cp:lastModifiedBy>Richard Deem</cp:lastModifiedBy>
  <cp:revision>1</cp:revision>
  <dcterms:modified xsi:type="dcterms:W3CDTF">2013-09-02T03:12:23Z</dcterms:modified>
</cp:coreProperties>
</file>