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6" r:id="rId1"/>
    <p:sldMasterId id="2147483657" r:id="rId2"/>
    <p:sldMasterId id="2147483658" r:id="rId3"/>
    <p:sldMasterId id="2147483659" r:id="rId4"/>
    <p:sldMasterId id="2147483660" r:id="rId5"/>
    <p:sldMasterId id="2147483661" r:id="rId6"/>
    <p:sldMasterId id="2147483662" r:id="rId7"/>
    <p:sldMasterId id="2147483663" r:id="rId8"/>
    <p:sldMasterId id="2147483664" r:id="rId9"/>
    <p:sldMasterId id="2147483665" r:id="rId10"/>
    <p:sldMasterId id="2147483666" r:id="rId11"/>
    <p:sldMasterId id="2147483667" r:id="rId12"/>
    <p:sldMasterId id="2147483668" r:id="rId13"/>
    <p:sldMasterId id="2147483669" r:id="rId14"/>
    <p:sldMasterId id="2147483670" r:id="rId15"/>
    <p:sldMasterId id="2147483671" r:id="rId16"/>
    <p:sldMasterId id="2147483672" r:id="rId17"/>
    <p:sldMasterId id="2147483673" r:id="rId18"/>
    <p:sldMasterId id="2147483674" r:id="rId19"/>
    <p:sldMasterId id="2147483675" r:id="rId20"/>
    <p:sldMasterId id="2147483676" r:id="rId21"/>
    <p:sldMasterId id="2147483677" r:id="rId22"/>
    <p:sldMasterId id="2147483678" r:id="rId23"/>
    <p:sldMasterId id="2147483679" r:id="rId24"/>
    <p:sldMasterId id="2147483680" r:id="rId25"/>
    <p:sldMasterId id="2147483681" r:id="rId26"/>
    <p:sldMasterId id="2147483682" r:id="rId27"/>
    <p:sldMasterId id="2147483683" r:id="rId28"/>
    <p:sldMasterId id="2147483684" r:id="rId29"/>
    <p:sldMasterId id="2147483685" r:id="rId30"/>
  </p:sldMasterIdLst>
  <p:notesMasterIdLst>
    <p:notesMasterId r:id="rId45"/>
  </p:notesMasterIdLst>
  <p:sldIdLst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5" r:id="rId42"/>
    <p:sldId id="287" r:id="rId43"/>
    <p:sldId id="288" r:id="rId4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644" y="8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9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2865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Frost will form on a solid surface if the surface is chilled below the dew point of the surrounding air and the surface itself is colder than freezing. </a:t>
            </a:r>
          </a:p>
        </p:txBody>
      </p:sp>
    </p:spTree>
    <p:extLst>
      <p:ext uri="{BB962C8B-B14F-4D97-AF65-F5344CB8AC3E}">
        <p14:creationId xmlns:p14="http://schemas.microsoft.com/office/powerpoint/2010/main" val="472636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surface frost</a:t>
            </a:r>
          </a:p>
        </p:txBody>
      </p:sp>
    </p:spTree>
    <p:extLst>
      <p:ext uri="{BB962C8B-B14F-4D97-AF65-F5344CB8AC3E}">
        <p14:creationId xmlns:p14="http://schemas.microsoft.com/office/powerpoint/2010/main" val="608195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air hoar; advection frost; wind frost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tiny ice spikes that form when a cold wind blows over the branches of trees, wires, poles, etc. </a:t>
            </a:r>
          </a:p>
        </p:txBody>
      </p:sp>
    </p:spTree>
    <p:extLst>
      <p:ext uri="{BB962C8B-B14F-4D97-AF65-F5344CB8AC3E}">
        <p14:creationId xmlns:p14="http://schemas.microsoft.com/office/powerpoint/2010/main" val="3151984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rime frost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deposits quickly under windy conditions where there is heavily saturated air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endParaRPr lang="en-US" sz="6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has an icy solid appearance and takes a long time to melt </a:t>
            </a:r>
          </a:p>
        </p:txBody>
      </p:sp>
    </p:spTree>
    <p:extLst>
      <p:ext uri="{BB962C8B-B14F-4D97-AF65-F5344CB8AC3E}">
        <p14:creationId xmlns:p14="http://schemas.microsoft.com/office/powerpoint/2010/main" val="1785171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air hoar (on tree branches) and surface hoar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Surface hoar can cause avalanches when surface hoar forms on snowy slopes.</a:t>
            </a:r>
          </a:p>
        </p:txBody>
      </p:sp>
    </p:spTree>
    <p:extLst>
      <p:ext uri="{BB962C8B-B14F-4D97-AF65-F5344CB8AC3E}">
        <p14:creationId xmlns:p14="http://schemas.microsoft.com/office/powerpoint/2010/main" val="3813589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Frost can form when there are not the clouds or the cold temperatures for snow to form and fall.</a:t>
            </a:r>
          </a:p>
        </p:txBody>
      </p:sp>
    </p:spTree>
    <p:extLst>
      <p:ext uri="{BB962C8B-B14F-4D97-AF65-F5344CB8AC3E}">
        <p14:creationId xmlns:p14="http://schemas.microsoft.com/office/powerpoint/2010/main" val="9618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 (radiation frost)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white ice crystals loosely deposited on the ground and on exposed objects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endParaRPr lang="en-US" sz="36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formed when heat is lost into the open sky causing objects to become colder than the surrounding air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can form when the air temperature is well above freezing </a:t>
            </a:r>
          </a:p>
        </p:txBody>
      </p:sp>
    </p:spTree>
    <p:extLst>
      <p:ext uri="{BB962C8B-B14F-4D97-AF65-F5344CB8AC3E}">
        <p14:creationId xmlns:p14="http://schemas.microsoft.com/office/powerpoint/2010/main" val="1068080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</a:t>
            </a:r>
          </a:p>
        </p:txBody>
      </p:sp>
    </p:spTree>
    <p:extLst>
      <p:ext uri="{BB962C8B-B14F-4D97-AF65-F5344CB8AC3E}">
        <p14:creationId xmlns:p14="http://schemas.microsoft.com/office/powerpoint/2010/main" val="62106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</a:t>
            </a:r>
          </a:p>
        </p:txBody>
      </p:sp>
    </p:spTree>
    <p:extLst>
      <p:ext uri="{BB962C8B-B14F-4D97-AF65-F5344CB8AC3E}">
        <p14:creationId xmlns:p14="http://schemas.microsoft.com/office/powerpoint/2010/main" val="2068901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 crystal</a:t>
            </a:r>
          </a:p>
        </p:txBody>
      </p:sp>
    </p:spTree>
    <p:extLst>
      <p:ext uri="{BB962C8B-B14F-4D97-AF65-F5344CB8AC3E}">
        <p14:creationId xmlns:p14="http://schemas.microsoft.com/office/powerpoint/2010/main" val="440064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frost flower</a:t>
            </a:r>
          </a:p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bigger the frost flowers the longer they take to melt.</a:t>
            </a:r>
          </a:p>
        </p:txBody>
      </p:sp>
    </p:spTree>
    <p:extLst>
      <p:ext uri="{BB962C8B-B14F-4D97-AF65-F5344CB8AC3E}">
        <p14:creationId xmlns:p14="http://schemas.microsoft.com/office/powerpoint/2010/main" val="2323506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 melting on grass</a:t>
            </a:r>
          </a:p>
        </p:txBody>
      </p:sp>
    </p:spTree>
    <p:extLst>
      <p:ext uri="{BB962C8B-B14F-4D97-AF65-F5344CB8AC3E}">
        <p14:creationId xmlns:p14="http://schemas.microsoft.com/office/powerpoint/2010/main" val="729423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6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hoar frost on fence</a:t>
            </a:r>
          </a:p>
        </p:txBody>
      </p:sp>
    </p:spTree>
    <p:extLst>
      <p:ext uri="{BB962C8B-B14F-4D97-AF65-F5344CB8AC3E}">
        <p14:creationId xmlns:p14="http://schemas.microsoft.com/office/powerpoint/2010/main" val="14734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5444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0554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9398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776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93319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2483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8300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9448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98002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83196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8367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5860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89043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48338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283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67622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96095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6470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452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9834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74223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316395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4929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65443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9383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062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1317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245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78813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20844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9531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180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242922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04200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6020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59621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65462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8290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2404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5880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44469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7385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6357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5190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7574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92127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709978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385170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3700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4928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8046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281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4594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96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87138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585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9195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221743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199537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4120724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7518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55345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10840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31751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771452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76800"/>
            <a:ext cx="249555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4876800"/>
            <a:ext cx="249555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50690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186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43993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6341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87974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5628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0960993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9176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45025" y="1384300"/>
            <a:ext cx="1285875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84300"/>
            <a:ext cx="3705225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74739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72000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9421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7098106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8013700"/>
            <a:ext cx="5638800" cy="1562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13700"/>
            <a:ext cx="5638800" cy="1562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8458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0878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6760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6868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924616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67059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32902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48912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6807200"/>
            <a:ext cx="2857500" cy="2768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6807200"/>
            <a:ext cx="8420100" cy="2768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82823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8300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38800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6827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149473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64100"/>
            <a:ext cx="557530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4864100"/>
            <a:ext cx="557530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55920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86987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7821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35931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212046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595461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99494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1371600"/>
            <a:ext cx="2825750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71600"/>
            <a:ext cx="8324850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49977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25472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857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058222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550159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9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8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64245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830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40547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389997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256065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149903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7317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60991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5183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4345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5633986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88806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405094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64468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15893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58850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605803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347513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521433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20241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602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47640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4923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07553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5807341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1371600"/>
            <a:ext cx="5638800" cy="701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71600"/>
            <a:ext cx="5638800" cy="701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93265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91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23709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727813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702472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76118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9702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26840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519113"/>
            <a:ext cx="2857500" cy="78628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519113"/>
            <a:ext cx="8420100" cy="7862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18584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48683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0494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964260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35801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66022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18189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864963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80074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9380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75159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8401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02213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59746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16199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905042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72871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49063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2269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25071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93662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79766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886567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55230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97150"/>
            <a:ext cx="2857500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97150"/>
            <a:ext cx="842010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66711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4476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4846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626126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46004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97032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16121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304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051358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585454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667680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23479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56647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B8B924-5C98-4701-9E15-188F49302A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22499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DF0BD5-5172-4199-955D-F842C8250A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30813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FA2CEB-C5BB-4ED6-AC6F-9561BF4282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13203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2DB3CD-7872-4CA3-81B1-C627456A5A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03140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88F2D3-99F0-48E7-9481-6C53EB7F1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3703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93E65E-6A30-466F-8B91-595A0E0B6D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2467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5122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FCF8A4-72E7-4FEB-8D7D-D795E59149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83176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3A1D26-8D55-470C-93B3-1F73EEDA1B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8111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99BEB3-B297-49D6-9294-B559CDA9ED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44554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824A3E-4B00-493E-8739-C7D3A10A4D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5961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6275" y="0"/>
            <a:ext cx="3006725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00" y="0"/>
            <a:ext cx="8867775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61F26C-8403-4E47-80A5-174A017B29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7360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02146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52745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356994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69229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427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01703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88649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599400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333436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540939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92888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02037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91638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55798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43472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1471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7090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509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9684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145122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228060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124611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44128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79644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79644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21415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5786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69490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49476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959568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96497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22747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80387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038296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4892138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938167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93923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7938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62816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216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67403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297207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714245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41863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43916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9094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948317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182234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889774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26026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37342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241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326161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78846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653321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51823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28508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9920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076510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662103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160470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79292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7666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34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33497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38262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92907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13035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0542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79303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213755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819174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2213951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5490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96210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4000"/>
            <a:ext cx="2803525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4000"/>
            <a:ext cx="826135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6253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3756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0505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31776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5161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121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3861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5676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029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9720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86345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487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7081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3885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596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527859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000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107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149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01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66004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86996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22313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190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0746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9755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3691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357803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1607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9940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3278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028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69436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11620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477656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9682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7495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6053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6531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4534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09322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260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889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7560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57916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42451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07864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8066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2780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5479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0419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13978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56203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3913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41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350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39652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771325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13937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5172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4248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92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61507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903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18471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2198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5247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4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90680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47208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215940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419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572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1945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1384300"/>
            <a:ext cx="51435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4876800"/>
            <a:ext cx="51435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6807200"/>
            <a:ext cx="11430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457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8013700"/>
            <a:ext cx="114300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1371600"/>
            <a:ext cx="11303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4864100"/>
            <a:ext cx="113030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0739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787400" y="13716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36576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1295400" y="1079500"/>
            <a:ext cx="10617200" cy="7696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546100" y="0"/>
            <a:ext cx="120269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 Italic" panose="020B0604020202090204" pitchFamily="34" charset="0"/>
              </a:rPr>
              <a:t>Click to edit Master title style</a:t>
            </a:r>
          </a:p>
        </p:txBody>
      </p:sp>
      <p:sp>
        <p:nvSpPr>
          <p:cNvPr id="327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546100" y="2057400"/>
            <a:ext cx="119253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32772" name="Text Box 4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11191875" y="9139238"/>
            <a:ext cx="4810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60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02CEC30-9F8A-4BE5-83DB-D36609483C0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ransition/>
  <p:hf hdr="0" ftr="0" dt="0"/>
  <p:txStyles>
    <p:titleStyle>
      <a:lvl1pPr marL="9525" algn="ctr" rtl="0" fontAlgn="base">
        <a:spcBef>
          <a:spcPct val="0"/>
        </a:spcBef>
        <a:spcAft>
          <a:spcPct val="0"/>
        </a:spcAft>
        <a:defRPr sz="6800" u="sng" kern="1200">
          <a:solidFill>
            <a:schemeClr val="tx1"/>
          </a:solidFill>
          <a:latin typeface="+mj-lt"/>
          <a:ea typeface="+mj-ea"/>
          <a:cs typeface="+mj-cs"/>
          <a:sym typeface="Arial Italic" panose="020B0604020202090204" pitchFamily="34" charset="0"/>
        </a:defRPr>
      </a:lvl1pPr>
      <a:lvl2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2pPr>
      <a:lvl3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3pPr>
      <a:lvl4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4pPr>
      <a:lvl5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5pPr>
      <a:lvl6pPr marL="4667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6pPr>
      <a:lvl7pPr marL="9239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7pPr>
      <a:lvl8pPr marL="13811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8pPr>
      <a:lvl9pPr marL="18383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9pPr>
    </p:titleStyle>
    <p:bodyStyle>
      <a:lvl1pPr marL="384175" indent="-3429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3425" indent="-28575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–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3475" indent="-2286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2014538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6844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3379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78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812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0"/>
            <a:ext cx="146304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288" y="-44450"/>
            <a:ext cx="15682913" cy="982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3460750"/>
            <a:ext cx="13019088" cy="173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46304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90488"/>
            <a:ext cx="13244513" cy="993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50" y="-1588"/>
            <a:ext cx="13589000" cy="977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3335000" cy="976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174750"/>
            <a:ext cx="13073063" cy="1207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0"/>
            <a:ext cx="146304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itle &amp; Bullets copy 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Firebal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BCBCB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eball">
      <a:majorFont>
        <a:latin typeface="Arial Italic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ireb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itle &amp; Bullets copy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itle &amp; Bullets copy 1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Pages>0</Pages>
  <Words>205</Words>
  <Characters>0</Characters>
  <Application>Microsoft Office PowerPoint</Application>
  <PresentationFormat>Custom</PresentationFormat>
  <Lines>0</Lines>
  <Paragraphs>23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30</vt:i4>
      </vt:variant>
      <vt:variant>
        <vt:lpstr>Slide Titles</vt:lpstr>
      </vt:variant>
      <vt:variant>
        <vt:i4>14</vt:i4>
      </vt:variant>
    </vt:vector>
  </HeadingPairs>
  <TitlesOfParts>
    <vt:vector size="53" baseType="lpstr">
      <vt:lpstr>Gill Sans</vt:lpstr>
      <vt:lpstr>ヒラギノ角ゴ ProN W3</vt:lpstr>
      <vt:lpstr>Helvetica Neue</vt:lpstr>
      <vt:lpstr>Helvetica</vt:lpstr>
      <vt:lpstr>Helvetica Neue Light</vt:lpstr>
      <vt:lpstr>Arial Italic</vt:lpstr>
      <vt:lpstr>Arial</vt:lpstr>
      <vt:lpstr>Lucida Grande</vt:lpstr>
      <vt:lpstr>Arial Narrow</vt:lpstr>
      <vt:lpstr>Title &amp; Bullets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&amp; Bullets</vt:lpstr>
      <vt:lpstr>Title &amp; Bullets copy</vt:lpstr>
      <vt:lpstr>Title &amp; Bullets copy 1</vt:lpstr>
      <vt:lpstr>Title &amp; Bullets copy 2</vt:lpstr>
      <vt:lpstr>Photo - Vertical Reflection</vt:lpstr>
      <vt:lpstr>Photo - Horizontal</vt:lpstr>
      <vt:lpstr>Title &amp; Bullets - Left</vt:lpstr>
      <vt:lpstr>Title, Bullets &amp; Photo</vt:lpstr>
      <vt:lpstr>Photo - Vertical</vt:lpstr>
      <vt:lpstr>Photo - Horizontal</vt:lpstr>
      <vt:lpstr>Title &amp; Subtitle</vt:lpstr>
      <vt:lpstr>Title &amp; Bullets - Right</vt:lpstr>
      <vt:lpstr>Title &amp; Bullets - 2 Column</vt:lpstr>
      <vt:lpstr>Bullets</vt:lpstr>
      <vt:lpstr>Title - Top</vt:lpstr>
      <vt:lpstr>Title - Center</vt:lpstr>
      <vt:lpstr>Blank</vt:lpstr>
      <vt:lpstr>Fireball</vt:lpstr>
      <vt:lpstr>Photo - Vertical</vt:lpstr>
      <vt:lpstr>Bullets</vt:lpstr>
      <vt:lpstr>Title - Center</vt:lpstr>
      <vt:lpstr>Photo - Horizontal Reflection</vt:lpstr>
      <vt:lpstr>Title &amp; Subtitle</vt:lpstr>
      <vt:lpstr>Title -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deemr</dc:creator>
  <cp:keywords/>
  <dc:description/>
  <cp:lastModifiedBy>Richard Deem</cp:lastModifiedBy>
  <cp:revision>2</cp:revision>
  <dcterms:modified xsi:type="dcterms:W3CDTF">2013-08-11T22:13:23Z</dcterms:modified>
</cp:coreProperties>
</file>