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xml" ContentType="application/vnd.openxmlformats-officedocument.drawingml.chart+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4"/>
  </p:notesMasterIdLst>
  <p:sldIdLst>
    <p:sldId id="257" r:id="rId2"/>
    <p:sldId id="256" r:id="rId3"/>
    <p:sldId id="261" r:id="rId4"/>
    <p:sldId id="258" r:id="rId5"/>
    <p:sldId id="260" r:id="rId6"/>
    <p:sldId id="289" r:id="rId7"/>
    <p:sldId id="265" r:id="rId8"/>
    <p:sldId id="264" r:id="rId9"/>
    <p:sldId id="276" r:id="rId10"/>
    <p:sldId id="296" r:id="rId11"/>
    <p:sldId id="281" r:id="rId12"/>
    <p:sldId id="280" r:id="rId13"/>
    <p:sldId id="279" r:id="rId14"/>
    <p:sldId id="293" r:id="rId15"/>
    <p:sldId id="259" r:id="rId16"/>
    <p:sldId id="262" r:id="rId17"/>
    <p:sldId id="263" r:id="rId18"/>
    <p:sldId id="288" r:id="rId19"/>
    <p:sldId id="294" r:id="rId20"/>
    <p:sldId id="266" r:id="rId21"/>
    <p:sldId id="267" r:id="rId22"/>
    <p:sldId id="283" r:id="rId23"/>
    <p:sldId id="290" r:id="rId24"/>
    <p:sldId id="295" r:id="rId25"/>
    <p:sldId id="269" r:id="rId26"/>
    <p:sldId id="270" r:id="rId27"/>
    <p:sldId id="273" r:id="rId28"/>
    <p:sldId id="271" r:id="rId29"/>
    <p:sldId id="274" r:id="rId30"/>
    <p:sldId id="268" r:id="rId31"/>
    <p:sldId id="275" r:id="rId32"/>
    <p:sldId id="297" r:id="rId33"/>
    <p:sldId id="287" r:id="rId34"/>
    <p:sldId id="292" r:id="rId35"/>
    <p:sldId id="285" r:id="rId36"/>
    <p:sldId id="277" r:id="rId37"/>
    <p:sldId id="298" r:id="rId38"/>
    <p:sldId id="278" r:id="rId39"/>
    <p:sldId id="286" r:id="rId40"/>
    <p:sldId id="291" r:id="rId41"/>
    <p:sldId id="282" r:id="rId42"/>
    <p:sldId id="284" r:id="rId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9"/>
    <a:srgbClr val="00A5D2"/>
    <a:srgbClr val="009AC4"/>
    <a:srgbClr val="5C9929"/>
    <a:srgbClr val="FFCCFF"/>
    <a:srgbClr val="CC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98" autoAdjust="0"/>
    <p:restoredTop sz="91200" autoAdjust="0"/>
  </p:normalViewPr>
  <p:slideViewPr>
    <p:cSldViewPr snapToGrid="0">
      <p:cViewPr varScale="1">
        <p:scale>
          <a:sx n="103" d="100"/>
          <a:sy n="103" d="100"/>
        </p:scale>
        <p:origin x="-1770" y="-84"/>
      </p:cViewPr>
      <p:guideLst>
        <p:guide orient="horz" pos="2160"/>
        <p:guide pos="2880"/>
      </p:guideLst>
    </p:cSldViewPr>
  </p:slideViewPr>
  <p:outlineViewPr>
    <p:cViewPr>
      <p:scale>
        <a:sx n="33" d="100"/>
        <a:sy n="33" d="100"/>
      </p:scale>
      <p:origin x="0" y="15348"/>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5" d="100"/>
          <a:sy n="85" d="100"/>
        </p:scale>
        <p:origin x="-383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D:\Pictures\Singularity\Longevity%20vs%20Telomer%20Length.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673862642169728"/>
          <c:y val="4.2979608582927153E-2"/>
          <c:w val="0.80087689029471332"/>
          <c:h val="0.73344839009474594"/>
        </c:manualLayout>
      </c:layout>
      <c:scatterChart>
        <c:scatterStyle val="lineMarker"/>
        <c:varyColors val="0"/>
        <c:ser>
          <c:idx val="0"/>
          <c:order val="0"/>
          <c:tx>
            <c:strRef>
              <c:f>Sheet1!$F$2</c:f>
              <c:strCache>
                <c:ptCount val="1"/>
                <c:pt idx="0">
                  <c:v>Telomeres (kb)</c:v>
                </c:pt>
              </c:strCache>
            </c:strRef>
          </c:tx>
          <c:spPr>
            <a:ln w="28575">
              <a:noFill/>
            </a:ln>
          </c:spPr>
          <c:marker>
            <c:symbol val="diamond"/>
            <c:size val="16"/>
          </c:marker>
          <c:dPt>
            <c:idx val="46"/>
            <c:marker>
              <c:symbol val="diamond"/>
              <c:size val="20"/>
              <c:spPr>
                <a:solidFill>
                  <a:schemeClr val="accent2"/>
                </a:solidFill>
                <a:ln>
                  <a:solidFill>
                    <a:schemeClr val="accent2">
                      <a:lumMod val="50000"/>
                    </a:schemeClr>
                  </a:solidFill>
                </a:ln>
              </c:spPr>
            </c:marker>
            <c:bubble3D val="0"/>
            <c:spPr>
              <a:ln>
                <a:noFill/>
              </a:ln>
            </c:spPr>
          </c:dPt>
          <c:trendline>
            <c:spPr>
              <a:ln w="38100">
                <a:solidFill>
                  <a:schemeClr val="tx1"/>
                </a:solidFill>
              </a:ln>
            </c:spPr>
            <c:trendlineType val="linear"/>
            <c:dispRSqr val="0"/>
            <c:dispEq val="0"/>
          </c:trendline>
          <c:xVal>
            <c:numRef>
              <c:f>Sheet1!$E$3:$E$63</c:f>
              <c:numCache>
                <c:formatCode>General</c:formatCode>
                <c:ptCount val="61"/>
                <c:pt idx="0" formatCode="#,##0">
                  <c:v>77</c:v>
                </c:pt>
                <c:pt idx="2" formatCode="#,##0">
                  <c:v>55</c:v>
                </c:pt>
                <c:pt idx="3" formatCode="0.0">
                  <c:v>42.3</c:v>
                </c:pt>
                <c:pt idx="4" formatCode="0.0">
                  <c:v>40.5</c:v>
                </c:pt>
                <c:pt idx="5" formatCode="#,##0">
                  <c:v>25</c:v>
                </c:pt>
                <c:pt idx="6" formatCode="#,##0">
                  <c:v>23</c:v>
                </c:pt>
                <c:pt idx="7" formatCode="0.0">
                  <c:v>18.8</c:v>
                </c:pt>
                <c:pt idx="8" formatCode="0.0">
                  <c:v>23.2</c:v>
                </c:pt>
                <c:pt idx="9" formatCode="#,##0">
                  <c:v>27</c:v>
                </c:pt>
                <c:pt idx="10" formatCode="#,##0">
                  <c:v>50</c:v>
                </c:pt>
                <c:pt idx="11" formatCode="#,##0">
                  <c:v>45</c:v>
                </c:pt>
                <c:pt idx="12" formatCode="0.0">
                  <c:v>36.5</c:v>
                </c:pt>
                <c:pt idx="13" formatCode="#,##0">
                  <c:v>57</c:v>
                </c:pt>
                <c:pt idx="14" formatCode="#,##0">
                  <c:v>31</c:v>
                </c:pt>
                <c:pt idx="15" formatCode="0.0">
                  <c:v>41.1</c:v>
                </c:pt>
                <c:pt idx="16" formatCode="0.0">
                  <c:v>26.3</c:v>
                </c:pt>
                <c:pt idx="17" formatCode="#,##0">
                  <c:v>24</c:v>
                </c:pt>
                <c:pt idx="18" formatCode="0.0">
                  <c:v>43.8</c:v>
                </c:pt>
                <c:pt idx="19" formatCode="0.0">
                  <c:v>35.700000000000003</c:v>
                </c:pt>
                <c:pt idx="20" formatCode="#,##0">
                  <c:v>19</c:v>
                </c:pt>
                <c:pt idx="21" formatCode="0.0">
                  <c:v>9.1</c:v>
                </c:pt>
                <c:pt idx="22" formatCode="#,##0">
                  <c:v>28</c:v>
                </c:pt>
                <c:pt idx="23" formatCode="#,##0">
                  <c:v>19</c:v>
                </c:pt>
                <c:pt idx="24" formatCode="#,##0">
                  <c:v>34</c:v>
                </c:pt>
                <c:pt idx="25" formatCode="#,##0">
                  <c:v>12</c:v>
                </c:pt>
                <c:pt idx="26" formatCode="0.0">
                  <c:v>11.4</c:v>
                </c:pt>
                <c:pt idx="27" formatCode="#,##0">
                  <c:v>2</c:v>
                </c:pt>
                <c:pt idx="28" formatCode="#,##0">
                  <c:v>4</c:v>
                </c:pt>
                <c:pt idx="29" formatCode="#,##0">
                  <c:v>4</c:v>
                </c:pt>
                <c:pt idx="30" formatCode="0.0">
                  <c:v>8.3000000000000007</c:v>
                </c:pt>
                <c:pt idx="31" formatCode="0.0">
                  <c:v>23.4</c:v>
                </c:pt>
                <c:pt idx="32" formatCode="#,##0">
                  <c:v>28</c:v>
                </c:pt>
                <c:pt idx="33" formatCode="0.0">
                  <c:v>23.6</c:v>
                </c:pt>
                <c:pt idx="34" formatCode="#,##0">
                  <c:v>6</c:v>
                </c:pt>
                <c:pt idx="35" formatCode="#,##0">
                  <c:v>9</c:v>
                </c:pt>
                <c:pt idx="36" formatCode="0.0">
                  <c:v>11.8</c:v>
                </c:pt>
                <c:pt idx="37" formatCode="#,##0">
                  <c:v>8</c:v>
                </c:pt>
                <c:pt idx="38" formatCode="#,##0">
                  <c:v>7</c:v>
                </c:pt>
                <c:pt idx="39" formatCode="0.0">
                  <c:v>11.6</c:v>
                </c:pt>
                <c:pt idx="40" formatCode="0.0">
                  <c:v>37.299999999999997</c:v>
                </c:pt>
                <c:pt idx="41" formatCode="0.0">
                  <c:v>47.1</c:v>
                </c:pt>
                <c:pt idx="42" formatCode="0.0">
                  <c:v>30.2</c:v>
                </c:pt>
                <c:pt idx="43" formatCode="#,##0">
                  <c:v>40</c:v>
                </c:pt>
                <c:pt idx="44" formatCode="#,##0">
                  <c:v>59</c:v>
                </c:pt>
                <c:pt idx="45" formatCode="#,##0">
                  <c:v>55</c:v>
                </c:pt>
                <c:pt idx="46" formatCode="#,##0">
                  <c:v>85</c:v>
                </c:pt>
                <c:pt idx="47" formatCode="#,##0">
                  <c:v>35</c:v>
                </c:pt>
                <c:pt idx="48" formatCode="#,##0">
                  <c:v>31</c:v>
                </c:pt>
                <c:pt idx="49" formatCode="0.0">
                  <c:v>16.2</c:v>
                </c:pt>
                <c:pt idx="50" formatCode="0.0">
                  <c:v>14.1</c:v>
                </c:pt>
                <c:pt idx="51" formatCode="0.0">
                  <c:v>8.6999999999999993</c:v>
                </c:pt>
                <c:pt idx="52" formatCode="0.0">
                  <c:v>7.9</c:v>
                </c:pt>
                <c:pt idx="53" formatCode="0.0">
                  <c:v>14.8</c:v>
                </c:pt>
                <c:pt idx="54" formatCode="0.0">
                  <c:v>65.5</c:v>
                </c:pt>
                <c:pt idx="55" formatCode="#,##0">
                  <c:v>65</c:v>
                </c:pt>
                <c:pt idx="56" formatCode="#,##0">
                  <c:v>25</c:v>
                </c:pt>
                <c:pt idx="57" formatCode="0.0">
                  <c:v>22.1</c:v>
                </c:pt>
                <c:pt idx="58" formatCode="#,##0">
                  <c:v>30</c:v>
                </c:pt>
                <c:pt idx="59" formatCode="0.0">
                  <c:v>6.6</c:v>
                </c:pt>
                <c:pt idx="60" formatCode="0.0">
                  <c:v>49.5</c:v>
                </c:pt>
              </c:numCache>
            </c:numRef>
          </c:xVal>
          <c:yVal>
            <c:numRef>
              <c:f>Sheet1!$F$3:$F$63</c:f>
              <c:numCache>
                <c:formatCode>General</c:formatCode>
                <c:ptCount val="61"/>
                <c:pt idx="0" formatCode="#,##0">
                  <c:v>13</c:v>
                </c:pt>
                <c:pt idx="1">
                  <c:v>9</c:v>
                </c:pt>
                <c:pt idx="2" formatCode="#,##0">
                  <c:v>17</c:v>
                </c:pt>
                <c:pt idx="3" formatCode="#,##0">
                  <c:v>12</c:v>
                </c:pt>
                <c:pt idx="4" formatCode="#,##0">
                  <c:v>10</c:v>
                </c:pt>
                <c:pt idx="5" formatCode="#,##0">
                  <c:v>18</c:v>
                </c:pt>
                <c:pt idx="6" formatCode="#,##0">
                  <c:v>18</c:v>
                </c:pt>
                <c:pt idx="7" formatCode="#,##0">
                  <c:v>14</c:v>
                </c:pt>
                <c:pt idx="8" formatCode="#,##0">
                  <c:v>14</c:v>
                </c:pt>
                <c:pt idx="9" formatCode="#,##0">
                  <c:v>15</c:v>
                </c:pt>
                <c:pt idx="10" formatCode="#,##0">
                  <c:v>13</c:v>
                </c:pt>
                <c:pt idx="11" formatCode="#,##0">
                  <c:v>10</c:v>
                </c:pt>
                <c:pt idx="12" formatCode="#,##0">
                  <c:v>12</c:v>
                </c:pt>
                <c:pt idx="13" formatCode="#,##0">
                  <c:v>14</c:v>
                </c:pt>
                <c:pt idx="14" formatCode="#,##0">
                  <c:v>12</c:v>
                </c:pt>
                <c:pt idx="15" formatCode="#,##0">
                  <c:v>8</c:v>
                </c:pt>
                <c:pt idx="16" formatCode="#,##0">
                  <c:v>50</c:v>
                </c:pt>
                <c:pt idx="17" formatCode="#,##0">
                  <c:v>15</c:v>
                </c:pt>
                <c:pt idx="18" formatCode="#,##0">
                  <c:v>12</c:v>
                </c:pt>
                <c:pt idx="19" formatCode="#,##0">
                  <c:v>5</c:v>
                </c:pt>
                <c:pt idx="20" formatCode="#,##0">
                  <c:v>25</c:v>
                </c:pt>
                <c:pt idx="21" formatCode="#,##0">
                  <c:v>40</c:v>
                </c:pt>
                <c:pt idx="22" formatCode="#,##0">
                  <c:v>9</c:v>
                </c:pt>
                <c:pt idx="23" formatCode="#,##0">
                  <c:v>30</c:v>
                </c:pt>
                <c:pt idx="24" formatCode="#,##0">
                  <c:v>30</c:v>
                </c:pt>
                <c:pt idx="25" formatCode="#,##0">
                  <c:v>26</c:v>
                </c:pt>
                <c:pt idx="26" formatCode="#,##0">
                  <c:v>38</c:v>
                </c:pt>
                <c:pt idx="27" formatCode="#,##0">
                  <c:v>50</c:v>
                </c:pt>
                <c:pt idx="28" formatCode="#,##0">
                  <c:v>40</c:v>
                </c:pt>
                <c:pt idx="29" formatCode="#,##0">
                  <c:v>40</c:v>
                </c:pt>
                <c:pt idx="30" formatCode="#,##0">
                  <c:v>9</c:v>
                </c:pt>
                <c:pt idx="31" formatCode="#,##0">
                  <c:v>7</c:v>
                </c:pt>
                <c:pt idx="32" formatCode="#,##0">
                  <c:v>16</c:v>
                </c:pt>
                <c:pt idx="33" formatCode="#,##0">
                  <c:v>50</c:v>
                </c:pt>
                <c:pt idx="34" formatCode="#,##0">
                  <c:v>9</c:v>
                </c:pt>
                <c:pt idx="35" formatCode="#,##0">
                  <c:v>50</c:v>
                </c:pt>
                <c:pt idx="36" formatCode="#,##0">
                  <c:v>25</c:v>
                </c:pt>
                <c:pt idx="37" formatCode="#,##0">
                  <c:v>50</c:v>
                </c:pt>
                <c:pt idx="38" formatCode="#,##0">
                  <c:v>22</c:v>
                </c:pt>
                <c:pt idx="39" formatCode="#,##0">
                  <c:v>15</c:v>
                </c:pt>
                <c:pt idx="40" formatCode="#,##0">
                  <c:v>19</c:v>
                </c:pt>
                <c:pt idx="41" formatCode="#,##0">
                  <c:v>7</c:v>
                </c:pt>
                <c:pt idx="42" formatCode="#,##0">
                  <c:v>9</c:v>
                </c:pt>
                <c:pt idx="43" formatCode="#,##0">
                  <c:v>16</c:v>
                </c:pt>
                <c:pt idx="44" formatCode="#,##0">
                  <c:v>10</c:v>
                </c:pt>
                <c:pt idx="45" formatCode="#,##0">
                  <c:v>10</c:v>
                </c:pt>
                <c:pt idx="46" formatCode="#,##0">
                  <c:v>9</c:v>
                </c:pt>
                <c:pt idx="47" formatCode="#,##0">
                  <c:v>17</c:v>
                </c:pt>
                <c:pt idx="48" formatCode="#,##0">
                  <c:v>12</c:v>
                </c:pt>
                <c:pt idx="49" formatCode="#,##0">
                  <c:v>13</c:v>
                </c:pt>
                <c:pt idx="50" formatCode="#,##0">
                  <c:v>50</c:v>
                </c:pt>
                <c:pt idx="51" formatCode="#,##0">
                  <c:v>37</c:v>
                </c:pt>
                <c:pt idx="52" formatCode="#,##0">
                  <c:v>37</c:v>
                </c:pt>
                <c:pt idx="53" formatCode="#,##0">
                  <c:v>15</c:v>
                </c:pt>
                <c:pt idx="54" formatCode="#,##0">
                  <c:v>15</c:v>
                </c:pt>
                <c:pt idx="55" formatCode="#,##0">
                  <c:v>14</c:v>
                </c:pt>
                <c:pt idx="59" formatCode="#,##0">
                  <c:v>35</c:v>
                </c:pt>
              </c:numCache>
            </c:numRef>
          </c:yVal>
          <c:smooth val="0"/>
        </c:ser>
        <c:dLbls>
          <c:showLegendKey val="0"/>
          <c:showVal val="0"/>
          <c:showCatName val="0"/>
          <c:showSerName val="0"/>
          <c:showPercent val="0"/>
          <c:showBubbleSize val="0"/>
        </c:dLbls>
        <c:axId val="121034624"/>
        <c:axId val="147660800"/>
      </c:scatterChart>
      <c:valAx>
        <c:axId val="121034624"/>
        <c:scaling>
          <c:orientation val="minMax"/>
          <c:max val="100"/>
        </c:scaling>
        <c:delete val="0"/>
        <c:axPos val="b"/>
        <c:title>
          <c:tx>
            <c:rich>
              <a:bodyPr/>
              <a:lstStyle/>
              <a:p>
                <a:pPr>
                  <a:defRPr/>
                </a:pPr>
                <a:r>
                  <a:rPr lang="en-US" dirty="0"/>
                  <a:t>Longevity (years)</a:t>
                </a:r>
              </a:p>
            </c:rich>
          </c:tx>
          <c:layout/>
          <c:overlay val="0"/>
        </c:title>
        <c:numFmt formatCode="#,##0" sourceLinked="1"/>
        <c:majorTickMark val="out"/>
        <c:minorTickMark val="none"/>
        <c:tickLblPos val="nextTo"/>
        <c:spPr>
          <a:ln w="28575">
            <a:solidFill>
              <a:schemeClr val="tx1"/>
            </a:solidFill>
          </a:ln>
        </c:spPr>
        <c:crossAx val="147660800"/>
        <c:crosses val="autoZero"/>
        <c:crossBetween val="midCat"/>
      </c:valAx>
      <c:valAx>
        <c:axId val="147660800"/>
        <c:scaling>
          <c:orientation val="minMax"/>
          <c:min val="0"/>
        </c:scaling>
        <c:delete val="0"/>
        <c:axPos val="l"/>
        <c:title>
          <c:tx>
            <c:rich>
              <a:bodyPr rot="-5400000" vert="horz"/>
              <a:lstStyle/>
              <a:p>
                <a:pPr>
                  <a:defRPr/>
                </a:pPr>
                <a:r>
                  <a:rPr lang="en-US" dirty="0" smtClean="0"/>
                  <a:t>Telomere </a:t>
                </a:r>
                <a:r>
                  <a:rPr lang="en-US" dirty="0"/>
                  <a:t>length (kb)</a:t>
                </a:r>
              </a:p>
            </c:rich>
          </c:tx>
          <c:layout/>
          <c:overlay val="0"/>
        </c:title>
        <c:numFmt formatCode="#,##0" sourceLinked="1"/>
        <c:majorTickMark val="out"/>
        <c:minorTickMark val="none"/>
        <c:tickLblPos val="nextTo"/>
        <c:spPr>
          <a:ln w="28575">
            <a:solidFill>
              <a:schemeClr val="tx1"/>
            </a:solidFill>
          </a:ln>
        </c:spPr>
        <c:crossAx val="121034624"/>
        <c:crosses val="autoZero"/>
        <c:crossBetween val="midCat"/>
      </c:valAx>
      <c:spPr>
        <a:ln w="28575">
          <a:solidFill>
            <a:schemeClr val="tx1"/>
          </a:solidFill>
        </a:ln>
      </c:spPr>
    </c:plotArea>
    <c:plotVisOnly val="1"/>
    <c:dispBlanksAs val="gap"/>
    <c:showDLblsOverMax val="0"/>
  </c:chart>
  <c:txPr>
    <a:bodyPr/>
    <a:lstStyle/>
    <a:p>
      <a:pPr>
        <a:defRPr sz="32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EE157D4-8454-412F-AA7F-582686042FE3}" type="datetimeFigureOut">
              <a:rPr lang="en-US" smtClean="0"/>
              <a:t>7/7/2013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CF76E97-7108-48FA-9A9C-139B71E5ECD6}" type="slidenum">
              <a:rPr lang="en-US" smtClean="0"/>
              <a:t>‹#›</a:t>
            </a:fld>
            <a:endParaRPr lang="en-US" dirty="0"/>
          </a:p>
        </p:txBody>
      </p:sp>
    </p:spTree>
    <p:extLst>
      <p:ext uri="{BB962C8B-B14F-4D97-AF65-F5344CB8AC3E}">
        <p14:creationId xmlns:p14="http://schemas.microsoft.com/office/powerpoint/2010/main" val="2747759677"/>
      </p:ext>
    </p:extLst>
  </p:cSld>
  <p:clrMap bg1="lt1" tx1="dk1" bg2="lt2" tx2="dk2" accent1="accent1" accent2="accent2" accent3="accent3" accent4="accent4" accent5="accent5" accent6="accent6" hlink="hlink" folHlink="folHlink"/>
  <p:notesStyle>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400" kern="1200">
        <a:solidFill>
          <a:schemeClr val="tx1"/>
        </a:solidFill>
        <a:latin typeface="+mn-lt"/>
        <a:ea typeface="+mn-ea"/>
        <a:cs typeface="+mn-cs"/>
      </a:defRPr>
    </a:lvl2pPr>
    <a:lvl3pPr marL="914400" algn="l" defTabSz="914400" rtl="0" eaLnBrk="1" latinLnBrk="0" hangingPunct="1">
      <a:defRPr sz="1400" kern="1200">
        <a:solidFill>
          <a:schemeClr val="tx1"/>
        </a:solidFill>
        <a:latin typeface="+mn-lt"/>
        <a:ea typeface="+mn-ea"/>
        <a:cs typeface="+mn-cs"/>
      </a:defRPr>
    </a:lvl3pPr>
    <a:lvl4pPr marL="1371600" algn="l" defTabSz="914400" rtl="0" eaLnBrk="1" latinLnBrk="0" hangingPunct="1">
      <a:defRPr sz="1400" kern="1200">
        <a:solidFill>
          <a:schemeClr val="tx1"/>
        </a:solidFill>
        <a:latin typeface="+mn-lt"/>
        <a:ea typeface="+mn-ea"/>
        <a:cs typeface="+mn-cs"/>
      </a:defRPr>
    </a:lvl4pPr>
    <a:lvl5pPr marL="1828800" algn="l" defTabSz="914400" rtl="0" eaLnBrk="1" latinLnBrk="0" hangingPunct="1">
      <a:defRPr sz="14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frc.ri.cmu.edu/~hpm/talks/revo.slides/power.aug.curve/power.aug.gif"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Video-autoplay. </a:t>
            </a:r>
            <a:r>
              <a:rPr lang="en-US" dirty="0" smtClean="0"/>
              <a:t>How many of you are familiar</a:t>
            </a:r>
            <a:r>
              <a:rPr lang="en-US" baseline="0" dirty="0" smtClean="0"/>
              <a:t> with this television series? Believe it or not, there are people in this world who want to make the concept of human machine cyborgs a reality </a:t>
            </a:r>
            <a:r>
              <a:rPr lang="en-US" i="1" baseline="0" dirty="0" smtClean="0"/>
              <a:t>in this generation</a:t>
            </a:r>
            <a:r>
              <a:rPr lang="en-US" baseline="0" dirty="0" smtClean="0"/>
              <a:t>.</a:t>
            </a:r>
            <a:r>
              <a:rPr lang="en-US" dirty="0" smtClean="0">
                <a:cs typeface="Arial" charset="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0CF76E97-7108-48FA-9A9C-139B71E5ECD6}" type="slidenum">
              <a:rPr lang="en-US" smtClean="0"/>
              <a:t>1</a:t>
            </a:fld>
            <a:endParaRPr lang="en-US" dirty="0"/>
          </a:p>
        </p:txBody>
      </p:sp>
    </p:spTree>
    <p:extLst>
      <p:ext uri="{BB962C8B-B14F-4D97-AF65-F5344CB8AC3E}">
        <p14:creationId xmlns:p14="http://schemas.microsoft.com/office/powerpoint/2010/main" val="7023425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 marR="0" indent="0" algn="l" defTabSz="914400" rtl="0" eaLnBrk="1" fontAlgn="auto" latinLnBrk="0" hangingPunct="1">
              <a:lnSpc>
                <a:spcPct val="100000"/>
              </a:lnSpc>
              <a:spcBef>
                <a:spcPts val="0"/>
              </a:spcBef>
              <a:spcAft>
                <a:spcPts val="0"/>
              </a:spcAft>
              <a:buClrTx/>
              <a:buSzTx/>
              <a:buFontTx/>
              <a:buNone/>
              <a:tabLst/>
              <a:defRPr/>
            </a:pPr>
            <a:r>
              <a:rPr lang="en-US" dirty="0" smtClean="0">
                <a:cs typeface="Arial" charset="0"/>
                <a:sym typeface="Wingdings" pitchFamily="2" charset="2"/>
              </a:rPr>
              <a:t> </a:t>
            </a:r>
            <a:r>
              <a:rPr lang="en-US" dirty="0" smtClean="0"/>
              <a:t>Peter Diamandis is the chief executive of the X-Prize Foundation. </a:t>
            </a:r>
            <a:r>
              <a:rPr lang="en-US" dirty="0" smtClean="0">
                <a:cs typeface="Arial" charset="0"/>
                <a:sym typeface="Wingdings" pitchFamily="2" charset="2"/>
              </a:rPr>
              <a:t> </a:t>
            </a:r>
            <a:r>
              <a:rPr lang="en-US" dirty="0" smtClean="0"/>
              <a:t>He founded Singularity University in 2009.</a:t>
            </a:r>
            <a:r>
              <a:rPr lang="en-US" dirty="0" smtClean="0">
                <a:cs typeface="Arial" charset="0"/>
                <a:sym typeface="Wingdings" pitchFamily="2" charset="2"/>
              </a:rPr>
              <a:t> The university offers a 10-week</a:t>
            </a:r>
            <a:r>
              <a:rPr lang="en-US" baseline="0" dirty="0" smtClean="0">
                <a:cs typeface="Arial" charset="0"/>
                <a:sym typeface="Wingdings" pitchFamily="2" charset="2"/>
              </a:rPr>
              <a:t> </a:t>
            </a:r>
            <a:r>
              <a:rPr lang="en-US" dirty="0" smtClean="0">
                <a:cs typeface="Arial" charset="0"/>
                <a:sym typeface="Wingdings" pitchFamily="2" charset="2"/>
              </a:rPr>
              <a:t>graduate course that</a:t>
            </a:r>
            <a:r>
              <a:rPr lang="en-US" baseline="0" dirty="0" smtClean="0">
                <a:cs typeface="Arial" charset="0"/>
                <a:sym typeface="Wingdings" pitchFamily="2" charset="2"/>
              </a:rPr>
              <a:t> costs a mere $25,000. </a:t>
            </a:r>
            <a:r>
              <a:rPr lang="en-US" dirty="0" smtClean="0">
                <a:cs typeface="Arial" charset="0"/>
                <a:sym typeface="Wingdings" pitchFamily="2" charset="2"/>
              </a:rPr>
              <a:t> </a:t>
            </a:r>
            <a:endParaRPr lang="en-US" dirty="0" smtClean="0"/>
          </a:p>
        </p:txBody>
      </p:sp>
      <p:sp>
        <p:nvSpPr>
          <p:cNvPr id="4" name="Slide Number Placeholder 3"/>
          <p:cNvSpPr>
            <a:spLocks noGrp="1"/>
          </p:cNvSpPr>
          <p:nvPr>
            <p:ph type="sldNum" sz="quarter" idx="10"/>
          </p:nvPr>
        </p:nvSpPr>
        <p:spPr/>
        <p:txBody>
          <a:bodyPr/>
          <a:lstStyle/>
          <a:p>
            <a:fld id="{0CF76E97-7108-48FA-9A9C-139B71E5ECD6}" type="slidenum">
              <a:rPr lang="en-US" smtClean="0"/>
              <a:t>10</a:t>
            </a:fld>
            <a:endParaRPr lang="en-US" dirty="0"/>
          </a:p>
        </p:txBody>
      </p:sp>
    </p:spTree>
    <p:extLst>
      <p:ext uri="{BB962C8B-B14F-4D97-AF65-F5344CB8AC3E}">
        <p14:creationId xmlns:p14="http://schemas.microsoft.com/office/powerpoint/2010/main" val="26877124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 indent="0">
              <a:buNone/>
            </a:pPr>
            <a:r>
              <a:rPr lang="en-US" dirty="0" smtClean="0">
                <a:cs typeface="Arial" charset="0"/>
                <a:sym typeface="Wingdings" pitchFamily="2" charset="2"/>
              </a:rPr>
              <a:t> </a:t>
            </a:r>
            <a:r>
              <a:rPr lang="en-US" dirty="0" smtClean="0"/>
              <a:t>Peter Theil is the co-founder of PayPal. </a:t>
            </a:r>
            <a:r>
              <a:rPr lang="en-US" dirty="0" smtClean="0">
                <a:cs typeface="Arial" charset="0"/>
                <a:sym typeface="Wingdings" pitchFamily="2" charset="2"/>
              </a:rPr>
              <a:t> </a:t>
            </a:r>
            <a:r>
              <a:rPr lang="en-US" dirty="0" smtClean="0"/>
              <a:t>He provided $100,000 to back the Singularity Challenge donation drive of the Machine Intelligence Research Institute</a:t>
            </a:r>
            <a:r>
              <a:rPr lang="en-US" baseline="0" dirty="0" smtClean="0"/>
              <a:t> </a:t>
            </a:r>
            <a:r>
              <a:rPr lang="en-US" dirty="0" smtClean="0">
                <a:cs typeface="Arial" charset="0"/>
                <a:sym typeface="Wingdings" pitchFamily="2" charset="2"/>
              </a:rPr>
              <a:t> </a:t>
            </a:r>
            <a:r>
              <a:rPr lang="en-US" baseline="0" dirty="0" smtClean="0"/>
              <a:t>a</a:t>
            </a:r>
            <a:r>
              <a:rPr lang="en-US" dirty="0" smtClean="0"/>
              <a:t>nd donated $3.5 million to foster anti-aging research through the Methuselah Mouse Prize foundation.</a:t>
            </a:r>
            <a:r>
              <a:rPr lang="en-US" dirty="0" smtClean="0">
                <a:cs typeface="Arial" charset="0"/>
                <a:sym typeface="Wingdings" pitchFamily="2" charset="2"/>
              </a:rPr>
              <a:t>  </a:t>
            </a:r>
            <a:endParaRPr lang="en-US" dirty="0" smtClean="0"/>
          </a:p>
        </p:txBody>
      </p:sp>
      <p:sp>
        <p:nvSpPr>
          <p:cNvPr id="4" name="Slide Number Placeholder 3"/>
          <p:cNvSpPr>
            <a:spLocks noGrp="1"/>
          </p:cNvSpPr>
          <p:nvPr>
            <p:ph type="sldNum" sz="quarter" idx="10"/>
          </p:nvPr>
        </p:nvSpPr>
        <p:spPr/>
        <p:txBody>
          <a:bodyPr/>
          <a:lstStyle/>
          <a:p>
            <a:fld id="{0CF76E97-7108-48FA-9A9C-139B71E5ECD6}" type="slidenum">
              <a:rPr lang="en-US" smtClean="0"/>
              <a:t>11</a:t>
            </a:fld>
            <a:endParaRPr lang="en-US" dirty="0"/>
          </a:p>
        </p:txBody>
      </p:sp>
    </p:spTree>
    <p:extLst>
      <p:ext uri="{BB962C8B-B14F-4D97-AF65-F5344CB8AC3E}">
        <p14:creationId xmlns:p14="http://schemas.microsoft.com/office/powerpoint/2010/main" val="34414748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 indent="0">
              <a:buNone/>
            </a:pPr>
            <a:r>
              <a:rPr lang="en-US" dirty="0" smtClean="0">
                <a:cs typeface="Arial" charset="0"/>
                <a:sym typeface="Wingdings" pitchFamily="2" charset="2"/>
              </a:rPr>
              <a:t> </a:t>
            </a:r>
            <a:r>
              <a:rPr lang="en-US" dirty="0" smtClean="0"/>
              <a:t>Sergey Brin is the co-founder of Google,</a:t>
            </a:r>
            <a:r>
              <a:rPr lang="en-US" baseline="0" dirty="0" smtClean="0"/>
              <a:t> </a:t>
            </a:r>
            <a:r>
              <a:rPr lang="en-US" dirty="0" smtClean="0">
                <a:cs typeface="Arial" charset="0"/>
                <a:sym typeface="Wingdings" pitchFamily="2" charset="2"/>
              </a:rPr>
              <a:t> </a:t>
            </a:r>
            <a:r>
              <a:rPr lang="en-US" baseline="0" dirty="0" smtClean="0"/>
              <a:t>who</a:t>
            </a:r>
            <a:r>
              <a:rPr lang="en-US" dirty="0" smtClean="0"/>
              <a:t> helped found Singularity University.</a:t>
            </a:r>
            <a:r>
              <a:rPr lang="en-US" dirty="0" smtClean="0">
                <a:cs typeface="Arial" charset="0"/>
                <a:sym typeface="Wingdings" pitchFamily="2" charset="2"/>
              </a:rPr>
              <a:t>  </a:t>
            </a:r>
            <a:endParaRPr lang="en-US" dirty="0" smtClean="0"/>
          </a:p>
          <a:p>
            <a:endParaRPr lang="en-US" dirty="0"/>
          </a:p>
        </p:txBody>
      </p:sp>
      <p:sp>
        <p:nvSpPr>
          <p:cNvPr id="4" name="Slide Number Placeholder 3"/>
          <p:cNvSpPr>
            <a:spLocks noGrp="1"/>
          </p:cNvSpPr>
          <p:nvPr>
            <p:ph type="sldNum" sz="quarter" idx="10"/>
          </p:nvPr>
        </p:nvSpPr>
        <p:spPr/>
        <p:txBody>
          <a:bodyPr/>
          <a:lstStyle/>
          <a:p>
            <a:fld id="{0CF76E97-7108-48FA-9A9C-139B71E5ECD6}" type="slidenum">
              <a:rPr lang="en-US" smtClean="0"/>
              <a:t>12</a:t>
            </a:fld>
            <a:endParaRPr lang="en-US" dirty="0"/>
          </a:p>
        </p:txBody>
      </p:sp>
    </p:spTree>
    <p:extLst>
      <p:ext uri="{BB962C8B-B14F-4D97-AF65-F5344CB8AC3E}">
        <p14:creationId xmlns:p14="http://schemas.microsoft.com/office/powerpoint/2010/main" val="21567123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cs typeface="Arial" charset="0"/>
                <a:sym typeface="Wingdings" pitchFamily="2" charset="2"/>
              </a:rPr>
              <a:t> </a:t>
            </a:r>
            <a:r>
              <a:rPr lang="en-US" dirty="0" smtClean="0"/>
              <a:t>Larry Page</a:t>
            </a:r>
            <a:r>
              <a:rPr lang="en-US" baseline="0" dirty="0" smtClean="0"/>
              <a:t> is the other </a:t>
            </a:r>
            <a:r>
              <a:rPr lang="en-US" dirty="0" smtClean="0"/>
              <a:t>co-founder of Google. </a:t>
            </a:r>
            <a:r>
              <a:rPr lang="en-US" dirty="0" smtClean="0">
                <a:cs typeface="Arial" charset="0"/>
                <a:sym typeface="Wingdings" pitchFamily="2" charset="2"/>
              </a:rPr>
              <a:t> </a:t>
            </a:r>
            <a:r>
              <a:rPr lang="en-US" dirty="0" smtClean="0"/>
              <a:t>He also helped found Singularity University.</a:t>
            </a:r>
            <a:r>
              <a:rPr lang="en-US" dirty="0" smtClean="0">
                <a:cs typeface="Arial" charset="0"/>
                <a:sym typeface="Wingdings" pitchFamily="2" charset="2"/>
              </a:rPr>
              <a:t>  </a:t>
            </a:r>
            <a:endParaRPr lang="en-US" dirty="0" smtClean="0"/>
          </a:p>
        </p:txBody>
      </p:sp>
      <p:sp>
        <p:nvSpPr>
          <p:cNvPr id="4" name="Slide Number Placeholder 3"/>
          <p:cNvSpPr>
            <a:spLocks noGrp="1"/>
          </p:cNvSpPr>
          <p:nvPr>
            <p:ph type="sldNum" sz="quarter" idx="10"/>
          </p:nvPr>
        </p:nvSpPr>
        <p:spPr/>
        <p:txBody>
          <a:bodyPr/>
          <a:lstStyle/>
          <a:p>
            <a:fld id="{0CF76E97-7108-48FA-9A9C-139B71E5ECD6}" type="slidenum">
              <a:rPr lang="en-US" smtClean="0"/>
              <a:t>13</a:t>
            </a:fld>
            <a:endParaRPr lang="en-US" dirty="0"/>
          </a:p>
        </p:txBody>
      </p:sp>
    </p:spTree>
    <p:extLst>
      <p:ext uri="{BB962C8B-B14F-4D97-AF65-F5344CB8AC3E}">
        <p14:creationId xmlns:p14="http://schemas.microsoft.com/office/powerpoint/2010/main" val="9510329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idea that computers will become intelligent enough to achieve true artificial intelligence is based upon an exponential rate of increase in computational power. </a:t>
            </a:r>
            <a:r>
              <a:rPr lang="en-US" dirty="0" smtClean="0">
                <a:cs typeface="Arial" charset="0"/>
                <a:sym typeface="Wingdings" pitchFamily="2" charset="2"/>
              </a:rPr>
              <a:t> </a:t>
            </a:r>
            <a:r>
              <a:rPr lang="en-US" sz="1200" kern="1200" dirty="0" smtClean="0">
                <a:solidFill>
                  <a:schemeClr val="tx1"/>
                </a:solidFill>
                <a:effectLst/>
                <a:latin typeface="+mn-lt"/>
                <a:ea typeface="+mn-ea"/>
                <a:cs typeface="+mn-cs"/>
              </a:rPr>
              <a:t>Moore's law stated that the number of transistors on a chip would double about every two years. </a:t>
            </a:r>
            <a:r>
              <a:rPr lang="en-US" dirty="0" smtClean="0">
                <a:cs typeface="Arial" charset="0"/>
                <a:sym typeface="Wingdings" pitchFamily="2" charset="2"/>
              </a:rPr>
              <a:t> </a:t>
            </a:r>
            <a:r>
              <a:rPr lang="en-US" sz="1200" kern="1200" dirty="0" smtClean="0">
                <a:solidFill>
                  <a:schemeClr val="tx1"/>
                </a:solidFill>
                <a:effectLst/>
                <a:latin typeface="+mn-lt"/>
                <a:ea typeface="+mn-ea"/>
                <a:cs typeface="+mn-cs"/>
              </a:rPr>
              <a:t>This law has held for the last 40 years. However, doubling transistors does not necessarily result in a doubling of computational power (expressed as million instructions per second, or MIPS). During the 1980's and 1990's computing power doubled every two years. The assumption was that it would continue to do so indefinitely. </a:t>
            </a:r>
            <a:r>
              <a:rPr lang="en-US" dirty="0" smtClean="0">
                <a:cs typeface="Arial" charset="0"/>
                <a:sym typeface="Wingdings" pitchFamily="2" charset="2"/>
              </a:rPr>
              <a:t> </a:t>
            </a:r>
            <a:r>
              <a:rPr lang="en-US" sz="1200" kern="1200" dirty="0" smtClean="0">
                <a:solidFill>
                  <a:schemeClr val="tx1"/>
                </a:solidFill>
                <a:effectLst/>
                <a:latin typeface="+mn-lt"/>
                <a:ea typeface="+mn-ea"/>
                <a:cs typeface="+mn-cs"/>
              </a:rPr>
              <a:t>A widely publicized </a:t>
            </a:r>
            <a:r>
              <a:rPr lang="en-US" sz="1200" u="sng" kern="1200" dirty="0" smtClean="0">
                <a:solidFill>
                  <a:schemeClr val="tx1"/>
                </a:solidFill>
                <a:effectLst/>
                <a:latin typeface="+mn-lt"/>
                <a:ea typeface="+mn-ea"/>
                <a:cs typeface="+mn-cs"/>
                <a:hlinkClick r:id="rId3"/>
              </a:rPr>
              <a:t>graph of computational power</a:t>
            </a:r>
            <a:r>
              <a:rPr lang="en-US" sz="1200" kern="1200" dirty="0" smtClean="0">
                <a:solidFill>
                  <a:schemeClr val="tx1"/>
                </a:solidFill>
                <a:effectLst/>
                <a:latin typeface="+mn-lt"/>
                <a:ea typeface="+mn-ea"/>
                <a:cs typeface="+mn-cs"/>
              </a:rPr>
              <a:t> was done by Hans Moravec in 2002. The graph is reproduced here, </a:t>
            </a:r>
            <a:r>
              <a:rPr lang="en-US" dirty="0" smtClean="0">
                <a:cs typeface="Arial" charset="0"/>
                <a:sym typeface="Wingdings" pitchFamily="2" charset="2"/>
              </a:rPr>
              <a:t> </a:t>
            </a:r>
            <a:r>
              <a:rPr lang="en-US" sz="1200" kern="1200" dirty="0" smtClean="0">
                <a:solidFill>
                  <a:schemeClr val="tx1"/>
                </a:solidFill>
                <a:effectLst/>
                <a:latin typeface="+mn-lt"/>
                <a:ea typeface="+mn-ea"/>
                <a:cs typeface="+mn-cs"/>
              </a:rPr>
              <a:t>with an additional data point added by me for 2011. As can be seen, the latest point has fallen off the exponential 1995 trend, down to the 1985 trend. If computational power had remained exponential, the current value should be close to 1 million MIPS per thousand dollars, instead of ~70,000 MIPS/$1000 currently available.</a:t>
            </a:r>
            <a:r>
              <a:rPr lang="en-US" dirty="0" smtClean="0">
                <a:cs typeface="Arial" charset="0"/>
                <a:sym typeface="Wingdings" pitchFamily="2" charset="2"/>
              </a:rPr>
              <a:t>  </a:t>
            </a:r>
            <a:endParaRPr lang="en-US" dirty="0"/>
          </a:p>
        </p:txBody>
      </p:sp>
      <p:sp>
        <p:nvSpPr>
          <p:cNvPr id="4" name="Slide Number Placeholder 3"/>
          <p:cNvSpPr>
            <a:spLocks noGrp="1"/>
          </p:cNvSpPr>
          <p:nvPr>
            <p:ph type="sldNum" sz="quarter" idx="10"/>
          </p:nvPr>
        </p:nvSpPr>
        <p:spPr/>
        <p:txBody>
          <a:bodyPr/>
          <a:lstStyle/>
          <a:p>
            <a:fld id="{0CF76E97-7108-48FA-9A9C-139B71E5ECD6}" type="slidenum">
              <a:rPr lang="en-US" smtClean="0"/>
              <a:t>15</a:t>
            </a:fld>
            <a:endParaRPr lang="en-US" dirty="0"/>
          </a:p>
        </p:txBody>
      </p:sp>
    </p:spTree>
    <p:extLst>
      <p:ext uri="{BB962C8B-B14F-4D97-AF65-F5344CB8AC3E}">
        <p14:creationId xmlns:p14="http://schemas.microsoft.com/office/powerpoint/2010/main" val="34956701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 order to produce more powerful chips, computer manufacturers</a:t>
            </a:r>
            <a:r>
              <a:rPr lang="en-US" baseline="0" dirty="0" smtClean="0"/>
              <a:t> have been reducing the thickness for many years. </a:t>
            </a:r>
            <a:r>
              <a:rPr lang="en-US" dirty="0" smtClean="0">
                <a:cs typeface="Arial" charset="0"/>
                <a:sym typeface="Wingdings" pitchFamily="2" charset="2"/>
              </a:rPr>
              <a:t> </a:t>
            </a:r>
            <a:r>
              <a:rPr lang="en-US" baseline="0" dirty="0" smtClean="0"/>
              <a:t>Intel went from 42 nm to 32 nm, then 22 nm in 2011. </a:t>
            </a:r>
            <a:r>
              <a:rPr lang="en-US" dirty="0" smtClean="0">
                <a:cs typeface="Arial" charset="0"/>
                <a:sym typeface="Wingdings" pitchFamily="2" charset="2"/>
              </a:rPr>
              <a:t> </a:t>
            </a:r>
            <a:r>
              <a:rPr lang="en-US" dirty="0" smtClean="0"/>
              <a:t>14 nm is the theoretical limit without the chip melting and they have yet to invent the manufacturing process to produce such a thin layer (although Intel has invested $5 billion for a production plant in Arizona).</a:t>
            </a:r>
            <a:r>
              <a:rPr lang="en-US" baseline="0" dirty="0" smtClean="0"/>
              <a:t> </a:t>
            </a:r>
            <a:r>
              <a:rPr lang="en-US" dirty="0" smtClean="0">
                <a:cs typeface="Arial" charset="0"/>
                <a:sym typeface="Wingdings" pitchFamily="2" charset="2"/>
              </a:rPr>
              <a:t> </a:t>
            </a:r>
            <a:r>
              <a:rPr lang="en-US" baseline="0" dirty="0" smtClean="0">
                <a:cs typeface="Arial" charset="0"/>
                <a:sym typeface="Wingdings" pitchFamily="2" charset="2"/>
              </a:rPr>
              <a:t>Intel began experimenting with 3-dimension chips in the early 2000’s. Although, in theory, these chips could cube the density of transistors, practical engineering considerations provide a 2-fold increase in density and halve the energy requirements. After these chips are produced, silicon-based transistor technology would have reached its limit. </a:t>
            </a:r>
            <a:r>
              <a:rPr lang="en-US" dirty="0" smtClean="0">
                <a:cs typeface="Arial" charset="0"/>
                <a:sym typeface="Wingdings" pitchFamily="2" charset="2"/>
              </a:rPr>
              <a:t> After that level is achieved in about 2020, there is no way to shrink the size</a:t>
            </a:r>
            <a:r>
              <a:rPr lang="en-US" baseline="0" dirty="0" smtClean="0">
                <a:cs typeface="Arial" charset="0"/>
                <a:sym typeface="Wingdings" pitchFamily="2" charset="2"/>
              </a:rPr>
              <a:t> of silicon chips, since their physical limits would have been reached. </a:t>
            </a:r>
            <a:r>
              <a:rPr lang="en-US" dirty="0" smtClean="0">
                <a:cs typeface="Arial" charset="0"/>
                <a:sym typeface="Wingdings" pitchFamily="2" charset="2"/>
              </a:rPr>
              <a:t> </a:t>
            </a:r>
            <a:r>
              <a:rPr lang="en-US" baseline="0" dirty="0" smtClean="0">
                <a:cs typeface="Arial" charset="0"/>
                <a:sym typeface="Wingdings" pitchFamily="2" charset="2"/>
              </a:rPr>
              <a:t>Scientists have proposed a form of quantum computing to reduce the size of computers. However, at this point it is merely a theoretical idea with no practical application.</a:t>
            </a:r>
            <a:r>
              <a:rPr lang="en-US" dirty="0" smtClean="0">
                <a:cs typeface="Arial" charset="0"/>
                <a:sym typeface="Wingdings" pitchFamily="2" charset="2"/>
              </a:rPr>
              <a:t>  </a:t>
            </a:r>
            <a:endParaRPr lang="en-US" dirty="0" smtClean="0"/>
          </a:p>
        </p:txBody>
      </p:sp>
      <p:sp>
        <p:nvSpPr>
          <p:cNvPr id="4" name="Slide Number Placeholder 3"/>
          <p:cNvSpPr>
            <a:spLocks noGrp="1"/>
          </p:cNvSpPr>
          <p:nvPr>
            <p:ph type="sldNum" sz="quarter" idx="10"/>
          </p:nvPr>
        </p:nvSpPr>
        <p:spPr/>
        <p:txBody>
          <a:bodyPr/>
          <a:lstStyle/>
          <a:p>
            <a:fld id="{0CF76E97-7108-48FA-9A9C-139B71E5ECD6}" type="slidenum">
              <a:rPr lang="en-US" smtClean="0"/>
              <a:t>16</a:t>
            </a:fld>
            <a:endParaRPr lang="en-US" dirty="0"/>
          </a:p>
        </p:txBody>
      </p:sp>
    </p:spTree>
    <p:extLst>
      <p:ext uri="{BB962C8B-B14F-4D97-AF65-F5344CB8AC3E}">
        <p14:creationId xmlns:p14="http://schemas.microsoft.com/office/powerpoint/2010/main" val="21417722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cs typeface="Arial" charset="0"/>
                <a:sym typeface="Wingdings" pitchFamily="2" charset="2"/>
              </a:rPr>
              <a:t> </a:t>
            </a:r>
            <a:r>
              <a:rPr lang="en-US" dirty="0" smtClean="0"/>
              <a:t>Artificial</a:t>
            </a:r>
            <a:r>
              <a:rPr lang="en-US" baseline="0" dirty="0" smtClean="0"/>
              <a:t> intelligence is the attempt to reproduce the human mind using computers and sophisticated software. </a:t>
            </a:r>
            <a:r>
              <a:rPr lang="en-US" dirty="0" smtClean="0">
                <a:cs typeface="Arial" charset="0"/>
                <a:sym typeface="Wingdings" pitchFamily="2" charset="2"/>
              </a:rPr>
              <a:t> </a:t>
            </a:r>
            <a:r>
              <a:rPr lang="en-US" baseline="0" dirty="0" smtClean="0"/>
              <a:t>IBM’s </a:t>
            </a:r>
            <a:r>
              <a:rPr lang="en-US" dirty="0" smtClean="0"/>
              <a:t>Deep Blue computer beat world chess champion Garry Kasparov in 1997.</a:t>
            </a:r>
            <a:r>
              <a:rPr lang="en-US" baseline="0" dirty="0" smtClean="0"/>
              <a:t> </a:t>
            </a:r>
            <a:r>
              <a:rPr lang="en-US" dirty="0" smtClean="0">
                <a:cs typeface="Arial" charset="0"/>
                <a:sym typeface="Wingdings" pitchFamily="2" charset="2"/>
              </a:rPr>
              <a:t> </a:t>
            </a:r>
            <a:r>
              <a:rPr lang="en-US" baseline="0" dirty="0" smtClean="0"/>
              <a:t>Recently, </a:t>
            </a:r>
            <a:r>
              <a:rPr lang="en-US" dirty="0" smtClean="0"/>
              <a:t>Watson (consisting of 90 servers the size</a:t>
            </a:r>
            <a:r>
              <a:rPr lang="en-US" baseline="0" dirty="0" smtClean="0"/>
              <a:t> of a small room</a:t>
            </a:r>
            <a:r>
              <a:rPr lang="en-US" dirty="0" smtClean="0"/>
              <a:t>) beat Jeopardy champions in 2011 </a:t>
            </a:r>
            <a:r>
              <a:rPr lang="en-US" dirty="0" smtClean="0">
                <a:cs typeface="Arial" charset="0"/>
                <a:sym typeface="Wingdings" pitchFamily="2" charset="2"/>
              </a:rPr>
              <a:t> </a:t>
            </a:r>
            <a:r>
              <a:rPr lang="en-US" dirty="0" smtClean="0"/>
              <a:t>by ranking answers using a sophisticated probability algorithm.</a:t>
            </a:r>
            <a:r>
              <a:rPr lang="en-US" baseline="0" dirty="0" smtClean="0"/>
              <a:t> However, Watson does not understand like a human being. It basically makes an educated guess at the answer, based upon clues and associations in its evidence base. It works poorly at complicated sentence structure and with idioms that aren’t defined in its database. In addition, it would be difficult to fit Watson inside a human brain, as singulatarians propose.</a:t>
            </a:r>
            <a:endParaRPr lang="en-US" dirty="0" smtClean="0"/>
          </a:p>
        </p:txBody>
      </p:sp>
      <p:sp>
        <p:nvSpPr>
          <p:cNvPr id="4" name="Slide Number Placeholder 3"/>
          <p:cNvSpPr>
            <a:spLocks noGrp="1"/>
          </p:cNvSpPr>
          <p:nvPr>
            <p:ph type="sldNum" sz="quarter" idx="10"/>
          </p:nvPr>
        </p:nvSpPr>
        <p:spPr/>
        <p:txBody>
          <a:bodyPr/>
          <a:lstStyle/>
          <a:p>
            <a:fld id="{0CF76E97-7108-48FA-9A9C-139B71E5ECD6}" type="slidenum">
              <a:rPr lang="en-US" smtClean="0"/>
              <a:t>17</a:t>
            </a:fld>
            <a:endParaRPr lang="en-US" dirty="0"/>
          </a:p>
        </p:txBody>
      </p:sp>
    </p:spTree>
    <p:extLst>
      <p:ext uri="{BB962C8B-B14F-4D97-AF65-F5344CB8AC3E}">
        <p14:creationId xmlns:p14="http://schemas.microsoft.com/office/powerpoint/2010/main" val="30793695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Google has no intent to be just a search engine company. In an interview from April, 2013, </a:t>
            </a:r>
            <a:r>
              <a:rPr lang="en-US" dirty="0" smtClean="0">
                <a:cs typeface="Arial" charset="0"/>
                <a:sym typeface="Wingdings" pitchFamily="2" charset="2"/>
              </a:rPr>
              <a:t> </a:t>
            </a:r>
            <a:r>
              <a:rPr lang="en-US" dirty="0" smtClean="0"/>
              <a:t>Ray Kurzweil indicated</a:t>
            </a:r>
            <a:r>
              <a:rPr lang="en-US" baseline="0" dirty="0" smtClean="0"/>
              <a:t> that</a:t>
            </a:r>
            <a:r>
              <a:rPr lang="en-US" dirty="0" smtClean="0"/>
              <a:t> Larry Page would be unwilling to share Google’s database with Kurzweil for his </a:t>
            </a:r>
            <a:r>
              <a:rPr lang="en-US" baseline="0" dirty="0" smtClean="0"/>
              <a:t>artificial intelligence research unless he were part of the Google team. </a:t>
            </a:r>
            <a:r>
              <a:rPr lang="en-US" dirty="0" smtClean="0"/>
              <a:t>Hence, Google hired Ray Kurzweil, </a:t>
            </a:r>
            <a:r>
              <a:rPr lang="en-US" dirty="0" smtClean="0">
                <a:cs typeface="Arial" charset="0"/>
                <a:sym typeface="Wingdings" pitchFamily="2" charset="2"/>
              </a:rPr>
              <a:t> </a:t>
            </a:r>
            <a:r>
              <a:rPr lang="en-US" dirty="0" smtClean="0"/>
              <a:t>making it clear that they want pursue the technological singularity</a:t>
            </a:r>
            <a:r>
              <a:rPr lang="en-US" baseline="0" dirty="0" smtClean="0"/>
              <a:t> as a primary focus. The first step is to develop the software necessary to create artificial intelligence. </a:t>
            </a:r>
            <a:r>
              <a:rPr lang="en-US" dirty="0" smtClean="0">
                <a:cs typeface="Arial" charset="0"/>
                <a:sym typeface="Wingdings" pitchFamily="2" charset="2"/>
              </a:rPr>
              <a:t> </a:t>
            </a:r>
            <a:r>
              <a:rPr lang="en-US" baseline="0" dirty="0" smtClean="0"/>
              <a:t>Google’s first attempt at AI is called “Knowledge Graph,” </a:t>
            </a:r>
            <a:r>
              <a:rPr lang="en-US" dirty="0" smtClean="0">
                <a:cs typeface="Arial" charset="0"/>
                <a:sym typeface="Wingdings" pitchFamily="2" charset="2"/>
              </a:rPr>
              <a:t> </a:t>
            </a:r>
            <a:r>
              <a:rPr lang="en-US" baseline="0" dirty="0" smtClean="0"/>
              <a:t>shown here in a search for “CS Lewis.” Knowledge Graph gets a lot of its information from Wikipedia (probably since the information is not subject to copyright). However, Knowledge Graph seems to think here that </a:t>
            </a:r>
            <a:r>
              <a:rPr lang="en-US" dirty="0" smtClean="0">
                <a:cs typeface="Arial" charset="0"/>
                <a:sym typeface="Wingdings" pitchFamily="2" charset="2"/>
              </a:rPr>
              <a:t> </a:t>
            </a:r>
            <a:r>
              <a:rPr lang="en-US" baseline="0" dirty="0" smtClean="0"/>
              <a:t>CS Lewis made a bunch of movies, including the </a:t>
            </a:r>
            <a:r>
              <a:rPr lang="en-US" i="1" baseline="0" dirty="0" smtClean="0"/>
              <a:t>Chronicles of Narnia </a:t>
            </a:r>
            <a:r>
              <a:rPr lang="en-US" baseline="0" dirty="0" smtClean="0"/>
              <a:t>and </a:t>
            </a:r>
            <a:r>
              <a:rPr lang="en-US" i="1" baseline="0" dirty="0" smtClean="0"/>
              <a:t>Prince Caspian</a:t>
            </a:r>
            <a:r>
              <a:rPr lang="en-US" baseline="0" dirty="0" smtClean="0"/>
              <a:t>. Obviously, their first attempt at AI still needs some work. Still, it is clear that Google will eventually produce a knowledge database that will make clicking on real websites unnecessary. At that point, Google becomes the controller of information instead of just the purveyor of it.</a:t>
            </a:r>
            <a:endParaRPr lang="en-US" dirty="0"/>
          </a:p>
        </p:txBody>
      </p:sp>
      <p:sp>
        <p:nvSpPr>
          <p:cNvPr id="4" name="Slide Number Placeholder 3"/>
          <p:cNvSpPr>
            <a:spLocks noGrp="1"/>
          </p:cNvSpPr>
          <p:nvPr>
            <p:ph type="sldNum" sz="quarter" idx="10"/>
          </p:nvPr>
        </p:nvSpPr>
        <p:spPr/>
        <p:txBody>
          <a:bodyPr/>
          <a:lstStyle/>
          <a:p>
            <a:fld id="{0CF76E97-7108-48FA-9A9C-139B71E5ECD6}" type="slidenum">
              <a:rPr lang="en-US" smtClean="0"/>
              <a:t>18</a:t>
            </a:fld>
            <a:endParaRPr lang="en-US" dirty="0"/>
          </a:p>
        </p:txBody>
      </p:sp>
    </p:spTree>
    <p:extLst>
      <p:ext uri="{BB962C8B-B14F-4D97-AF65-F5344CB8AC3E}">
        <p14:creationId xmlns:p14="http://schemas.microsoft.com/office/powerpoint/2010/main" val="24931467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human brain is a collection of about 86 billion neurons and supporting structures that allow us to interpret the world and react to it. The sensory</a:t>
            </a:r>
            <a:r>
              <a:rPr lang="en-US" baseline="0" dirty="0" smtClean="0"/>
              <a:t> organs (eyes, ears, nose, tongue, and skin) contain neural receptors that send signals to the brain for interpretation. The brain reacts to these inputs by sending signals to voluntary and involuntary muscles to controls the body’s actions. Different parts of the brain are involved in different sensory and executive functions. </a:t>
            </a:r>
            <a:r>
              <a:rPr lang="en-US" dirty="0" smtClean="0">
                <a:cs typeface="Arial" charset="0"/>
                <a:sym typeface="Wingdings" pitchFamily="2" charset="2"/>
              </a:rPr>
              <a:t> </a:t>
            </a:r>
            <a:r>
              <a:rPr lang="en-US" baseline="0" dirty="0" smtClean="0"/>
              <a:t>The frontal lobe is primarily involved in problem solving and thought, along with some motor speech and behaviors and emotions. </a:t>
            </a:r>
            <a:r>
              <a:rPr lang="en-US" dirty="0" smtClean="0">
                <a:cs typeface="Arial" charset="0"/>
                <a:sym typeface="Wingdings" pitchFamily="2" charset="2"/>
              </a:rPr>
              <a:t> </a:t>
            </a:r>
            <a:r>
              <a:rPr lang="en-US" baseline="0" dirty="0" smtClean="0"/>
              <a:t>The parietal lobe is involved in touch, taste, smell, muscle control and speech interpretation. </a:t>
            </a:r>
            <a:r>
              <a:rPr lang="en-US" dirty="0" smtClean="0">
                <a:cs typeface="Arial" charset="0"/>
                <a:sym typeface="Wingdings" pitchFamily="2" charset="2"/>
              </a:rPr>
              <a:t> </a:t>
            </a:r>
            <a:r>
              <a:rPr lang="en-US" baseline="0" dirty="0" smtClean="0"/>
              <a:t>The temporal lobe is involved in language, auditory interpretation, memory and emotion. </a:t>
            </a:r>
            <a:r>
              <a:rPr lang="en-US" dirty="0" smtClean="0">
                <a:cs typeface="Arial" charset="0"/>
                <a:sym typeface="Wingdings" pitchFamily="2" charset="2"/>
              </a:rPr>
              <a:t> </a:t>
            </a:r>
            <a:r>
              <a:rPr lang="en-US" baseline="0" dirty="0" smtClean="0"/>
              <a:t>The occipital lobe is involved in vision. </a:t>
            </a:r>
            <a:r>
              <a:rPr lang="en-US" dirty="0" smtClean="0">
                <a:cs typeface="Arial" charset="0"/>
                <a:sym typeface="Wingdings" pitchFamily="2" charset="2"/>
              </a:rPr>
              <a:t> </a:t>
            </a:r>
            <a:r>
              <a:rPr lang="en-US" baseline="0" dirty="0" smtClean="0"/>
              <a:t>The cerebellum, although it is relatively small, contains about half the neurons in the brain and controls voluntary motor control and balance. </a:t>
            </a:r>
            <a:r>
              <a:rPr lang="en-US" dirty="0" smtClean="0">
                <a:cs typeface="Arial" charset="0"/>
                <a:sym typeface="Wingdings" pitchFamily="2" charset="2"/>
              </a:rPr>
              <a:t> </a:t>
            </a:r>
            <a:r>
              <a:rPr lang="en-US" baseline="0" dirty="0" smtClean="0"/>
              <a:t>The brain stem controls breathing, heartbeat, digestion and other autonomic functions. Since each of the 86 billion neurons has about 1,000 connections, the brain can theoretically store something on the order of 100 terabytes of information. By comparison, your average consumer computer is able to store about 1-2 terabytes. In theory, the brain can do 20 billion MIPS, which is 200,000 times faster than a typical consumer PC. The brain is able to accomplish all of its functions running on about 12 watts of power. By comparison, IBM’s Watson computer requires 200,000 watts of power.</a:t>
            </a:r>
            <a:r>
              <a:rPr lang="en-US" dirty="0" smtClean="0">
                <a:cs typeface="Arial" charset="0"/>
                <a:sym typeface="Wingdings" pitchFamily="2" charset="2"/>
              </a:rPr>
              <a:t>  </a:t>
            </a:r>
            <a:endParaRPr lang="en-US" dirty="0"/>
          </a:p>
        </p:txBody>
      </p:sp>
      <p:sp>
        <p:nvSpPr>
          <p:cNvPr id="4" name="Slide Number Placeholder 3"/>
          <p:cNvSpPr>
            <a:spLocks noGrp="1"/>
          </p:cNvSpPr>
          <p:nvPr>
            <p:ph type="sldNum" sz="quarter" idx="10"/>
          </p:nvPr>
        </p:nvSpPr>
        <p:spPr/>
        <p:txBody>
          <a:bodyPr/>
          <a:lstStyle/>
          <a:p>
            <a:fld id="{0CF76E97-7108-48FA-9A9C-139B71E5ECD6}" type="slidenum">
              <a:rPr lang="en-US" smtClean="0"/>
              <a:t>20</a:t>
            </a:fld>
            <a:endParaRPr lang="en-US" dirty="0"/>
          </a:p>
        </p:txBody>
      </p:sp>
    </p:spTree>
    <p:extLst>
      <p:ext uri="{BB962C8B-B14F-4D97-AF65-F5344CB8AC3E}">
        <p14:creationId xmlns:p14="http://schemas.microsoft.com/office/powerpoint/2010/main" val="37409131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we</a:t>
            </a:r>
            <a:r>
              <a:rPr lang="en-US" baseline="0" dirty="0" smtClean="0"/>
              <a:t> are going to see how the brain works at a cellular/molecular level</a:t>
            </a:r>
            <a:r>
              <a:rPr lang="en-US" dirty="0" smtClean="0"/>
              <a:t>. </a:t>
            </a:r>
            <a:r>
              <a:rPr lang="en-US" dirty="0" smtClean="0">
                <a:cs typeface="Arial" charset="0"/>
                <a:sym typeface="Wingdings" pitchFamily="2" charset="2"/>
              </a:rPr>
              <a:t> </a:t>
            </a:r>
            <a:r>
              <a:rPr lang="en-US" dirty="0" smtClean="0"/>
              <a:t>The electrical impulse from</a:t>
            </a:r>
            <a:r>
              <a:rPr lang="en-US" baseline="0" dirty="0" smtClean="0"/>
              <a:t> one neuron travels to the junction of the other neuron. </a:t>
            </a:r>
            <a:r>
              <a:rPr lang="en-US" dirty="0" smtClean="0"/>
              <a:t>The junction of two neurons is called a synapse. The firing of the first neuron results in a cascade of biochemical reactions that result in </a:t>
            </a:r>
            <a:r>
              <a:rPr lang="en-US" dirty="0" smtClean="0">
                <a:cs typeface="Arial" charset="0"/>
                <a:sym typeface="Wingdings" pitchFamily="2" charset="2"/>
              </a:rPr>
              <a:t></a:t>
            </a:r>
            <a:r>
              <a:rPr lang="en-US" dirty="0" smtClean="0"/>
              <a:t> a synaptic vesicle migrating</a:t>
            </a:r>
            <a:r>
              <a:rPr lang="en-US" baseline="0" dirty="0" smtClean="0"/>
              <a:t> toward the synaptic cleft, where it fuses with the membrane. This fusion results in the release of neurotransmitters that bind to receptors on the postsynaptic membrane. The binding of these receptors results in depolarization of the membrane and generation of an action potential through the opening and closing of </a:t>
            </a:r>
            <a:r>
              <a:rPr lang="en-US" dirty="0" smtClean="0">
                <a:cs typeface="Arial" charset="0"/>
                <a:sym typeface="Wingdings" pitchFamily="2" charset="2"/>
              </a:rPr>
              <a:t> </a:t>
            </a:r>
            <a:r>
              <a:rPr lang="en-US" baseline="0" dirty="0" smtClean="0"/>
              <a:t>potassium and </a:t>
            </a:r>
            <a:r>
              <a:rPr lang="en-US" dirty="0" smtClean="0">
                <a:cs typeface="Arial" charset="0"/>
                <a:sym typeface="Wingdings" pitchFamily="2" charset="2"/>
              </a:rPr>
              <a:t> </a:t>
            </a:r>
            <a:r>
              <a:rPr lang="en-US" baseline="0" dirty="0" smtClean="0"/>
              <a:t>sodium ion channels. The opening of </a:t>
            </a:r>
            <a:r>
              <a:rPr lang="en-US" dirty="0" smtClean="0">
                <a:cs typeface="Arial" charset="0"/>
                <a:sym typeface="Wingdings" pitchFamily="2" charset="2"/>
              </a:rPr>
              <a:t> </a:t>
            </a:r>
            <a:r>
              <a:rPr lang="en-US" baseline="0" dirty="0" smtClean="0"/>
              <a:t>sodium ion channels results in the influx of sodium ions into the cell, producing the electrical impulse that runs through the neuron. </a:t>
            </a:r>
            <a:r>
              <a:rPr lang="en-US" dirty="0" smtClean="0">
                <a:cs typeface="Arial" charset="0"/>
                <a:sym typeface="Wingdings" pitchFamily="2" charset="2"/>
              </a:rPr>
              <a:t> </a:t>
            </a:r>
            <a:r>
              <a:rPr lang="en-US" baseline="0" dirty="0" smtClean="0"/>
              <a:t>The opening of potassium ion channels results in potassium ions leaving the neuron, rapidly repolarizes the membrane and ending the action potential. </a:t>
            </a:r>
            <a:r>
              <a:rPr lang="en-US" dirty="0" smtClean="0">
                <a:cs typeface="Arial" charset="0"/>
                <a:sym typeface="Wingdings" pitchFamily="2" charset="2"/>
              </a:rPr>
              <a:t> </a:t>
            </a:r>
            <a:r>
              <a:rPr lang="en-US" i="0" baseline="0" dirty="0" smtClean="0"/>
              <a:t>In this way, one neuron communicates with another. Despite knowing how the cells of the brain work, we have no idea how memories are stored and retrieved. It might be a good idea to understand this before attempting to replicate the human brain.</a:t>
            </a:r>
            <a:r>
              <a:rPr lang="en-US" dirty="0" smtClean="0">
                <a:cs typeface="Arial" charset="0"/>
                <a:sym typeface="Wingdings" pitchFamily="2" charset="2"/>
              </a:rPr>
              <a:t>  </a:t>
            </a:r>
            <a:endParaRPr lang="en-US" dirty="0"/>
          </a:p>
        </p:txBody>
      </p:sp>
      <p:sp>
        <p:nvSpPr>
          <p:cNvPr id="4" name="Slide Number Placeholder 3"/>
          <p:cNvSpPr>
            <a:spLocks noGrp="1"/>
          </p:cNvSpPr>
          <p:nvPr>
            <p:ph type="sldNum" sz="quarter" idx="10"/>
          </p:nvPr>
        </p:nvSpPr>
        <p:spPr/>
        <p:txBody>
          <a:bodyPr/>
          <a:lstStyle/>
          <a:p>
            <a:fld id="{0CF76E97-7108-48FA-9A9C-139B71E5ECD6}" type="slidenum">
              <a:rPr lang="en-US" smtClean="0"/>
              <a:t>21</a:t>
            </a:fld>
            <a:endParaRPr lang="en-US" dirty="0"/>
          </a:p>
        </p:txBody>
      </p:sp>
    </p:spTree>
    <p:extLst>
      <p:ext uri="{BB962C8B-B14F-4D97-AF65-F5344CB8AC3E}">
        <p14:creationId xmlns:p14="http://schemas.microsoft.com/office/powerpoint/2010/main" val="37056086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concept we are going to examine is the so-called “technological</a:t>
            </a:r>
            <a:r>
              <a:rPr lang="en-US" baseline="0" dirty="0" smtClean="0"/>
              <a:t> singularity,” when man and machine become one. Let’s look at another video clip explained by physicist Michio Kaku.</a:t>
            </a:r>
            <a:r>
              <a:rPr lang="en-US" dirty="0" smtClean="0">
                <a:cs typeface="Arial" charset="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0CF76E97-7108-48FA-9A9C-139B71E5ECD6}" type="slidenum">
              <a:rPr lang="en-US" smtClean="0"/>
              <a:t>2</a:t>
            </a:fld>
            <a:endParaRPr lang="en-US" dirty="0"/>
          </a:p>
        </p:txBody>
      </p:sp>
    </p:spTree>
    <p:extLst>
      <p:ext uri="{BB962C8B-B14F-4D97-AF65-F5344CB8AC3E}">
        <p14:creationId xmlns:p14="http://schemas.microsoft.com/office/powerpoint/2010/main" val="17255017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cs typeface="Arial" charset="0"/>
                <a:sym typeface="Wingdings" pitchFamily="2" charset="2"/>
              </a:rPr>
              <a:t> </a:t>
            </a:r>
            <a:r>
              <a:rPr lang="en-US" dirty="0" smtClean="0"/>
              <a:t>Kurzweil and others suggest that once we develop artificially intelligent machines, those machine could do on to develop and produce even more powerful versions of themselves. </a:t>
            </a:r>
            <a:r>
              <a:rPr lang="en-US" dirty="0" smtClean="0">
                <a:cs typeface="Arial" charset="0"/>
                <a:sym typeface="Wingdings" pitchFamily="2" charset="2"/>
              </a:rPr>
              <a:t> </a:t>
            </a:r>
            <a:r>
              <a:rPr lang="en-US" dirty="0" smtClean="0"/>
              <a:t>Escalating intelligence would eventually lead to unbounded superintelligence, the so-called</a:t>
            </a:r>
            <a:r>
              <a:rPr lang="en-US" baseline="0" dirty="0" smtClean="0"/>
              <a:t> singularity event</a:t>
            </a:r>
            <a:r>
              <a:rPr lang="en-US" dirty="0" smtClean="0"/>
              <a:t>.</a:t>
            </a:r>
            <a:r>
              <a:rPr lang="en-US" dirty="0" smtClean="0">
                <a:cs typeface="Arial" charset="0"/>
                <a:sym typeface="Wingdings" pitchFamily="2" charset="2"/>
              </a:rPr>
              <a:t>  One of the questions of allowing machines their own autonomy is what they will do with that freedom. We will address this issue a little later.  </a:t>
            </a:r>
            <a:endParaRPr lang="en-US" dirty="0" smtClean="0"/>
          </a:p>
          <a:p>
            <a:endParaRPr lang="en-US" dirty="0"/>
          </a:p>
        </p:txBody>
      </p:sp>
      <p:sp>
        <p:nvSpPr>
          <p:cNvPr id="4" name="Slide Number Placeholder 3"/>
          <p:cNvSpPr>
            <a:spLocks noGrp="1"/>
          </p:cNvSpPr>
          <p:nvPr>
            <p:ph type="sldNum" sz="quarter" idx="10"/>
          </p:nvPr>
        </p:nvSpPr>
        <p:spPr/>
        <p:txBody>
          <a:bodyPr/>
          <a:lstStyle/>
          <a:p>
            <a:fld id="{0CF76E97-7108-48FA-9A9C-139B71E5ECD6}" type="slidenum">
              <a:rPr lang="en-US" smtClean="0"/>
              <a:t>22</a:t>
            </a:fld>
            <a:endParaRPr lang="en-US" dirty="0"/>
          </a:p>
        </p:txBody>
      </p:sp>
    </p:spTree>
    <p:extLst>
      <p:ext uri="{BB962C8B-B14F-4D97-AF65-F5344CB8AC3E}">
        <p14:creationId xmlns:p14="http://schemas.microsoft.com/office/powerpoint/2010/main" val="18651003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One of the first goals of the singularity movement is to reverse engineer the human brain. According to Ray Kurzweil,</a:t>
            </a:r>
            <a:r>
              <a:rPr lang="en-US" baseline="0" dirty="0" smtClean="0"/>
              <a:t> “</a:t>
            </a:r>
            <a:r>
              <a:rPr lang="en-US" dirty="0" smtClean="0"/>
              <a:t>The design of the brain is in the genome. The human genome has three billion base pairs or six billion bits, which is about 800 million bytes before compression. Eliminating redundancies and applying loss-less compression, that information can be compressed into about 50 million bytes. About half of that is the brain, </a:t>
            </a:r>
            <a:r>
              <a:rPr lang="en-US" dirty="0" smtClean="0">
                <a:cs typeface="Arial" charset="0"/>
                <a:sym typeface="Wingdings" pitchFamily="2" charset="2"/>
              </a:rPr>
              <a:t> </a:t>
            </a:r>
            <a:r>
              <a:rPr lang="en-US" dirty="0" smtClean="0"/>
              <a:t>which comes down to 25 million bytes, or a million lines of code.” </a:t>
            </a:r>
            <a:r>
              <a:rPr lang="en-US" dirty="0" smtClean="0">
                <a:cs typeface="Arial" charset="0"/>
                <a:sym typeface="Wingdings" pitchFamily="2" charset="2"/>
              </a:rPr>
              <a:t>The problem is that</a:t>
            </a:r>
            <a:r>
              <a:rPr lang="en-US" baseline="0" dirty="0" smtClean="0">
                <a:cs typeface="Arial" charset="0"/>
                <a:sym typeface="Wingdings" pitchFamily="2" charset="2"/>
              </a:rPr>
              <a:t> brain development is not just a function of one cell type or one set of genes. </a:t>
            </a:r>
            <a:r>
              <a:rPr lang="en-US" dirty="0" smtClean="0">
                <a:cs typeface="Arial" charset="0"/>
                <a:sym typeface="Wingdings" pitchFamily="2" charset="2"/>
              </a:rPr>
              <a:t> </a:t>
            </a:r>
            <a:r>
              <a:rPr lang="en-US" baseline="0" dirty="0" smtClean="0">
                <a:cs typeface="Arial" charset="0"/>
                <a:sym typeface="Wingdings" pitchFamily="2" charset="2"/>
              </a:rPr>
              <a:t>Over 12,000 of the 20,000 human genes are differentially regulated during brain development in three different cell types–astrocytes, neurons, and oligodendrocytes. However, most of these genes are also involved in the development of organs other than the brain, so knowing the genome does not necessarily tell us about brain development. </a:t>
            </a:r>
            <a:r>
              <a:rPr lang="en-US" dirty="0" smtClean="0">
                <a:cs typeface="Arial" charset="0"/>
                <a:sym typeface="Wingdings" pitchFamily="2" charset="2"/>
              </a:rPr>
              <a:t> </a:t>
            </a:r>
            <a:r>
              <a:rPr lang="en-US" baseline="0" dirty="0" smtClean="0">
                <a:cs typeface="Arial" charset="0"/>
                <a:sym typeface="Wingdings" pitchFamily="2" charset="2"/>
              </a:rPr>
              <a:t>Development is not just a function of genes, but is dependent upon direct cell-cell interaction during embryogenesis. Another problem is that even though we have the DNA sequence for all these genes and the resulting amino acid sequence of the proteins, we cannot determine how any protein will fold–even when using the fastest, most sophisticated computer. </a:t>
            </a:r>
            <a:r>
              <a:rPr lang="en-US" dirty="0" smtClean="0">
                <a:cs typeface="Arial" charset="0"/>
                <a:sym typeface="Wingdings" pitchFamily="2" charset="2"/>
              </a:rPr>
              <a:t> </a:t>
            </a:r>
            <a:r>
              <a:rPr lang="en-US" baseline="0" dirty="0" smtClean="0">
                <a:cs typeface="Arial" charset="0"/>
                <a:sym typeface="Wingdings" pitchFamily="2" charset="2"/>
              </a:rPr>
              <a:t>In reality, nearly all proteins can fold in multiple ways. For some large proteins, the cell uses other specific proteins, called chaperones, to force protein folding to proceed in only one possible way. So, </a:t>
            </a:r>
            <a:r>
              <a:rPr lang="en-US" baseline="0" dirty="0" smtClean="0">
                <a:cs typeface="Arial" charset="0"/>
                <a:sym typeface="Wingdings" pitchFamily="2" charset="2"/>
              </a:rPr>
              <a:t>Kurzweil </a:t>
            </a:r>
            <a:r>
              <a:rPr lang="en-US" baseline="0" dirty="0" smtClean="0">
                <a:cs typeface="Arial" charset="0"/>
                <a:sym typeface="Wingdings" pitchFamily="2" charset="2"/>
              </a:rPr>
              <a:t>does not understand how complicated biology is. </a:t>
            </a:r>
            <a:r>
              <a:rPr lang="en-US" dirty="0" smtClean="0">
                <a:cs typeface="Arial" charset="0"/>
                <a:sym typeface="Wingdings" pitchFamily="2" charset="2"/>
              </a:rPr>
              <a:t> </a:t>
            </a:r>
            <a:r>
              <a:rPr lang="en-US" baseline="0" dirty="0" smtClean="0">
                <a:cs typeface="Arial" charset="0"/>
                <a:sym typeface="Wingdings" pitchFamily="2" charset="2"/>
              </a:rPr>
              <a:t>P.Z. Meyers, a developmental neuroscientist, wrote a long article entitled, </a:t>
            </a:r>
            <a:r>
              <a:rPr lang="en-US" dirty="0" smtClean="0"/>
              <a:t>“Ray Kurzweil does not understand the brain,” in which he concludes</a:t>
            </a:r>
            <a:r>
              <a:rPr lang="en-US" baseline="0" dirty="0" smtClean="0"/>
              <a:t> the article, “If you’re an acolyte of Kurzweil, you’ve been bamboozled. He’s a kook.”</a:t>
            </a:r>
            <a:r>
              <a:rPr lang="en-US" dirty="0" smtClean="0">
                <a:cs typeface="Arial" charset="0"/>
                <a:sym typeface="Wingdings" pitchFamily="2" charset="2"/>
              </a:rPr>
              <a:t>  </a:t>
            </a:r>
            <a:endParaRPr lang="en-US" dirty="0" smtClean="0"/>
          </a:p>
        </p:txBody>
      </p:sp>
      <p:sp>
        <p:nvSpPr>
          <p:cNvPr id="4" name="Slide Number Placeholder 3"/>
          <p:cNvSpPr>
            <a:spLocks noGrp="1"/>
          </p:cNvSpPr>
          <p:nvPr>
            <p:ph type="sldNum" sz="quarter" idx="10"/>
          </p:nvPr>
        </p:nvSpPr>
        <p:spPr/>
        <p:txBody>
          <a:bodyPr/>
          <a:lstStyle/>
          <a:p>
            <a:fld id="{0CF76E97-7108-48FA-9A9C-139B71E5ECD6}" type="slidenum">
              <a:rPr lang="en-US" smtClean="0"/>
              <a:t>23</a:t>
            </a:fld>
            <a:endParaRPr lang="en-US" dirty="0"/>
          </a:p>
        </p:txBody>
      </p:sp>
    </p:spTree>
    <p:extLst>
      <p:ext uri="{BB962C8B-B14F-4D97-AF65-F5344CB8AC3E}">
        <p14:creationId xmlns:p14="http://schemas.microsoft.com/office/powerpoint/2010/main" val="19878961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cs typeface="Arial" charset="0"/>
                <a:sym typeface="Wingdings" pitchFamily="2" charset="2"/>
              </a:rPr>
              <a:t> </a:t>
            </a:r>
            <a:r>
              <a:rPr lang="en-US" dirty="0" smtClean="0"/>
              <a:t>Aging is due to the inability of the body to continue to repair damage over time and </a:t>
            </a:r>
            <a:r>
              <a:rPr lang="en-US" dirty="0" smtClean="0">
                <a:cs typeface="Arial" charset="0"/>
                <a:sym typeface="Wingdings" pitchFamily="2" charset="2"/>
              </a:rPr>
              <a:t> </a:t>
            </a:r>
            <a:r>
              <a:rPr lang="en-US" dirty="0" smtClean="0"/>
              <a:t>is</a:t>
            </a:r>
            <a:r>
              <a:rPr lang="en-US" baseline="0" dirty="0" smtClean="0"/>
              <a:t> g</a:t>
            </a:r>
            <a:r>
              <a:rPr lang="en-US" dirty="0" smtClean="0"/>
              <a:t>enerally caused by the decay of molecular components that repair damaged molecules. </a:t>
            </a:r>
            <a:r>
              <a:rPr lang="en-US" dirty="0" smtClean="0">
                <a:cs typeface="Arial" charset="0"/>
                <a:sym typeface="Wingdings" pitchFamily="2" charset="2"/>
              </a:rPr>
              <a:t> </a:t>
            </a:r>
            <a:r>
              <a:rPr lang="en-US" dirty="0" smtClean="0"/>
              <a:t>It was originally assumed that aging was the result of not living an optimal lifestyle. </a:t>
            </a:r>
            <a:r>
              <a:rPr lang="en-US" dirty="0" smtClean="0">
                <a:cs typeface="Arial" charset="0"/>
                <a:sym typeface="Wingdings" pitchFamily="2" charset="2"/>
              </a:rPr>
              <a:t> </a:t>
            </a:r>
            <a:r>
              <a:rPr lang="en-US" dirty="0" smtClean="0"/>
              <a:t>However, recent studies show that aging is a fundamental property of all animals and is only minimally affected by lifestyle and diet.</a:t>
            </a:r>
            <a:r>
              <a:rPr lang="en-US" dirty="0" smtClean="0">
                <a:cs typeface="Arial" charset="0"/>
                <a:sym typeface="Wingdings" pitchFamily="2" charset="2"/>
              </a:rPr>
              <a:t>  </a:t>
            </a:r>
            <a:endParaRPr lang="en-US" dirty="0" smtClean="0"/>
          </a:p>
        </p:txBody>
      </p:sp>
      <p:sp>
        <p:nvSpPr>
          <p:cNvPr id="4" name="Slide Number Placeholder 3"/>
          <p:cNvSpPr>
            <a:spLocks noGrp="1"/>
          </p:cNvSpPr>
          <p:nvPr>
            <p:ph type="sldNum" sz="quarter" idx="10"/>
          </p:nvPr>
        </p:nvSpPr>
        <p:spPr/>
        <p:txBody>
          <a:bodyPr/>
          <a:lstStyle/>
          <a:p>
            <a:fld id="{0CF76E97-7108-48FA-9A9C-139B71E5ECD6}" type="slidenum">
              <a:rPr lang="en-US" smtClean="0"/>
              <a:t>25</a:t>
            </a:fld>
            <a:endParaRPr lang="en-US" dirty="0"/>
          </a:p>
        </p:txBody>
      </p:sp>
    </p:spTree>
    <p:extLst>
      <p:ext uri="{BB962C8B-B14F-4D97-AF65-F5344CB8AC3E}">
        <p14:creationId xmlns:p14="http://schemas.microsoft.com/office/powerpoint/2010/main" val="25073074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cs typeface="Arial" charset="0"/>
                <a:sym typeface="Wingdings" pitchFamily="2" charset="2"/>
              </a:rPr>
              <a:t> </a:t>
            </a:r>
            <a:r>
              <a:rPr lang="en-US" dirty="0" smtClean="0"/>
              <a:t>In 1961 Leonard Hayflick discovered that cells could replicate only ~50 times before dying. </a:t>
            </a:r>
            <a:r>
              <a:rPr lang="en-US" dirty="0" smtClean="0">
                <a:cs typeface="Arial" charset="0"/>
                <a:sym typeface="Wingdings" pitchFamily="2" charset="2"/>
              </a:rPr>
              <a:t> So, t</a:t>
            </a:r>
            <a:r>
              <a:rPr lang="en-US" dirty="0" smtClean="0"/>
              <a:t>he inability of the body to replace damaged cells after 50 replications results in the symptoms of aging. </a:t>
            </a:r>
            <a:r>
              <a:rPr lang="en-US" dirty="0" smtClean="0">
                <a:cs typeface="Arial" charset="0"/>
                <a:sym typeface="Wingdings" pitchFamily="2" charset="2"/>
              </a:rPr>
              <a:t> </a:t>
            </a:r>
            <a:r>
              <a:rPr lang="en-US" dirty="0" smtClean="0"/>
              <a:t>The so-called Hayflick limit seems to be the result of shortening of the </a:t>
            </a:r>
            <a:r>
              <a:rPr lang="en-US" dirty="0" smtClean="0">
                <a:cs typeface="Arial" charset="0"/>
                <a:sym typeface="Wingdings" pitchFamily="2" charset="2"/>
              </a:rPr>
              <a:t> </a:t>
            </a:r>
            <a:r>
              <a:rPr lang="en-US" dirty="0" smtClean="0"/>
              <a:t>chromosome’s telomeres during DNA replication.</a:t>
            </a:r>
            <a:r>
              <a:rPr lang="en-US" dirty="0" smtClean="0">
                <a:cs typeface="Arial" charset="0"/>
                <a:sym typeface="Wingdings" pitchFamily="2" charset="2"/>
              </a:rPr>
              <a:t>  </a:t>
            </a:r>
            <a:endParaRPr lang="en-US" dirty="0" smtClean="0"/>
          </a:p>
        </p:txBody>
      </p:sp>
      <p:sp>
        <p:nvSpPr>
          <p:cNvPr id="4" name="Slide Number Placeholder 3"/>
          <p:cNvSpPr>
            <a:spLocks noGrp="1"/>
          </p:cNvSpPr>
          <p:nvPr>
            <p:ph type="sldNum" sz="quarter" idx="10"/>
          </p:nvPr>
        </p:nvSpPr>
        <p:spPr/>
        <p:txBody>
          <a:bodyPr/>
          <a:lstStyle/>
          <a:p>
            <a:fld id="{0CF76E97-7108-48FA-9A9C-139B71E5ECD6}" type="slidenum">
              <a:rPr lang="en-US" smtClean="0"/>
              <a:t>26</a:t>
            </a:fld>
            <a:endParaRPr lang="en-US" dirty="0"/>
          </a:p>
        </p:txBody>
      </p:sp>
    </p:spTree>
    <p:extLst>
      <p:ext uri="{BB962C8B-B14F-4D97-AF65-F5344CB8AC3E}">
        <p14:creationId xmlns:p14="http://schemas.microsoft.com/office/powerpoint/2010/main" val="6869477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A7C1A00-5530-446D-800A-66FD12493CC7}" type="slidenum">
              <a:rPr lang="en-US"/>
              <a:pPr/>
              <a:t>27</a:t>
            </a:fld>
            <a:endParaRPr lang="en-US" dirty="0"/>
          </a:p>
        </p:txBody>
      </p:sp>
      <p:sp>
        <p:nvSpPr>
          <p:cNvPr id="262146" name="Rectangle 2"/>
          <p:cNvSpPr>
            <a:spLocks noGrp="1" noRot="1" noChangeAspect="1" noChangeArrowheads="1" noTextEdit="1"/>
          </p:cNvSpPr>
          <p:nvPr>
            <p:ph type="sldImg"/>
          </p:nvPr>
        </p:nvSpPr>
        <p:spPr>
          <a:xfrm>
            <a:off x="984250" y="568325"/>
            <a:ext cx="4891088" cy="3668713"/>
          </a:xfrm>
          <a:ln w="12700" cap="flat">
            <a:solidFill>
              <a:schemeClr val="tx1"/>
            </a:solidFill>
          </a:ln>
          <a:extLst>
            <a:ext uri="{909E8E84-426E-40DD-AFC4-6F175D3DCCD1}">
              <a14:hiddenFill xmlns:a14="http://schemas.microsoft.com/office/drawing/2010/main">
                <a:noFill/>
              </a14:hiddenFill>
            </a:ext>
          </a:extLst>
        </p:spPr>
      </p:sp>
      <p:sp>
        <p:nvSpPr>
          <p:cNvPr id="262147" name="Rectangle 3"/>
          <p:cNvSpPr>
            <a:spLocks noGrp="1" noChangeArrowheads="1"/>
          </p:cNvSpPr>
          <p:nvPr>
            <p:ph type="body" idx="1"/>
          </p:nvPr>
        </p:nvSpPr>
        <p:spPr>
          <a:xfrm>
            <a:off x="912813" y="4343400"/>
            <a:ext cx="5030787" cy="4114800"/>
          </a:xfrm>
          <a:noFill/>
          <a:ln/>
        </p:spPr>
        <p:txBody>
          <a:bodyPr lIns="91244" tIns="45623" rIns="91244" bIns="45623"/>
          <a:lstStyle/>
          <a:p>
            <a:r>
              <a:rPr lang="en-US" dirty="0" smtClean="0"/>
              <a:t>In order to understand why DNA replication results in shortening of the chromosome, we need to understand something about how DNA replication works. Each </a:t>
            </a:r>
            <a:r>
              <a:rPr lang="en-US" dirty="0"/>
              <a:t>chromosome consists of a very long DNA strand, the complete length of which needs to be replicated </a:t>
            </a:r>
            <a:r>
              <a:rPr lang="en-US" dirty="0" smtClean="0"/>
              <a:t>in a </a:t>
            </a:r>
            <a:r>
              <a:rPr lang="en-US" dirty="0"/>
              <a:t>relatively short (a few hours) period of time. </a:t>
            </a:r>
            <a:r>
              <a:rPr lang="en-US" dirty="0" smtClean="0">
                <a:cs typeface="Arial" charset="0"/>
                <a:sym typeface="Wingdings" pitchFamily="2" charset="2"/>
              </a:rPr>
              <a:t> </a:t>
            </a:r>
            <a:r>
              <a:rPr lang="en-US" dirty="0" smtClean="0"/>
              <a:t>This </a:t>
            </a:r>
            <a:r>
              <a:rPr lang="en-US" dirty="0"/>
              <a:t>is accomplished by having multiple origins of </a:t>
            </a:r>
            <a:r>
              <a:rPr lang="en-US" dirty="0" smtClean="0"/>
              <a:t>DNA replication </a:t>
            </a:r>
            <a:r>
              <a:rPr lang="en-US" dirty="0"/>
              <a:t>on each </a:t>
            </a:r>
            <a:r>
              <a:rPr lang="en-US" dirty="0" smtClean="0"/>
              <a:t>chromosome</a:t>
            </a:r>
            <a:r>
              <a:rPr lang="en-US" dirty="0"/>
              <a:t>, which are spaced every ~150 kb. </a:t>
            </a:r>
            <a:r>
              <a:rPr lang="en-US" dirty="0" smtClean="0">
                <a:cs typeface="Arial" charset="0"/>
                <a:sym typeface="Wingdings" pitchFamily="2" charset="2"/>
              </a:rPr>
              <a:t> </a:t>
            </a:r>
            <a:r>
              <a:rPr lang="en-US" dirty="0" smtClean="0"/>
              <a:t>Replication </a:t>
            </a:r>
            <a:r>
              <a:rPr lang="en-US" dirty="0"/>
              <a:t>initiates independently at </a:t>
            </a:r>
            <a:r>
              <a:rPr lang="en-US" dirty="0" smtClean="0"/>
              <a:t>each origin </a:t>
            </a:r>
            <a:r>
              <a:rPr lang="en-US" dirty="0"/>
              <a:t>and </a:t>
            </a:r>
            <a:r>
              <a:rPr lang="en-US" dirty="0" smtClean="0">
                <a:cs typeface="Arial" charset="0"/>
                <a:sym typeface="Wingdings" pitchFamily="2" charset="2"/>
              </a:rPr>
              <a:t> </a:t>
            </a:r>
            <a:r>
              <a:rPr lang="en-US" dirty="0" smtClean="0"/>
              <a:t>proceeds </a:t>
            </a:r>
            <a:r>
              <a:rPr lang="en-US" dirty="0"/>
              <a:t>bidirectionally as the new DNA strands </a:t>
            </a:r>
            <a:r>
              <a:rPr lang="en-US" dirty="0" smtClean="0"/>
              <a:t>(orange) </a:t>
            </a:r>
            <a:r>
              <a:rPr lang="en-US" dirty="0"/>
              <a:t>are synthesized. </a:t>
            </a:r>
            <a:r>
              <a:rPr lang="en-US" dirty="0" smtClean="0">
                <a:cs typeface="Arial" charset="0"/>
                <a:sym typeface="Wingdings" pitchFamily="2" charset="2"/>
              </a:rPr>
              <a:t> </a:t>
            </a:r>
            <a:r>
              <a:rPr lang="en-US" dirty="0" smtClean="0"/>
              <a:t>The </a:t>
            </a:r>
            <a:r>
              <a:rPr lang="en-US" dirty="0"/>
              <a:t>resulting "</a:t>
            </a:r>
            <a:r>
              <a:rPr lang="en-US" dirty="0" smtClean="0"/>
              <a:t>replication bubbles</a:t>
            </a:r>
            <a:r>
              <a:rPr lang="en-US" dirty="0"/>
              <a:t>" then fuse together </a:t>
            </a:r>
            <a:r>
              <a:rPr lang="en-US" dirty="0" smtClean="0">
                <a:cs typeface="Arial" charset="0"/>
                <a:sym typeface="Wingdings" pitchFamily="2" charset="2"/>
              </a:rPr>
              <a:t> </a:t>
            </a:r>
            <a:r>
              <a:rPr lang="en-US" dirty="0" smtClean="0"/>
              <a:t>completing </a:t>
            </a:r>
            <a:r>
              <a:rPr lang="en-US" dirty="0"/>
              <a:t>the synthesis of the daughter chromosomes</a:t>
            </a:r>
            <a:r>
              <a:rPr lang="en-US" dirty="0" smtClean="0"/>
              <a:t>.</a:t>
            </a:r>
            <a:r>
              <a:rPr lang="en-US" dirty="0" smtClean="0">
                <a:cs typeface="Arial" charset="0"/>
                <a:sym typeface="Wingdings" pitchFamily="2" charset="2"/>
              </a:rPr>
              <a:t>  </a:t>
            </a:r>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8885D9-B44F-454E-BE5B-F8BC4D964BB4}" type="slidenum">
              <a:rPr lang="en-US"/>
              <a:pPr/>
              <a:t>28</a:t>
            </a:fld>
            <a:endParaRPr lang="en-US" dirty="0"/>
          </a:p>
        </p:txBody>
      </p:sp>
      <p:sp>
        <p:nvSpPr>
          <p:cNvPr id="264194" name="Rectangle 2"/>
          <p:cNvSpPr>
            <a:spLocks noGrp="1" noRot="1" noChangeAspect="1" noChangeArrowheads="1" noTextEdit="1"/>
          </p:cNvSpPr>
          <p:nvPr>
            <p:ph type="sldImg"/>
          </p:nvPr>
        </p:nvSpPr>
        <p:spPr>
          <a:xfrm>
            <a:off x="984250" y="568325"/>
            <a:ext cx="4891088" cy="3668713"/>
          </a:xfrm>
          <a:ln w="12700" cap="flat">
            <a:solidFill>
              <a:schemeClr val="tx1"/>
            </a:solidFill>
          </a:ln>
          <a:extLst>
            <a:ext uri="{909E8E84-426E-40DD-AFC4-6F175D3DCCD1}">
              <a14:hiddenFill xmlns:a14="http://schemas.microsoft.com/office/drawing/2010/main">
                <a:noFill/>
              </a14:hiddenFill>
            </a:ext>
          </a:extLst>
        </p:spPr>
      </p:sp>
      <p:sp>
        <p:nvSpPr>
          <p:cNvPr id="264195" name="Rectangle 3"/>
          <p:cNvSpPr>
            <a:spLocks noGrp="1" noChangeArrowheads="1"/>
          </p:cNvSpPr>
          <p:nvPr>
            <p:ph type="body" idx="1"/>
          </p:nvPr>
        </p:nvSpPr>
        <p:spPr>
          <a:xfrm>
            <a:off x="912813" y="4343400"/>
            <a:ext cx="5030787" cy="4114800"/>
          </a:xfrm>
          <a:noFill/>
          <a:ln/>
        </p:spPr>
        <p:txBody>
          <a:bodyPr lIns="91244" tIns="45623" rIns="91244" bIns="45623"/>
          <a:lstStyle/>
          <a:p>
            <a:r>
              <a:rPr lang="en-US" dirty="0"/>
              <a:t>Because DNA </a:t>
            </a:r>
            <a:r>
              <a:rPr lang="en-US" dirty="0" smtClean="0"/>
              <a:t>polymerase </a:t>
            </a:r>
            <a:r>
              <a:rPr lang="en-US" dirty="0" smtClean="0"/>
              <a:t>can only synthesize new DNA in a </a:t>
            </a:r>
            <a:r>
              <a:rPr lang="en-US" dirty="0"/>
              <a:t>5' to 3' direction, and because the two DNA strands </a:t>
            </a:r>
            <a:r>
              <a:rPr lang="en-US" dirty="0" smtClean="0"/>
              <a:t>are antiparallel to </a:t>
            </a:r>
            <a:r>
              <a:rPr lang="en-US" dirty="0"/>
              <a:t>each other, </a:t>
            </a:r>
            <a:r>
              <a:rPr lang="en-US" dirty="0" smtClean="0">
                <a:cs typeface="Arial" charset="0"/>
                <a:sym typeface="Wingdings" pitchFamily="2" charset="2"/>
              </a:rPr>
              <a:t> </a:t>
            </a:r>
            <a:r>
              <a:rPr lang="en-US" dirty="0" smtClean="0"/>
              <a:t>only </a:t>
            </a:r>
            <a:r>
              <a:rPr lang="en-US" dirty="0"/>
              <a:t>one of the two newly synthesized strands can be </a:t>
            </a:r>
            <a:r>
              <a:rPr lang="en-US" dirty="0" smtClean="0"/>
              <a:t>made "continuously</a:t>
            </a:r>
            <a:r>
              <a:rPr lang="en-US" dirty="0"/>
              <a:t>" (continuous </a:t>
            </a:r>
            <a:r>
              <a:rPr lang="en-US" dirty="0" smtClean="0"/>
              <a:t>orange line). The </a:t>
            </a:r>
            <a:r>
              <a:rPr lang="en-US" dirty="0"/>
              <a:t>other strand has to be made "discontinuously" in short pieces (short </a:t>
            </a:r>
            <a:r>
              <a:rPr lang="en-US" dirty="0" smtClean="0"/>
              <a:t>orange lines). </a:t>
            </a:r>
            <a:r>
              <a:rPr lang="en-US" dirty="0" smtClean="0">
                <a:cs typeface="Arial" charset="0"/>
                <a:sym typeface="Wingdings" pitchFamily="2" charset="2"/>
              </a:rPr>
              <a:t> On the other side of the replication bubble,</a:t>
            </a:r>
            <a:r>
              <a:rPr lang="en-US" baseline="0" dirty="0" smtClean="0">
                <a:cs typeface="Arial" charset="0"/>
                <a:sym typeface="Wingdings" pitchFamily="2" charset="2"/>
              </a:rPr>
              <a:t> the opposite occurs. All the pieces are linked together through the action of an enzyme called DNA ligase.</a:t>
            </a:r>
            <a:r>
              <a:rPr lang="en-US" dirty="0" smtClean="0">
                <a:cs typeface="Arial" charset="0"/>
                <a:sym typeface="Wingdings" pitchFamily="2" charset="2"/>
              </a:rPr>
              <a:t>  </a:t>
            </a:r>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cs typeface="Arial" charset="0"/>
                <a:sym typeface="Wingdings" pitchFamily="2" charset="2"/>
              </a:rPr>
              <a:t> </a:t>
            </a:r>
            <a:r>
              <a:rPr lang="en-US" dirty="0" smtClean="0"/>
              <a:t>Since DNA polymerase only works in one direction, it cannot copy the entire 3’ end of the chromosome. </a:t>
            </a:r>
            <a:r>
              <a:rPr lang="en-US" dirty="0" smtClean="0">
                <a:cs typeface="Arial" charset="0"/>
                <a:sym typeface="Wingdings" pitchFamily="2" charset="2"/>
              </a:rPr>
              <a:t> </a:t>
            </a:r>
            <a:r>
              <a:rPr lang="en-US" dirty="0" smtClean="0"/>
              <a:t>So, chromosome become shorter every time they are replicated. </a:t>
            </a:r>
            <a:r>
              <a:rPr lang="en-US" dirty="0" smtClean="0">
                <a:cs typeface="Arial" charset="0"/>
                <a:sym typeface="Wingdings" pitchFamily="2" charset="2"/>
              </a:rPr>
              <a:t> </a:t>
            </a:r>
            <a:r>
              <a:rPr lang="en-US" dirty="0" smtClean="0"/>
              <a:t>Eventually, chromosome shortening eliminates vital genes. However,</a:t>
            </a:r>
            <a:r>
              <a:rPr lang="en-US" baseline="0" dirty="0" smtClean="0"/>
              <a:t> certain cells, such as cells of the immune system, </a:t>
            </a:r>
            <a:r>
              <a:rPr lang="en-US" dirty="0" smtClean="0">
                <a:cs typeface="Arial" charset="0"/>
                <a:sym typeface="Wingdings" pitchFamily="2" charset="2"/>
              </a:rPr>
              <a:t> </a:t>
            </a:r>
            <a:r>
              <a:rPr lang="en-US" baseline="0" dirty="0" smtClean="0"/>
              <a:t>possess t</a:t>
            </a:r>
            <a:r>
              <a:rPr lang="en-US" dirty="0" smtClean="0"/>
              <a:t>he ribonucleoprotein telomerase, which adds repetitive bases to the telomere </a:t>
            </a:r>
            <a:r>
              <a:rPr lang="en-US" i="1" dirty="0" smtClean="0"/>
              <a:t>before</a:t>
            </a:r>
            <a:r>
              <a:rPr lang="en-US" dirty="0" smtClean="0"/>
              <a:t> DNA replication, thereby preventing shortening of the chromosome. Let’s see how this works.</a:t>
            </a:r>
            <a:r>
              <a:rPr lang="en-US" dirty="0" smtClean="0">
                <a:cs typeface="Arial" charset="0"/>
                <a:sym typeface="Wingdings" pitchFamily="2" charset="2"/>
              </a:rPr>
              <a:t>  </a:t>
            </a:r>
            <a:endParaRPr lang="en-US" dirty="0" smtClean="0"/>
          </a:p>
          <a:p>
            <a:endParaRPr lang="en-US" dirty="0"/>
          </a:p>
        </p:txBody>
      </p:sp>
      <p:sp>
        <p:nvSpPr>
          <p:cNvPr id="4" name="Slide Number Placeholder 3"/>
          <p:cNvSpPr>
            <a:spLocks noGrp="1"/>
          </p:cNvSpPr>
          <p:nvPr>
            <p:ph type="sldNum" sz="quarter" idx="10"/>
          </p:nvPr>
        </p:nvSpPr>
        <p:spPr/>
        <p:txBody>
          <a:bodyPr/>
          <a:lstStyle/>
          <a:p>
            <a:fld id="{0CF76E97-7108-48FA-9A9C-139B71E5ECD6}" type="slidenum">
              <a:rPr lang="en-US" smtClean="0"/>
              <a:t>29</a:t>
            </a:fld>
            <a:endParaRPr lang="en-US" dirty="0"/>
          </a:p>
        </p:txBody>
      </p:sp>
    </p:spTree>
    <p:extLst>
      <p:ext uri="{BB962C8B-B14F-4D97-AF65-F5344CB8AC3E}">
        <p14:creationId xmlns:p14="http://schemas.microsoft.com/office/powerpoint/2010/main" val="42431408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cs typeface="Arial" charset="0"/>
                <a:sym typeface="Wingdings" pitchFamily="2" charset="2"/>
              </a:rPr>
              <a:t> </a:t>
            </a:r>
            <a:r>
              <a:rPr lang="en-US" dirty="0" smtClean="0"/>
              <a:t>The end of the chromosome is called the telomere. It consists of </a:t>
            </a:r>
            <a:r>
              <a:rPr lang="en-US" dirty="0" smtClean="0">
                <a:cs typeface="Arial" charset="0"/>
                <a:sym typeface="Wingdings" pitchFamily="2" charset="2"/>
              </a:rPr>
              <a:t> </a:t>
            </a:r>
            <a:r>
              <a:rPr lang="en-US" dirty="0" smtClean="0"/>
              <a:t>repeating</a:t>
            </a:r>
            <a:r>
              <a:rPr lang="en-US" baseline="0" dirty="0" smtClean="0"/>
              <a:t> sequences of “TTAGGG”. </a:t>
            </a:r>
            <a:r>
              <a:rPr lang="en-US" dirty="0" smtClean="0">
                <a:cs typeface="Arial" charset="0"/>
                <a:sym typeface="Wingdings" pitchFamily="2" charset="2"/>
              </a:rPr>
              <a:t> </a:t>
            </a:r>
            <a:r>
              <a:rPr lang="en-US" baseline="0" dirty="0" smtClean="0"/>
              <a:t>T</a:t>
            </a:r>
            <a:r>
              <a:rPr lang="en-US" dirty="0" smtClean="0"/>
              <a:t>elomerase is</a:t>
            </a:r>
            <a:r>
              <a:rPr lang="en-US" baseline="0" dirty="0" smtClean="0"/>
              <a:t> a ribonucleoprotein consisting of </a:t>
            </a:r>
            <a:r>
              <a:rPr lang="en-US" dirty="0" smtClean="0">
                <a:cs typeface="Arial" charset="0"/>
                <a:sym typeface="Wingdings" pitchFamily="2" charset="2"/>
              </a:rPr>
              <a:t> </a:t>
            </a:r>
            <a:r>
              <a:rPr lang="en-US" baseline="0" dirty="0" smtClean="0"/>
              <a:t>telomerase reverse transcriptase (TERT), </a:t>
            </a:r>
            <a:r>
              <a:rPr lang="en-US" dirty="0" smtClean="0">
                <a:cs typeface="Arial" charset="0"/>
                <a:sym typeface="Wingdings" pitchFamily="2" charset="2"/>
              </a:rPr>
              <a:t> </a:t>
            </a:r>
            <a:r>
              <a:rPr lang="en-US" baseline="0" dirty="0" smtClean="0"/>
              <a:t>dyskerin, and </a:t>
            </a:r>
            <a:r>
              <a:rPr lang="en-US" dirty="0" smtClean="0">
                <a:cs typeface="Arial" charset="0"/>
                <a:sym typeface="Wingdings" pitchFamily="2" charset="2"/>
              </a:rPr>
              <a:t> </a:t>
            </a:r>
            <a:r>
              <a:rPr lang="en-US" baseline="0" dirty="0" smtClean="0"/>
              <a:t>telomerase RNA. </a:t>
            </a:r>
            <a:r>
              <a:rPr lang="en-US" dirty="0" smtClean="0">
                <a:cs typeface="Arial" charset="0"/>
                <a:sym typeface="Wingdings" pitchFamily="2" charset="2"/>
              </a:rPr>
              <a:t> </a:t>
            </a:r>
            <a:r>
              <a:rPr lang="en-US" baseline="0" dirty="0" smtClean="0"/>
              <a:t>The RNA is exactly complementary to the Telomere’s repeating sequence, which allows the telomerase complex to bind to the telomere. </a:t>
            </a:r>
            <a:r>
              <a:rPr lang="en-US" dirty="0" smtClean="0">
                <a:cs typeface="Arial" charset="0"/>
                <a:sym typeface="Wingdings" pitchFamily="2" charset="2"/>
              </a:rPr>
              <a:t> </a:t>
            </a:r>
            <a:r>
              <a:rPr lang="en-US" baseline="0" dirty="0" smtClean="0"/>
              <a:t>The reverse transcriptase part of the complex adds complementary bases to the 3’ end of the DNA molecule. </a:t>
            </a:r>
            <a:r>
              <a:rPr lang="en-US" dirty="0" smtClean="0">
                <a:cs typeface="Arial" charset="0"/>
                <a:sym typeface="Wingdings" pitchFamily="2" charset="2"/>
              </a:rPr>
              <a:t> </a:t>
            </a:r>
            <a:r>
              <a:rPr lang="en-US" baseline="0" dirty="0" smtClean="0"/>
              <a:t>When it is finished, the telomerase complex moves down and binds to the newly synthesized portion and continues the process of adding more repeats to the end. After several iterations of this process, </a:t>
            </a:r>
            <a:r>
              <a:rPr lang="en-US" dirty="0" smtClean="0">
                <a:cs typeface="Arial" charset="0"/>
                <a:sym typeface="Wingdings" pitchFamily="2" charset="2"/>
              </a:rPr>
              <a:t> </a:t>
            </a:r>
            <a:r>
              <a:rPr lang="en-US" baseline="0" dirty="0" smtClean="0"/>
              <a:t>the telomerase falls off and DNA polymerase adds the complementary bases on the opposite strand to complete the telomere-lengthening process. So, why do only certain cells of the body make the telomerase molecule? </a:t>
            </a:r>
            <a:r>
              <a:rPr lang="en-US" dirty="0" smtClean="0">
                <a:cs typeface="Arial" charset="0"/>
                <a:sym typeface="Wingdings" pitchFamily="2" charset="2"/>
              </a:rPr>
              <a:t> </a:t>
            </a:r>
            <a:r>
              <a:rPr lang="en-US" baseline="0" dirty="0" smtClean="0"/>
              <a:t>The answer is cancer. One of the primary characteristics of cancer cells is that they express the telomerase molecule, making them immortal. So, if telomerase were expressed in all cells, it would be likely that cancer rates would increase substantially.</a:t>
            </a:r>
            <a:endParaRPr lang="en-US" dirty="0"/>
          </a:p>
        </p:txBody>
      </p:sp>
      <p:sp>
        <p:nvSpPr>
          <p:cNvPr id="4" name="Slide Number Placeholder 3"/>
          <p:cNvSpPr>
            <a:spLocks noGrp="1"/>
          </p:cNvSpPr>
          <p:nvPr>
            <p:ph type="sldNum" sz="quarter" idx="10"/>
          </p:nvPr>
        </p:nvSpPr>
        <p:spPr/>
        <p:txBody>
          <a:bodyPr/>
          <a:lstStyle/>
          <a:p>
            <a:fld id="{0CF76E97-7108-48FA-9A9C-139B71E5ECD6}" type="slidenum">
              <a:rPr lang="en-US" smtClean="0"/>
              <a:t>30</a:t>
            </a:fld>
            <a:endParaRPr lang="en-US" dirty="0"/>
          </a:p>
        </p:txBody>
      </p:sp>
    </p:spTree>
    <p:extLst>
      <p:ext uri="{BB962C8B-B14F-4D97-AF65-F5344CB8AC3E}">
        <p14:creationId xmlns:p14="http://schemas.microsoft.com/office/powerpoint/2010/main" val="22545807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do we know that telomeres are related to aging? </a:t>
            </a:r>
            <a:r>
              <a:rPr lang="en-US" dirty="0" smtClean="0">
                <a:cs typeface="Arial" charset="0"/>
                <a:sym typeface="Wingdings" pitchFamily="2" charset="2"/>
              </a:rPr>
              <a:t> </a:t>
            </a:r>
            <a:r>
              <a:rPr lang="en-US" dirty="0" smtClean="0"/>
              <a:t>Several premature aging syndromes are characterized by shortened telomeres. </a:t>
            </a:r>
            <a:r>
              <a:rPr lang="en-US" dirty="0" smtClean="0">
                <a:cs typeface="Arial" charset="0"/>
                <a:sym typeface="Wingdings" pitchFamily="2" charset="2"/>
              </a:rPr>
              <a:t> </a:t>
            </a:r>
            <a:r>
              <a:rPr lang="en-US" dirty="0" smtClean="0"/>
              <a:t>In addition, gene therapy of aged and middle-aged mice with telomerase increased lifespans by 13-24%. </a:t>
            </a:r>
            <a:r>
              <a:rPr lang="en-US" dirty="0" smtClean="0">
                <a:cs typeface="Arial" charset="0"/>
                <a:sym typeface="Wingdings" pitchFamily="2" charset="2"/>
              </a:rPr>
              <a:t> </a:t>
            </a:r>
            <a:r>
              <a:rPr lang="en-US" dirty="0" smtClean="0"/>
              <a:t>However, if one looks at telomere length of different animals, one notes that telomere length is inversely related to longevity. </a:t>
            </a:r>
            <a:r>
              <a:rPr lang="en-US" dirty="0" smtClean="0">
                <a:cs typeface="Arial" charset="0"/>
                <a:sym typeface="Wingdings" pitchFamily="2" charset="2"/>
              </a:rPr>
              <a:t> This is the graph of this study, showing humans on the far right, with relatively short telomeres.  So, it might be possible</a:t>
            </a:r>
            <a:r>
              <a:rPr lang="en-US" baseline="0" dirty="0" smtClean="0">
                <a:cs typeface="Arial" charset="0"/>
                <a:sym typeface="Wingdings" pitchFamily="2" charset="2"/>
              </a:rPr>
              <a:t> to increase the human lifespan by artificially increasing the length of human telomeres through genetic engineering. However, who wants their child to be the first guinea pig?</a:t>
            </a:r>
            <a:endParaRPr lang="en-US" dirty="0" smtClean="0"/>
          </a:p>
        </p:txBody>
      </p:sp>
      <p:sp>
        <p:nvSpPr>
          <p:cNvPr id="4" name="Slide Number Placeholder 3"/>
          <p:cNvSpPr>
            <a:spLocks noGrp="1"/>
          </p:cNvSpPr>
          <p:nvPr>
            <p:ph type="sldNum" sz="quarter" idx="10"/>
          </p:nvPr>
        </p:nvSpPr>
        <p:spPr/>
        <p:txBody>
          <a:bodyPr/>
          <a:lstStyle/>
          <a:p>
            <a:fld id="{0CF76E97-7108-48FA-9A9C-139B71E5ECD6}" type="slidenum">
              <a:rPr lang="en-US" smtClean="0"/>
              <a:t>31</a:t>
            </a:fld>
            <a:endParaRPr lang="en-US" dirty="0"/>
          </a:p>
        </p:txBody>
      </p:sp>
    </p:spTree>
    <p:extLst>
      <p:ext uri="{BB962C8B-B14F-4D97-AF65-F5344CB8AC3E}">
        <p14:creationId xmlns:p14="http://schemas.microsoft.com/office/powerpoint/2010/main" val="34237350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According to Aubrey de Grey, aging is caused by only 7 factors. What de Grey often fails</a:t>
            </a:r>
            <a:r>
              <a:rPr lang="en-US" baseline="0" dirty="0" smtClean="0"/>
              <a:t> to mention that each factor consists of many different kinds of pathologies that require individualized solutions. The solutions are neither simple nor can they be done in a minimal amount of time. An example he gives is </a:t>
            </a:r>
            <a:r>
              <a:rPr lang="en-US" baseline="0" dirty="0" smtClean="0"/>
              <a:t>atherosclerotic </a:t>
            </a:r>
            <a:r>
              <a:rPr lang="en-US" baseline="0" dirty="0" smtClean="0"/>
              <a:t>plaques, which are caused by 7 ketocholesterol, which the human body cannot break down. De Grey isolated a bacteria that produced an enzyme that could break down 7 ketocholesterol. It took four years for his team to isolate the gene and show it worked in living human cells. Next, they hope to generate a transgenic mouse line with the added gene and prove it works in vivo. Once they have demonstrated efficacy, they will have to go through three phrases of clinical trials, probably requiring at least another 10 years to get FDA approval (if it works). So, the entire cycle is going to take at least 20 years–if there are no problems. And this is solving only one of many hundreds of ways human bodies can go wrong. We have been working on “curing” cancer for many decades with only limited success. Biology is not easy! I have seen no suggestions as to how to replace dead neurons in the brain, which would be a serious problem in an individuals who live in excess of 100 years.</a:t>
            </a:r>
            <a:endParaRPr lang="en-US" dirty="0"/>
          </a:p>
        </p:txBody>
      </p:sp>
      <p:sp>
        <p:nvSpPr>
          <p:cNvPr id="4" name="Slide Number Placeholder 3"/>
          <p:cNvSpPr>
            <a:spLocks noGrp="1"/>
          </p:cNvSpPr>
          <p:nvPr>
            <p:ph type="sldNum" sz="quarter" idx="10"/>
          </p:nvPr>
        </p:nvSpPr>
        <p:spPr/>
        <p:txBody>
          <a:bodyPr/>
          <a:lstStyle/>
          <a:p>
            <a:fld id="{0CF76E97-7108-48FA-9A9C-139B71E5ECD6}" type="slidenum">
              <a:rPr lang="en-US" smtClean="0"/>
              <a:t>32</a:t>
            </a:fld>
            <a:endParaRPr lang="en-US" dirty="0"/>
          </a:p>
        </p:txBody>
      </p:sp>
    </p:spTree>
    <p:extLst>
      <p:ext uri="{BB962C8B-B14F-4D97-AF65-F5344CB8AC3E}">
        <p14:creationId xmlns:p14="http://schemas.microsoft.com/office/powerpoint/2010/main" val="11723201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Video-autoplay. </a:t>
            </a:r>
            <a:r>
              <a:rPr lang="en-US" dirty="0" smtClean="0"/>
              <a:t>Anybody see any dangers in this concept?</a:t>
            </a:r>
            <a:r>
              <a:rPr lang="en-US" dirty="0" smtClean="0">
                <a:cs typeface="Arial" charset="0"/>
                <a:sym typeface="Wingdings" pitchFamily="2" charset="2"/>
              </a:rPr>
              <a:t>  Who was that guy who said “you will be like God?”  </a:t>
            </a:r>
            <a:endParaRPr lang="en-US" dirty="0"/>
          </a:p>
        </p:txBody>
      </p:sp>
      <p:sp>
        <p:nvSpPr>
          <p:cNvPr id="4" name="Slide Number Placeholder 3"/>
          <p:cNvSpPr>
            <a:spLocks noGrp="1"/>
          </p:cNvSpPr>
          <p:nvPr>
            <p:ph type="sldNum" sz="quarter" idx="10"/>
          </p:nvPr>
        </p:nvSpPr>
        <p:spPr/>
        <p:txBody>
          <a:bodyPr/>
          <a:lstStyle/>
          <a:p>
            <a:fld id="{0CF76E97-7108-48FA-9A9C-139B71E5ECD6}" type="slidenum">
              <a:rPr lang="en-US" smtClean="0"/>
              <a:t>3</a:t>
            </a:fld>
            <a:endParaRPr lang="en-US" dirty="0"/>
          </a:p>
        </p:txBody>
      </p:sp>
    </p:spTree>
    <p:extLst>
      <p:ext uri="{BB962C8B-B14F-4D97-AF65-F5344CB8AC3E}">
        <p14:creationId xmlns:p14="http://schemas.microsoft.com/office/powerpoint/2010/main" val="17395962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According to Neil Greenspan, M.D., Ph.D.,</a:t>
            </a:r>
            <a:r>
              <a:rPr lang="en-US" baseline="0" dirty="0" smtClean="0"/>
              <a:t> </a:t>
            </a:r>
            <a:r>
              <a:rPr lang="en-US" dirty="0" smtClean="0"/>
              <a:t>“Indefinite human lifespan remains wishful thinking well beyond the realm of plausibility.”</a:t>
            </a:r>
          </a:p>
        </p:txBody>
      </p:sp>
      <p:sp>
        <p:nvSpPr>
          <p:cNvPr id="4" name="Slide Number Placeholder 3"/>
          <p:cNvSpPr>
            <a:spLocks noGrp="1"/>
          </p:cNvSpPr>
          <p:nvPr>
            <p:ph type="sldNum" sz="quarter" idx="10"/>
          </p:nvPr>
        </p:nvSpPr>
        <p:spPr/>
        <p:txBody>
          <a:bodyPr/>
          <a:lstStyle/>
          <a:p>
            <a:fld id="{0CF76E97-7108-48FA-9A9C-139B71E5ECD6}" type="slidenum">
              <a:rPr lang="en-US" smtClean="0"/>
              <a:t>33</a:t>
            </a:fld>
            <a:endParaRPr lang="en-US" dirty="0"/>
          </a:p>
        </p:txBody>
      </p:sp>
    </p:spTree>
    <p:extLst>
      <p:ext uri="{BB962C8B-B14F-4D97-AF65-F5344CB8AC3E}">
        <p14:creationId xmlns:p14="http://schemas.microsoft.com/office/powerpoint/2010/main" val="28374885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look at some of the moral issues related to the singularity movement.</a:t>
            </a:r>
            <a:r>
              <a:rPr lang="en-US" dirty="0" smtClean="0">
                <a:cs typeface="Arial" charset="0"/>
                <a:sym typeface="Wingdings" pitchFamily="2" charset="2"/>
              </a:rPr>
              <a:t>  </a:t>
            </a:r>
            <a:endParaRPr lang="en-US" dirty="0"/>
          </a:p>
        </p:txBody>
      </p:sp>
      <p:sp>
        <p:nvSpPr>
          <p:cNvPr id="4" name="Slide Number Placeholder 3"/>
          <p:cNvSpPr>
            <a:spLocks noGrp="1"/>
          </p:cNvSpPr>
          <p:nvPr>
            <p:ph type="sldNum" sz="quarter" idx="10"/>
          </p:nvPr>
        </p:nvSpPr>
        <p:spPr/>
        <p:txBody>
          <a:bodyPr/>
          <a:lstStyle/>
          <a:p>
            <a:fld id="{0CF76E97-7108-48FA-9A9C-139B71E5ECD6}" type="slidenum">
              <a:rPr lang="en-US" smtClean="0"/>
              <a:t>34</a:t>
            </a:fld>
            <a:endParaRPr lang="en-US" dirty="0"/>
          </a:p>
        </p:txBody>
      </p:sp>
    </p:spTree>
    <p:extLst>
      <p:ext uri="{BB962C8B-B14F-4D97-AF65-F5344CB8AC3E}">
        <p14:creationId xmlns:p14="http://schemas.microsoft.com/office/powerpoint/2010/main" val="38182703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 a 2007 interview, Douglas Hofstadter commented on the singularity movement and asked the question, “Is this good?” According to Hofstadter, “If you read Ray Kurzweil's books and Hans Moravec's, what I find is that it's a very bizarre mixture of ideas that are solid and good with ideas that are crazy… But the point is, there doesn't seem to be any discussion anywhere of “Is this good?” It's all “Let's go faster! Faster! Faster!” Well, where are you going? What are you trying to do? And I don't see any asking of these questions.”</a:t>
            </a:r>
            <a:r>
              <a:rPr lang="en-US" dirty="0" smtClean="0">
                <a:cs typeface="Arial" charset="0"/>
                <a:sym typeface="Wingdings" pitchFamily="2" charset="2"/>
              </a:rPr>
              <a:t> </a:t>
            </a:r>
            <a:endParaRPr lang="en-US" dirty="0" smtClean="0"/>
          </a:p>
        </p:txBody>
      </p:sp>
      <p:sp>
        <p:nvSpPr>
          <p:cNvPr id="4" name="Slide Number Placeholder 3"/>
          <p:cNvSpPr>
            <a:spLocks noGrp="1"/>
          </p:cNvSpPr>
          <p:nvPr>
            <p:ph type="sldNum" sz="quarter" idx="10"/>
          </p:nvPr>
        </p:nvSpPr>
        <p:spPr/>
        <p:txBody>
          <a:bodyPr/>
          <a:lstStyle/>
          <a:p>
            <a:fld id="{0CF76E97-7108-48FA-9A9C-139B71E5ECD6}" type="slidenum">
              <a:rPr lang="en-US" smtClean="0"/>
              <a:t>35</a:t>
            </a:fld>
            <a:endParaRPr lang="en-US" dirty="0"/>
          </a:p>
        </p:txBody>
      </p:sp>
    </p:spTree>
    <p:extLst>
      <p:ext uri="{BB962C8B-B14F-4D97-AF65-F5344CB8AC3E}">
        <p14:creationId xmlns:p14="http://schemas.microsoft.com/office/powerpoint/2010/main" val="8918565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cs typeface="Arial" charset="0"/>
                <a:sym typeface="Wingdings" pitchFamily="2" charset="2"/>
              </a:rPr>
              <a:t>John Horgan, an atheist writer for Scientific American, wrote in 2008, “</a:t>
            </a:r>
            <a:r>
              <a:rPr lang="en-US" dirty="0" smtClean="0"/>
              <a:t>Let's face it. The singularity is a religious rather than a scientific vision. The science-fiction writer Ken MacLeod has dubbed it ”the rapture for nerds,” an allusion to the end-time, when Jesus whisks the faithful to heaven and leaves us sinners behind.” </a:t>
            </a:r>
            <a:r>
              <a:rPr lang="en-US" dirty="0" smtClean="0">
                <a:cs typeface="Arial" charset="0"/>
                <a:sym typeface="Wingdings" pitchFamily="2" charset="2"/>
              </a:rPr>
              <a:t></a:t>
            </a:r>
            <a:endParaRPr lang="en-US" dirty="0"/>
          </a:p>
        </p:txBody>
      </p:sp>
      <p:sp>
        <p:nvSpPr>
          <p:cNvPr id="4" name="Slide Number Placeholder 3"/>
          <p:cNvSpPr>
            <a:spLocks noGrp="1"/>
          </p:cNvSpPr>
          <p:nvPr>
            <p:ph type="sldNum" sz="quarter" idx="10"/>
          </p:nvPr>
        </p:nvSpPr>
        <p:spPr/>
        <p:txBody>
          <a:bodyPr/>
          <a:lstStyle/>
          <a:p>
            <a:fld id="{0CF76E97-7108-48FA-9A9C-139B71E5ECD6}" type="slidenum">
              <a:rPr lang="en-US" smtClean="0"/>
              <a:t>36</a:t>
            </a:fld>
            <a:endParaRPr lang="en-US" dirty="0"/>
          </a:p>
        </p:txBody>
      </p:sp>
    </p:spTree>
    <p:extLst>
      <p:ext uri="{BB962C8B-B14F-4D97-AF65-F5344CB8AC3E}">
        <p14:creationId xmlns:p14="http://schemas.microsoft.com/office/powerpoint/2010/main" val="25289604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Another motivation for Ray Kurzweil’s singularity movement is to resurrect his father. </a:t>
            </a:r>
            <a:r>
              <a:rPr lang="en-US" dirty="0" smtClean="0">
                <a:cs typeface="Arial" charset="0"/>
                <a:sym typeface="Wingdings" pitchFamily="2" charset="2"/>
              </a:rPr>
              <a:t></a:t>
            </a:r>
            <a:r>
              <a:rPr lang="en-US" baseline="0" dirty="0" smtClean="0">
                <a:cs typeface="+mn-cs"/>
                <a:sym typeface="Wingdings" pitchFamily="2" charset="2"/>
              </a:rPr>
              <a:t> </a:t>
            </a:r>
            <a:r>
              <a:rPr lang="en-US" dirty="0" smtClean="0"/>
              <a:t>Ray Kurzweil’s father died at age 58 when Kurzweil was only 22 years old. Kurzweil’s father was a musician on the road most of the time and Ray</a:t>
            </a:r>
            <a:r>
              <a:rPr lang="en-US" baseline="0" dirty="0" smtClean="0"/>
              <a:t> Kurzweil himself was already running companies by the age of 17. So, the two never knew each other well. </a:t>
            </a:r>
            <a:r>
              <a:rPr lang="en-US" dirty="0" smtClean="0">
                <a:cs typeface="Arial" charset="0"/>
                <a:sym typeface="Wingdings" pitchFamily="2" charset="2"/>
              </a:rPr>
              <a:t></a:t>
            </a:r>
            <a:r>
              <a:rPr lang="en-US" baseline="0" dirty="0" smtClean="0">
                <a:cs typeface="+mn-cs"/>
                <a:sym typeface="Wingdings" pitchFamily="2" charset="2"/>
              </a:rPr>
              <a:t> So, </a:t>
            </a:r>
            <a:r>
              <a:rPr lang="en-US" dirty="0" smtClean="0"/>
              <a:t>Kurzweil wants to resurrect his father based upon some DNA and memories from his own brain and his father’s journals and scrapbooks. It’s sad that such a hallow resurrection is the only hope of atheists like Ray Kurzweil.</a:t>
            </a:r>
            <a:r>
              <a:rPr lang="en-US" dirty="0" smtClean="0">
                <a:cs typeface="Arial" charset="0"/>
                <a:sym typeface="Wingdings" pitchFamily="2" charset="2"/>
              </a:rPr>
              <a:t> </a:t>
            </a:r>
            <a:endParaRPr lang="en-US" dirty="0" smtClean="0"/>
          </a:p>
        </p:txBody>
      </p:sp>
      <p:sp>
        <p:nvSpPr>
          <p:cNvPr id="4" name="Slide Number Placeholder 3"/>
          <p:cNvSpPr>
            <a:spLocks noGrp="1"/>
          </p:cNvSpPr>
          <p:nvPr>
            <p:ph type="sldNum" sz="quarter" idx="10"/>
          </p:nvPr>
        </p:nvSpPr>
        <p:spPr/>
        <p:txBody>
          <a:bodyPr/>
          <a:lstStyle/>
          <a:p>
            <a:fld id="{0CF76E97-7108-48FA-9A9C-139B71E5ECD6}" type="slidenum">
              <a:rPr lang="en-US" smtClean="0"/>
              <a:t>37</a:t>
            </a:fld>
            <a:endParaRPr lang="en-US" dirty="0"/>
          </a:p>
        </p:txBody>
      </p:sp>
    </p:spTree>
    <p:extLst>
      <p:ext uri="{BB962C8B-B14F-4D97-AF65-F5344CB8AC3E}">
        <p14:creationId xmlns:p14="http://schemas.microsoft.com/office/powerpoint/2010/main" val="27071648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 indent="0">
              <a:buNone/>
            </a:pPr>
            <a:r>
              <a:rPr lang="en-US" dirty="0" smtClean="0"/>
              <a:t>According to Andrew Orlowski, a British journalist, “The Singularity is not the great vision for society that Lenin had or Milton Friedman might have. It is rich people building a lifeboat and getting off the ship.” Singulatarians</a:t>
            </a:r>
            <a:r>
              <a:rPr lang="en-US" baseline="0" dirty="0" smtClean="0"/>
              <a:t> </a:t>
            </a:r>
            <a:r>
              <a:rPr lang="en-US" dirty="0" smtClean="0"/>
              <a:t>claim is that the Singularity will benefit all</a:t>
            </a:r>
            <a:r>
              <a:rPr lang="en-US" baseline="0" dirty="0" smtClean="0"/>
              <a:t> life on the planet. The reality, is that the technology, if it is ever produced, will benefit the rich. A barefoot ten year old in Madagascar is not going to get neural implants and be connected to the cloud.</a:t>
            </a:r>
            <a:r>
              <a:rPr lang="en-US" dirty="0" smtClean="0">
                <a:cs typeface="Arial" charset="0"/>
                <a:sym typeface="Wingdings" pitchFamily="2" charset="2"/>
              </a:rPr>
              <a:t> </a:t>
            </a:r>
            <a:endParaRPr lang="en-US" dirty="0" smtClean="0"/>
          </a:p>
          <a:p>
            <a:endParaRPr lang="en-US" dirty="0"/>
          </a:p>
        </p:txBody>
      </p:sp>
      <p:sp>
        <p:nvSpPr>
          <p:cNvPr id="4" name="Slide Number Placeholder 3"/>
          <p:cNvSpPr>
            <a:spLocks noGrp="1"/>
          </p:cNvSpPr>
          <p:nvPr>
            <p:ph type="sldNum" sz="quarter" idx="10"/>
          </p:nvPr>
        </p:nvSpPr>
        <p:spPr/>
        <p:txBody>
          <a:bodyPr/>
          <a:lstStyle/>
          <a:p>
            <a:fld id="{0CF76E97-7108-48FA-9A9C-139B71E5ECD6}" type="slidenum">
              <a:rPr lang="en-US" smtClean="0"/>
              <a:t>38</a:t>
            </a:fld>
            <a:endParaRPr lang="en-US" dirty="0"/>
          </a:p>
        </p:txBody>
      </p:sp>
    </p:spTree>
    <p:extLst>
      <p:ext uri="{BB962C8B-B14F-4D97-AF65-F5344CB8AC3E}">
        <p14:creationId xmlns:p14="http://schemas.microsoft.com/office/powerpoint/2010/main" val="6588611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Authors</a:t>
            </a:r>
            <a:r>
              <a:rPr lang="en-US" baseline="0" dirty="0" smtClean="0"/>
              <a:t> of the article </a:t>
            </a:r>
            <a:r>
              <a:rPr lang="en-US" dirty="0" smtClean="0"/>
              <a:t>“Intelligence Explosion and Machine Ethics” say,</a:t>
            </a:r>
            <a:r>
              <a:rPr lang="en-US" baseline="0" dirty="0" smtClean="0"/>
              <a:t> </a:t>
            </a:r>
            <a:r>
              <a:rPr lang="en-US" dirty="0" smtClean="0">
                <a:cs typeface="Arial" charset="0"/>
                <a:sym typeface="Wingdings" pitchFamily="2" charset="2"/>
              </a:rPr>
              <a:t> </a:t>
            </a:r>
            <a:r>
              <a:rPr lang="en-US" baseline="0" dirty="0" smtClean="0"/>
              <a:t>“</a:t>
            </a:r>
            <a:r>
              <a:rPr lang="en-US" dirty="0" smtClean="0"/>
              <a:t>We can’t predict </a:t>
            </a:r>
            <a:r>
              <a:rPr lang="en-US" i="1" dirty="0" smtClean="0"/>
              <a:t>exactly </a:t>
            </a:r>
            <a:r>
              <a:rPr lang="en-US" dirty="0" smtClean="0"/>
              <a:t>what a hedonistic utilitarian machine superoptimizer would do, but we think it seems likely to produce unintended consequences…” </a:t>
            </a:r>
            <a:r>
              <a:rPr lang="en-US" dirty="0" smtClean="0">
                <a:cs typeface="Arial" charset="0"/>
                <a:sym typeface="Wingdings" pitchFamily="2" charset="2"/>
              </a:rPr>
              <a:t> </a:t>
            </a:r>
            <a:r>
              <a:rPr lang="en-US" dirty="0" smtClean="0"/>
              <a:t>In an example, they say, “A machine superoptimizer with the final goal of minimizing human suffering would, it seems, find a way to painlessly kill all humans: no humans, no human suffering.”</a:t>
            </a:r>
            <a:r>
              <a:rPr lang="en-US" dirty="0" smtClean="0">
                <a:cs typeface="Arial" charset="0"/>
                <a:sym typeface="Wingdings" pitchFamily="2" charset="2"/>
              </a:rPr>
              <a:t> Although the example</a:t>
            </a:r>
            <a:r>
              <a:rPr lang="en-US" baseline="0" dirty="0" smtClean="0">
                <a:cs typeface="Arial" charset="0"/>
                <a:sym typeface="Wingdings" pitchFamily="2" charset="2"/>
              </a:rPr>
              <a:t> seems extreme, a</a:t>
            </a:r>
            <a:r>
              <a:rPr lang="en-US" dirty="0" smtClean="0">
                <a:cs typeface="Arial" charset="0"/>
                <a:sym typeface="Wingdings" pitchFamily="2" charset="2"/>
              </a:rPr>
              <a:t> supercomputer would make logical choices completely devoid of emotion or humanity. It would do what makes sense from a pragmatic</a:t>
            </a:r>
            <a:r>
              <a:rPr lang="en-US" baseline="0" dirty="0" smtClean="0">
                <a:cs typeface="Arial" charset="0"/>
                <a:sym typeface="Wingdings" pitchFamily="2" charset="2"/>
              </a:rPr>
              <a:t> standpoint, something that real humans might find rather immoral. </a:t>
            </a:r>
            <a:r>
              <a:rPr lang="en-US" dirty="0" smtClean="0">
                <a:cs typeface="Arial" charset="0"/>
                <a:sym typeface="Wingdings" pitchFamily="2" charset="2"/>
              </a:rPr>
              <a:t></a:t>
            </a:r>
            <a:endParaRPr lang="en-US" dirty="0"/>
          </a:p>
        </p:txBody>
      </p:sp>
      <p:sp>
        <p:nvSpPr>
          <p:cNvPr id="4" name="Slide Number Placeholder 3"/>
          <p:cNvSpPr>
            <a:spLocks noGrp="1"/>
          </p:cNvSpPr>
          <p:nvPr>
            <p:ph type="sldNum" sz="quarter" idx="10"/>
          </p:nvPr>
        </p:nvSpPr>
        <p:spPr/>
        <p:txBody>
          <a:bodyPr/>
          <a:lstStyle/>
          <a:p>
            <a:fld id="{0CF76E97-7108-48FA-9A9C-139B71E5ECD6}" type="slidenum">
              <a:rPr lang="en-US" smtClean="0"/>
              <a:t>39</a:t>
            </a:fld>
            <a:endParaRPr lang="en-US" dirty="0"/>
          </a:p>
        </p:txBody>
      </p:sp>
    </p:spTree>
    <p:extLst>
      <p:ext uri="{BB962C8B-B14F-4D97-AF65-F5344CB8AC3E}">
        <p14:creationId xmlns:p14="http://schemas.microsoft.com/office/powerpoint/2010/main" val="16889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According to Hans Moravec in his book </a:t>
            </a:r>
            <a:r>
              <a:rPr lang="en-US" i="1" dirty="0" smtClean="0"/>
              <a:t>Robot: Mere Machine to Transcendent Mind</a:t>
            </a:r>
            <a:r>
              <a:rPr lang="en-US" i="0" dirty="0" smtClean="0"/>
              <a:t> humans will be</a:t>
            </a:r>
            <a:r>
              <a:rPr lang="en-US" i="0" baseline="0" dirty="0" smtClean="0"/>
              <a:t> replaced by robots. He says, “</a:t>
            </a:r>
            <a:r>
              <a:rPr lang="en-US" dirty="0" smtClean="0"/>
              <a:t>I’m not as alarmed as many by the latter possibility, since I consider these future machines our progeny, ‘mind children’ built in our image and likeness… It behooves us… to bow out when we can no longer contribute.”</a:t>
            </a:r>
            <a:r>
              <a:rPr lang="en-US" dirty="0" smtClean="0">
                <a:cs typeface="Arial" charset="0"/>
                <a:sym typeface="Wingdings" pitchFamily="2" charset="2"/>
              </a:rPr>
              <a:t> </a:t>
            </a:r>
            <a:endParaRPr lang="en-US" dirty="0" smtClean="0"/>
          </a:p>
        </p:txBody>
      </p:sp>
      <p:sp>
        <p:nvSpPr>
          <p:cNvPr id="4" name="Slide Number Placeholder 3"/>
          <p:cNvSpPr>
            <a:spLocks noGrp="1"/>
          </p:cNvSpPr>
          <p:nvPr>
            <p:ph type="sldNum" sz="quarter" idx="10"/>
          </p:nvPr>
        </p:nvSpPr>
        <p:spPr/>
        <p:txBody>
          <a:bodyPr/>
          <a:lstStyle/>
          <a:p>
            <a:fld id="{0CF76E97-7108-48FA-9A9C-139B71E5ECD6}" type="slidenum">
              <a:rPr lang="en-US" smtClean="0"/>
              <a:t>40</a:t>
            </a:fld>
            <a:endParaRPr lang="en-US" dirty="0"/>
          </a:p>
        </p:txBody>
      </p:sp>
    </p:spTree>
    <p:extLst>
      <p:ext uri="{BB962C8B-B14F-4D97-AF65-F5344CB8AC3E}">
        <p14:creationId xmlns:p14="http://schemas.microsoft.com/office/powerpoint/2010/main" val="18437379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Yes,</a:t>
            </a:r>
            <a:r>
              <a:rPr lang="en-US" baseline="0" dirty="0" smtClean="0"/>
              <a:t> the end is near (at least for this talk), but the singularity is not. However, at the point that something like the singularity does appear immanent, we should oppose it with as much determination as we can muster. Thank you.</a:t>
            </a:r>
            <a:endParaRPr lang="en-US" dirty="0"/>
          </a:p>
        </p:txBody>
      </p:sp>
      <p:sp>
        <p:nvSpPr>
          <p:cNvPr id="4" name="Slide Number Placeholder 3"/>
          <p:cNvSpPr>
            <a:spLocks noGrp="1"/>
          </p:cNvSpPr>
          <p:nvPr>
            <p:ph type="sldNum" sz="quarter" idx="10"/>
          </p:nvPr>
        </p:nvSpPr>
        <p:spPr/>
        <p:txBody>
          <a:bodyPr/>
          <a:lstStyle/>
          <a:p>
            <a:fld id="{0CF76E97-7108-48FA-9A9C-139B71E5ECD6}" type="slidenum">
              <a:rPr lang="en-US" smtClean="0"/>
              <a:t>42</a:t>
            </a:fld>
            <a:endParaRPr lang="en-US" dirty="0"/>
          </a:p>
        </p:txBody>
      </p:sp>
    </p:spTree>
    <p:extLst>
      <p:ext uri="{BB962C8B-B14F-4D97-AF65-F5344CB8AC3E}">
        <p14:creationId xmlns:p14="http://schemas.microsoft.com/office/powerpoint/2010/main" val="20325851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a:t>
            </a:r>
            <a:r>
              <a:rPr lang="en-US" i="1" dirty="0" smtClean="0"/>
              <a:t>Time</a:t>
            </a:r>
            <a:r>
              <a:rPr lang="en-US" dirty="0" smtClean="0"/>
              <a:t> magazine cover for February</a:t>
            </a:r>
            <a:r>
              <a:rPr lang="en-US" baseline="0" dirty="0" smtClean="0"/>
              <a:t> 2011, which boldly claimed that human beings would become immortal by the year 2045. Non-believers would like to invent their own form of eternal life without having to submit to Jesus.</a:t>
            </a:r>
            <a:r>
              <a:rPr lang="en-US" dirty="0" smtClean="0">
                <a:cs typeface="Arial" charset="0"/>
                <a:sym typeface="Wingdings" pitchFamily="2" charset="2"/>
              </a:rPr>
              <a:t> Here is another</a:t>
            </a:r>
            <a:r>
              <a:rPr lang="en-US" baseline="0" dirty="0" smtClean="0">
                <a:cs typeface="Arial" charset="0"/>
                <a:sym typeface="Wingdings" pitchFamily="2" charset="2"/>
              </a:rPr>
              <a:t> video clip. </a:t>
            </a:r>
            <a:r>
              <a:rPr lang="en-US" dirty="0" smtClean="0">
                <a:cs typeface="Arial" charset="0"/>
                <a:sym typeface="Wingdings" pitchFamily="2" charset="2"/>
              </a:rPr>
              <a:t></a:t>
            </a:r>
            <a:endParaRPr lang="en-US" dirty="0"/>
          </a:p>
        </p:txBody>
      </p:sp>
      <p:sp>
        <p:nvSpPr>
          <p:cNvPr id="4" name="Slide Number Placeholder 3"/>
          <p:cNvSpPr>
            <a:spLocks noGrp="1"/>
          </p:cNvSpPr>
          <p:nvPr>
            <p:ph type="sldNum" sz="quarter" idx="10"/>
          </p:nvPr>
        </p:nvSpPr>
        <p:spPr/>
        <p:txBody>
          <a:bodyPr/>
          <a:lstStyle/>
          <a:p>
            <a:fld id="{0CF76E97-7108-48FA-9A9C-139B71E5ECD6}" type="slidenum">
              <a:rPr lang="en-US" smtClean="0"/>
              <a:t>4</a:t>
            </a:fld>
            <a:endParaRPr lang="en-US" dirty="0"/>
          </a:p>
        </p:txBody>
      </p:sp>
    </p:spTree>
    <p:extLst>
      <p:ext uri="{BB962C8B-B14F-4D97-AF65-F5344CB8AC3E}">
        <p14:creationId xmlns:p14="http://schemas.microsoft.com/office/powerpoint/2010/main" val="20678959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Video-autoplay. According to Kurzweil and others, miniscule supercomputers will be implanted inside human brains to produce a human-machine cyborg capable of almost unlimited intelligence. Kurzweil writes: “Once nonbiological intelligence gets a foothold in the human brain (this has already started with computerized neural implants), the machine intelligence in our brains will grow exponentially (as it has been doing all along), at least doubling in power each year.”</a:t>
            </a:r>
            <a:endParaRPr lang="en-US" dirty="0"/>
          </a:p>
        </p:txBody>
      </p:sp>
      <p:sp>
        <p:nvSpPr>
          <p:cNvPr id="4" name="Slide Number Placeholder 3"/>
          <p:cNvSpPr>
            <a:spLocks noGrp="1"/>
          </p:cNvSpPr>
          <p:nvPr>
            <p:ph type="sldNum" sz="quarter" idx="10"/>
          </p:nvPr>
        </p:nvSpPr>
        <p:spPr/>
        <p:txBody>
          <a:bodyPr/>
          <a:lstStyle/>
          <a:p>
            <a:fld id="{0CF76E97-7108-48FA-9A9C-139B71E5ECD6}" type="slidenum">
              <a:rPr lang="en-US" smtClean="0"/>
              <a:t>5</a:t>
            </a:fld>
            <a:endParaRPr lang="en-US" dirty="0"/>
          </a:p>
        </p:txBody>
      </p:sp>
    </p:spTree>
    <p:extLst>
      <p:ext uri="{BB962C8B-B14F-4D97-AF65-F5344CB8AC3E}">
        <p14:creationId xmlns:p14="http://schemas.microsoft.com/office/powerpoint/2010/main" val="40273423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cs typeface="Arial" charset="0"/>
                <a:sym typeface="Wingdings" pitchFamily="2" charset="2"/>
              </a:rPr>
              <a:t> </a:t>
            </a:r>
            <a:r>
              <a:rPr lang="en-US" sz="1200" kern="1200" dirty="0" smtClean="0">
                <a:solidFill>
                  <a:schemeClr val="tx1"/>
                </a:solidFill>
                <a:effectLst/>
                <a:latin typeface="+mn-lt"/>
                <a:ea typeface="+mn-ea"/>
                <a:cs typeface="+mn-cs"/>
              </a:rPr>
              <a:t>Of course, cloud computing is referring to the massive</a:t>
            </a:r>
            <a:r>
              <a:rPr lang="en-US" sz="1200" kern="1200" baseline="0" dirty="0" smtClean="0">
                <a:solidFill>
                  <a:schemeClr val="tx1"/>
                </a:solidFill>
                <a:effectLst/>
                <a:latin typeface="+mn-lt"/>
                <a:ea typeface="+mn-ea"/>
                <a:cs typeface="+mn-cs"/>
              </a:rPr>
              <a:t> online apps using cloud servers, currently being used by Apple, Amazon, Google, and Microsoft, among others. We can connect our electronic devices to those cloud servers and download and run apps. </a:t>
            </a:r>
            <a:r>
              <a:rPr lang="en-US" dirty="0" smtClean="0">
                <a:cs typeface="Arial" charset="0"/>
                <a:sym typeface="Wingdings" pitchFamily="2" charset="2"/>
              </a:rPr>
              <a:t> </a:t>
            </a:r>
            <a:r>
              <a:rPr lang="en-US" sz="1200" kern="1200" baseline="0" dirty="0" smtClean="0">
                <a:solidFill>
                  <a:schemeClr val="tx1"/>
                </a:solidFill>
                <a:effectLst/>
                <a:latin typeface="+mn-lt"/>
                <a:ea typeface="+mn-ea"/>
                <a:cs typeface="+mn-cs"/>
              </a:rPr>
              <a:t>Should we add our brains as one of the devices connected to the cloud? </a:t>
            </a:r>
            <a:r>
              <a:rPr lang="en-US" sz="1200" kern="1200" dirty="0" smtClean="0">
                <a:solidFill>
                  <a:schemeClr val="tx1"/>
                </a:solidFill>
                <a:effectLst/>
                <a:latin typeface="+mn-lt"/>
                <a:ea typeface="+mn-ea"/>
                <a:cs typeface="+mn-cs"/>
              </a:rPr>
              <a:t>Can anybody see anything wrong with our brain</a:t>
            </a:r>
            <a:r>
              <a:rPr lang="en-US" sz="1200" kern="1200" baseline="0" dirty="0" smtClean="0">
                <a:solidFill>
                  <a:schemeClr val="tx1"/>
                </a:solidFill>
                <a:effectLst/>
                <a:latin typeface="+mn-lt"/>
                <a:ea typeface="+mn-ea"/>
                <a:cs typeface="+mn-cs"/>
              </a:rPr>
              <a:t> downloading and running apps</a:t>
            </a:r>
            <a:r>
              <a:rPr lang="en-US" sz="1200" kern="1200" dirty="0" smtClean="0">
                <a:solidFill>
                  <a:schemeClr val="tx1"/>
                </a:solidFill>
                <a:effectLst/>
                <a:latin typeface="+mn-lt"/>
                <a:ea typeface="+mn-ea"/>
                <a:cs typeface="+mn-cs"/>
              </a:rPr>
              <a:t> “out</a:t>
            </a:r>
            <a:r>
              <a:rPr lang="en-US" sz="1200" kern="1200" baseline="0" dirty="0" smtClean="0">
                <a:solidFill>
                  <a:schemeClr val="tx1"/>
                </a:solidFill>
                <a:effectLst/>
                <a:latin typeface="+mn-lt"/>
                <a:ea typeface="+mn-ea"/>
                <a:cs typeface="+mn-cs"/>
              </a:rPr>
              <a:t> on the cloud?” </a:t>
            </a:r>
            <a:r>
              <a:rPr lang="en-US" dirty="0" smtClean="0">
                <a:cs typeface="Arial" charset="0"/>
                <a:sym typeface="Wingdings" pitchFamily="2" charset="2"/>
              </a:rPr>
              <a:t></a:t>
            </a:r>
            <a:endParaRPr lang="en-US" dirty="0"/>
          </a:p>
        </p:txBody>
      </p:sp>
      <p:sp>
        <p:nvSpPr>
          <p:cNvPr id="4" name="Slide Number Placeholder 3"/>
          <p:cNvSpPr>
            <a:spLocks noGrp="1"/>
          </p:cNvSpPr>
          <p:nvPr>
            <p:ph type="sldNum" sz="quarter" idx="10"/>
          </p:nvPr>
        </p:nvSpPr>
        <p:spPr/>
        <p:txBody>
          <a:bodyPr/>
          <a:lstStyle/>
          <a:p>
            <a:fld id="{0CF76E97-7108-48FA-9A9C-139B71E5ECD6}" type="slidenum">
              <a:rPr lang="en-US" smtClean="0"/>
              <a:t>6</a:t>
            </a:fld>
            <a:endParaRPr lang="en-US" dirty="0"/>
          </a:p>
        </p:txBody>
      </p:sp>
    </p:spTree>
    <p:extLst>
      <p:ext uri="{BB962C8B-B14F-4D97-AF65-F5344CB8AC3E}">
        <p14:creationId xmlns:p14="http://schemas.microsoft.com/office/powerpoint/2010/main" val="40273423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cs typeface="Arial" charset="0"/>
                <a:sym typeface="Wingdings" pitchFamily="2" charset="2"/>
              </a:rPr>
              <a:t> </a:t>
            </a:r>
            <a:r>
              <a:rPr lang="en-US" dirty="0" smtClean="0"/>
              <a:t>The singularity movement has as its goals the intention to shrink computer chips to a size that can be implanted in the human brain. </a:t>
            </a:r>
            <a:r>
              <a:rPr lang="en-US" dirty="0" smtClean="0">
                <a:cs typeface="Arial" charset="0"/>
                <a:sym typeface="Wingdings" pitchFamily="2" charset="2"/>
              </a:rPr>
              <a:t> </a:t>
            </a:r>
            <a:r>
              <a:rPr lang="en-US" dirty="0" smtClean="0"/>
              <a:t>A second goal is to develop artificial intelligence software capable of mimicking human intelligence. </a:t>
            </a:r>
            <a:r>
              <a:rPr lang="en-US" dirty="0" smtClean="0">
                <a:cs typeface="Arial" charset="0"/>
                <a:sym typeface="Wingdings" pitchFamily="2" charset="2"/>
              </a:rPr>
              <a:t> </a:t>
            </a:r>
            <a:r>
              <a:rPr lang="en-US" dirty="0" smtClean="0"/>
              <a:t>Implanting these artificial intelligence chips into human brains will increase intelligence far beyond genius levels. </a:t>
            </a:r>
            <a:r>
              <a:rPr lang="en-US" dirty="0" smtClean="0">
                <a:cs typeface="Arial" charset="0"/>
                <a:sym typeface="Wingdings" pitchFamily="2" charset="2"/>
              </a:rPr>
              <a:t> </a:t>
            </a:r>
            <a:r>
              <a:rPr lang="en-US" dirty="0" smtClean="0"/>
              <a:t>Ultimately, singulatarians intend to end the aging process and become immortal.</a:t>
            </a:r>
            <a:r>
              <a:rPr lang="en-US" dirty="0" smtClean="0">
                <a:cs typeface="Arial" charset="0"/>
                <a:sym typeface="Wingdings" pitchFamily="2" charset="2"/>
              </a:rPr>
              <a:t>  </a:t>
            </a:r>
            <a:endParaRPr lang="en-US" dirty="0" smtClean="0"/>
          </a:p>
          <a:p>
            <a:endParaRPr lang="en-US" dirty="0"/>
          </a:p>
        </p:txBody>
      </p:sp>
      <p:sp>
        <p:nvSpPr>
          <p:cNvPr id="4" name="Slide Number Placeholder 3"/>
          <p:cNvSpPr>
            <a:spLocks noGrp="1"/>
          </p:cNvSpPr>
          <p:nvPr>
            <p:ph type="sldNum" sz="quarter" idx="10"/>
          </p:nvPr>
        </p:nvSpPr>
        <p:spPr/>
        <p:txBody>
          <a:bodyPr/>
          <a:lstStyle/>
          <a:p>
            <a:fld id="{0CF76E97-7108-48FA-9A9C-139B71E5ECD6}" type="slidenum">
              <a:rPr lang="en-US" smtClean="0"/>
              <a:t>7</a:t>
            </a:fld>
            <a:endParaRPr lang="en-US" dirty="0"/>
          </a:p>
        </p:txBody>
      </p:sp>
    </p:spTree>
    <p:extLst>
      <p:ext uri="{BB962C8B-B14F-4D97-AF65-F5344CB8AC3E}">
        <p14:creationId xmlns:p14="http://schemas.microsoft.com/office/powerpoint/2010/main" val="35491537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cs typeface="Arial" charset="0"/>
                <a:sym typeface="Wingdings" pitchFamily="2" charset="2"/>
              </a:rPr>
              <a:t>Now, we are going to look at the Who’s Who of the Singularity Movement. </a:t>
            </a:r>
            <a:r>
              <a:rPr lang="en-US" baseline="0" dirty="0" smtClean="0">
                <a:cs typeface="+mn-cs"/>
                <a:sym typeface="Wingdings" pitchFamily="2" charset="2"/>
              </a:rPr>
              <a:t> </a:t>
            </a:r>
            <a:r>
              <a:rPr lang="en-US" dirty="0" smtClean="0"/>
              <a:t>Ray </a:t>
            </a:r>
            <a:r>
              <a:rPr lang="en-US" dirty="0" smtClean="0"/>
              <a:t>Kurzweil </a:t>
            </a:r>
            <a:r>
              <a:rPr lang="en-US" dirty="0" smtClean="0"/>
              <a:t>is an inventor and futurist, and author</a:t>
            </a:r>
            <a:r>
              <a:rPr lang="en-US" baseline="0" dirty="0" smtClean="0"/>
              <a:t> of many books, including </a:t>
            </a:r>
            <a:r>
              <a:rPr lang="en-US" dirty="0" smtClean="0">
                <a:cs typeface="Arial" charset="0"/>
                <a:sym typeface="Wingdings" pitchFamily="2" charset="2"/>
              </a:rPr>
              <a:t></a:t>
            </a:r>
            <a:r>
              <a:rPr lang="en-US" baseline="0" dirty="0" smtClean="0"/>
              <a:t> </a:t>
            </a:r>
            <a:r>
              <a:rPr lang="en-US" i="1" baseline="0" dirty="0" smtClean="0"/>
              <a:t>The</a:t>
            </a:r>
            <a:r>
              <a:rPr lang="en-US" baseline="0" dirty="0" smtClean="0"/>
              <a:t> </a:t>
            </a:r>
            <a:r>
              <a:rPr lang="en-US" i="1" baseline="0" dirty="0" smtClean="0"/>
              <a:t>Singularity is Near</a:t>
            </a:r>
            <a:r>
              <a:rPr lang="en-US" baseline="0" dirty="0" smtClean="0"/>
              <a:t>, </a:t>
            </a:r>
            <a:r>
              <a:rPr lang="en-US" dirty="0" smtClean="0">
                <a:cs typeface="Arial" charset="0"/>
                <a:sym typeface="Wingdings" pitchFamily="2" charset="2"/>
              </a:rPr>
              <a:t> </a:t>
            </a:r>
            <a:r>
              <a:rPr lang="en-US" i="1" baseline="0" dirty="0" smtClean="0"/>
              <a:t>Fantastic Voyage: Live Long Enough to Live Forever</a:t>
            </a:r>
            <a:r>
              <a:rPr lang="en-US" baseline="0" dirty="0" smtClean="0"/>
              <a:t>, and </a:t>
            </a:r>
            <a:r>
              <a:rPr lang="en-US" dirty="0" smtClean="0">
                <a:cs typeface="Arial" charset="0"/>
                <a:sym typeface="Wingdings" pitchFamily="2" charset="2"/>
              </a:rPr>
              <a:t> </a:t>
            </a:r>
            <a:r>
              <a:rPr lang="en-US" i="1" baseline="0" dirty="0" smtClean="0"/>
              <a:t>Transcend: Nine Steps to Living Well Forever</a:t>
            </a:r>
            <a:r>
              <a:rPr lang="en-US" i="0" baseline="0" dirty="0" smtClean="0"/>
              <a:t>. </a:t>
            </a:r>
            <a:r>
              <a:rPr lang="en-US" dirty="0" smtClean="0">
                <a:cs typeface="Arial" charset="0"/>
                <a:sym typeface="Wingdings" pitchFamily="2" charset="2"/>
              </a:rPr>
              <a:t> </a:t>
            </a:r>
            <a:r>
              <a:rPr lang="en-US" i="0" baseline="0" dirty="0" smtClean="0"/>
              <a:t>Kurzweil </a:t>
            </a:r>
            <a:r>
              <a:rPr lang="en-US" i="0" baseline="0" dirty="0" smtClean="0"/>
              <a:t>also has his own line of </a:t>
            </a:r>
            <a:r>
              <a:rPr lang="en-US" dirty="0" smtClean="0"/>
              <a:t>health food and supplements called Ray &amp; Terry’s Longevity Products, </a:t>
            </a:r>
            <a:r>
              <a:rPr lang="en-US" dirty="0" smtClean="0">
                <a:cs typeface="Arial" charset="0"/>
                <a:sym typeface="Wingdings" pitchFamily="2" charset="2"/>
              </a:rPr>
              <a:t> Kurzweil is the chief</a:t>
            </a:r>
            <a:r>
              <a:rPr lang="en-US" baseline="0" dirty="0" smtClean="0">
                <a:cs typeface="Arial" charset="0"/>
                <a:sym typeface="Wingdings" pitchFamily="2" charset="2"/>
              </a:rPr>
              <a:t> spokesman of the singularity movement </a:t>
            </a:r>
            <a:r>
              <a:rPr lang="en-US" dirty="0" smtClean="0">
                <a:cs typeface="Arial" charset="0"/>
                <a:sym typeface="Wingdings" pitchFamily="2" charset="2"/>
              </a:rPr>
              <a:t> </a:t>
            </a:r>
            <a:r>
              <a:rPr lang="en-US" dirty="0" smtClean="0"/>
              <a:t>and as of the end of last year has become Google’s new director of engineering.</a:t>
            </a:r>
            <a:r>
              <a:rPr lang="en-US" dirty="0" smtClean="0">
                <a:cs typeface="Arial" charset="0"/>
                <a:sym typeface="Wingdings" pitchFamily="2" charset="2"/>
              </a:rPr>
              <a:t>  Kurzweil’s documentary ends with him reflecting on the existence of God. His response is “</a:t>
            </a:r>
            <a:r>
              <a:rPr lang="en-US" dirty="0" smtClean="0"/>
              <a:t>“Does God exist? I would say, ‘Not yet.’”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0CF76E97-7108-48FA-9A9C-139B71E5ECD6}" type="slidenum">
              <a:rPr lang="en-US" smtClean="0"/>
              <a:t>8</a:t>
            </a:fld>
            <a:endParaRPr lang="en-US" dirty="0"/>
          </a:p>
        </p:txBody>
      </p:sp>
    </p:spTree>
    <p:extLst>
      <p:ext uri="{BB962C8B-B14F-4D97-AF65-F5344CB8AC3E}">
        <p14:creationId xmlns:p14="http://schemas.microsoft.com/office/powerpoint/2010/main" val="35121470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 marR="0" indent="0" algn="l" defTabSz="914400" rtl="0" eaLnBrk="1" fontAlgn="auto" latinLnBrk="0" hangingPunct="1">
              <a:lnSpc>
                <a:spcPct val="100000"/>
              </a:lnSpc>
              <a:spcBef>
                <a:spcPts val="0"/>
              </a:spcBef>
              <a:spcAft>
                <a:spcPts val="0"/>
              </a:spcAft>
              <a:buClrTx/>
              <a:buSzTx/>
              <a:buFontTx/>
              <a:buNone/>
              <a:tabLst/>
              <a:defRPr/>
            </a:pPr>
            <a:r>
              <a:rPr lang="en-US" dirty="0" smtClean="0">
                <a:cs typeface="Arial" charset="0"/>
                <a:sym typeface="Wingdings" pitchFamily="2" charset="2"/>
              </a:rPr>
              <a:t> </a:t>
            </a:r>
            <a:r>
              <a:rPr lang="en-US" dirty="0" smtClean="0"/>
              <a:t>Aubrey de Grey is involved in gerontology research. </a:t>
            </a:r>
            <a:r>
              <a:rPr lang="en-US" dirty="0" smtClean="0">
                <a:cs typeface="Arial" charset="0"/>
                <a:sym typeface="Wingdings" pitchFamily="2" charset="2"/>
              </a:rPr>
              <a:t> </a:t>
            </a:r>
            <a:r>
              <a:rPr lang="en-US" dirty="0" smtClean="0"/>
              <a:t>He is the Chief Science Officer of the SENS Research Foundation, which has as its goal to reverse aging.</a:t>
            </a:r>
            <a:r>
              <a:rPr lang="en-US" dirty="0" smtClean="0">
                <a:cs typeface="Arial" charset="0"/>
                <a:sym typeface="Wingdings" pitchFamily="2" charset="2"/>
              </a:rPr>
              <a:t>  </a:t>
            </a:r>
            <a:endParaRPr lang="en-US" dirty="0" smtClean="0"/>
          </a:p>
        </p:txBody>
      </p:sp>
      <p:sp>
        <p:nvSpPr>
          <p:cNvPr id="4" name="Slide Number Placeholder 3"/>
          <p:cNvSpPr>
            <a:spLocks noGrp="1"/>
          </p:cNvSpPr>
          <p:nvPr>
            <p:ph type="sldNum" sz="quarter" idx="10"/>
          </p:nvPr>
        </p:nvSpPr>
        <p:spPr/>
        <p:txBody>
          <a:bodyPr/>
          <a:lstStyle/>
          <a:p>
            <a:fld id="{0CF76E97-7108-48FA-9A9C-139B71E5ECD6}" type="slidenum">
              <a:rPr lang="en-US" smtClean="0"/>
              <a:t>9</a:t>
            </a:fld>
            <a:endParaRPr lang="en-US" dirty="0"/>
          </a:p>
        </p:txBody>
      </p:sp>
    </p:spTree>
    <p:extLst>
      <p:ext uri="{BB962C8B-B14F-4D97-AF65-F5344CB8AC3E}">
        <p14:creationId xmlns:p14="http://schemas.microsoft.com/office/powerpoint/2010/main" val="2687712459"/>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027" name="Picture 3" descr="D:\Pictures\Singularity\CircuitBoard-small.jpg"/>
          <p:cNvPicPr>
            <a:picLocks noChangeAspect="1" noChangeArrowheads="1"/>
          </p:cNvPicPr>
          <p:nvPr userDrawn="1"/>
        </p:nvPicPr>
        <p:blipFill>
          <a:blip r:embed="rId2">
            <a:extLst>
              <a:ext uri="{BEBA8EAE-BF5A-486C-A8C5-ECC9F3942E4B}">
                <a14:imgProps xmlns:a14="http://schemas.microsoft.com/office/drawing/2010/main">
                  <a14:imgLayer r:embed="rId3">
                    <a14:imgEffect>
                      <a14:sharpenSoften amount="-25000"/>
                    </a14:imgEffect>
                    <a14:imgEffect>
                      <a14:brightnessContrast bright="-40000" contrast="-20000"/>
                    </a14:imgEffect>
                  </a14:imgLayer>
                </a14:imgProps>
              </a:ex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8" name="Date Placeholder 27"/>
          <p:cNvSpPr>
            <a:spLocks noGrp="1"/>
          </p:cNvSpPr>
          <p:nvPr>
            <p:ph type="dt" sz="half" idx="10"/>
          </p:nvPr>
        </p:nvSpPr>
        <p:spPr/>
        <p:txBody>
          <a:bodyPr/>
          <a:lstStyle>
            <a:extLst/>
          </a:lstStyle>
          <a:p>
            <a:fld id="{2552E56F-96D2-4CF7-8894-16AD34957BCF}" type="datetimeFigureOut">
              <a:rPr lang="en-US" smtClean="0"/>
              <a:t>7/7/2013</a:t>
            </a:fld>
            <a:endParaRPr lang="en-US" dirty="0"/>
          </a:p>
        </p:txBody>
      </p:sp>
      <p:sp>
        <p:nvSpPr>
          <p:cNvPr id="17" name="Footer Placeholder 16"/>
          <p:cNvSpPr>
            <a:spLocks noGrp="1"/>
          </p:cNvSpPr>
          <p:nvPr>
            <p:ph type="ftr" sz="quarter" idx="11"/>
          </p:nvPr>
        </p:nvSpPr>
        <p:spPr/>
        <p:txBody>
          <a:bodyPr/>
          <a:lstStyle>
            <a:extLst/>
          </a:lstStyle>
          <a:p>
            <a:endParaRPr lang="en-US" dirty="0"/>
          </a:p>
        </p:txBody>
      </p:sp>
      <p:sp>
        <p:nvSpPr>
          <p:cNvPr id="29" name="Slide Number Placeholder 28"/>
          <p:cNvSpPr>
            <a:spLocks noGrp="1"/>
          </p:cNvSpPr>
          <p:nvPr>
            <p:ph type="sldNum" sz="quarter" idx="12"/>
          </p:nvPr>
        </p:nvSpPr>
        <p:spPr/>
        <p:txBody>
          <a:bodyPr/>
          <a:lstStyle>
            <a:extLst/>
          </a:lstStyle>
          <a:p>
            <a:fld id="{FB28950C-974D-4E96-87A6-9206ADD586A2}" type="slidenum">
              <a:rPr lang="en-US" smtClean="0"/>
              <a:t>‹#›</a:t>
            </a:fld>
            <a:endParaRPr lang="en-US" dirty="0"/>
          </a:p>
        </p:txBody>
      </p:sp>
      <p:sp>
        <p:nvSpPr>
          <p:cNvPr id="8" name="Title 7"/>
          <p:cNvSpPr>
            <a:spLocks noGrp="1"/>
          </p:cNvSpPr>
          <p:nvPr>
            <p:ph type="ctrTitle"/>
          </p:nvPr>
        </p:nvSpPr>
        <p:spPr>
          <a:xfrm>
            <a:off x="914400" y="4343400"/>
            <a:ext cx="7772400" cy="1975104"/>
          </a:xfrm>
        </p:spPr>
        <p:txBody>
          <a:bodyPr/>
          <a:lstStyle>
            <a:lvl1pPr marR="9144" algn="l">
              <a:defRPr sz="4800" b="1" cap="all" spc="0" baseline="0">
                <a:effectLst>
                  <a:reflection blurRad="12700" stA="34000" endA="740" endPos="53000" dir="5400000" sy="-100000" algn="bl" rotWithShape="0"/>
                </a:effectLst>
              </a:defRPr>
            </a:lvl1pPr>
            <a:extLst/>
          </a:lstStyle>
          <a:p>
            <a:r>
              <a:rPr kumimoji="0" lang="en-US" smtClean="0"/>
              <a:t>Click to edit Master title style</a:t>
            </a:r>
            <a:endParaRPr kumimoji="0" lang="en-US"/>
          </a:p>
        </p:txBody>
      </p:sp>
      <p:sp>
        <p:nvSpPr>
          <p:cNvPr id="9" name="Subtitle 8"/>
          <p:cNvSpPr>
            <a:spLocks noGrp="1"/>
          </p:cNvSpPr>
          <p:nvPr>
            <p:ph type="subTitle" idx="1"/>
          </p:nvPr>
        </p:nvSpPr>
        <p:spPr>
          <a:xfrm>
            <a:off x="914400" y="2834640"/>
            <a:ext cx="7772400" cy="1508760"/>
          </a:xfrm>
        </p:spPr>
        <p:txBody>
          <a:bodyPr lIns="100584" tIns="45720" anchor="b"/>
          <a:lstStyle>
            <a:lvl1pPr marL="0" indent="0" algn="l">
              <a:spcBef>
                <a:spcPts val="0"/>
              </a:spcBef>
              <a:buNone/>
              <a:defRPr sz="28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2552E56F-96D2-4CF7-8894-16AD34957BCF}" type="datetimeFigureOut">
              <a:rPr lang="en-US" smtClean="0"/>
              <a:t>7/7/2013</a:t>
            </a:fld>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FB28950C-974D-4E96-87A6-9206ADD586A2}" type="slidenum">
              <a:rPr lang="en-US" smtClean="0"/>
              <a:t>‹#›</a:t>
            </a:fld>
            <a:endParaRPr lang="en-US" dirty="0"/>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39"/>
            <a:ext cx="58674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2552E56F-96D2-4CF7-8894-16AD34957BCF}" type="datetimeFigureOut">
              <a:rPr lang="en-US" smtClean="0"/>
              <a:t>7/7/2013</a:t>
            </a:fld>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FB28950C-974D-4E96-87A6-9206ADD586A2}"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2552E56F-96D2-4CF7-8894-16AD34957BCF}" type="datetimeFigureOut">
              <a:rPr lang="en-US" smtClean="0"/>
              <a:t>7/7/2013</a:t>
            </a:fld>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FB28950C-974D-4E96-87A6-9206ADD586A2}"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4" name="Freeform 13"/>
          <p:cNvSpPr>
            <a:spLocks/>
          </p:cNvSpPr>
          <p:nvPr/>
        </p:nvSpPr>
        <p:spPr bwMode="auto">
          <a:xfrm>
            <a:off x="4828952" y="1073888"/>
            <a:ext cx="4322136"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5" name="Freeform 14"/>
          <p:cNvSpPr>
            <a:spLocks/>
          </p:cNvSpPr>
          <p:nvPr/>
        </p:nvSpPr>
        <p:spPr bwMode="auto">
          <a:xfrm>
            <a:off x="373966" y="0"/>
            <a:ext cx="5514536"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3" name="Freeform 12"/>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6" name="Freeform 15"/>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7" name="Freeform 16"/>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8" name="Freeform 17"/>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9" name="Freeform 18"/>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20" name="Freeform 19"/>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21" name="Freeform 20"/>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22" name="Freeform 21"/>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23" name="Freeform 22"/>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24" name="Freeform 23"/>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25" name="Freeform 24"/>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26" name="Freeform 25"/>
          <p:cNvSpPr>
            <a:spLocks/>
          </p:cNvSpPr>
          <p:nvPr/>
        </p:nvSpPr>
        <p:spPr bwMode="auto">
          <a:xfrm>
            <a:off x="366824"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27" name="Freeform 26"/>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3" name="Text Placeholder 2"/>
          <p:cNvSpPr>
            <a:spLocks noGrp="1"/>
          </p:cNvSpPr>
          <p:nvPr>
            <p:ph type="body" idx="1"/>
          </p:nvPr>
        </p:nvSpPr>
        <p:spPr>
          <a:xfrm>
            <a:off x="706902" y="1351672"/>
            <a:ext cx="5718048"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2552E56F-96D2-4CF7-8894-16AD34957BCF}" type="datetimeFigureOut">
              <a:rPr lang="en-US" smtClean="0"/>
              <a:t>7/7/2013</a:t>
            </a:fld>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FB28950C-974D-4E96-87A6-9206ADD586A2}" type="slidenum">
              <a:rPr lang="en-US" smtClean="0"/>
              <a:t>‹#›</a:t>
            </a:fld>
            <a:endParaRPr lang="en-US" dirty="0"/>
          </a:p>
        </p:txBody>
      </p:sp>
      <p:sp>
        <p:nvSpPr>
          <p:cNvPr id="7" name="Rectangle 6"/>
          <p:cNvSpPr/>
          <p:nvPr/>
        </p:nvSpPr>
        <p:spPr>
          <a:xfrm>
            <a:off x="363160" y="402264"/>
            <a:ext cx="850392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kumimoji="0" lang="en-US" smtClean="0"/>
              <a:t>Click to edit Master title style</a:t>
            </a:r>
            <a:endParaRPr kumimoji="0" lang="en-US"/>
          </a:p>
        </p:txBody>
      </p:sp>
      <p:sp>
        <p:nvSpPr>
          <p:cNvPr id="8" name="Rectangle 7"/>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Rectangle 8"/>
          <p:cNvSpPr/>
          <p:nvPr/>
        </p:nvSpPr>
        <p:spPr>
          <a:xfrm flipH="1">
            <a:off x="411109"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0" name="Rectangle 9"/>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1" name="Rectangle 10"/>
          <p:cNvSpPr/>
          <p:nvPr/>
        </p:nvSpPr>
        <p:spPr>
          <a:xfrm flipH="1">
            <a:off x="476702"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Rectangle 11"/>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2552E56F-96D2-4CF7-8894-16AD34957BCF}" type="datetimeFigureOut">
              <a:rPr lang="en-US" smtClean="0"/>
              <a:t>7/7/2013</a:t>
            </a:fld>
            <a:endParaRPr lang="en-US" dirty="0"/>
          </a:p>
        </p:txBody>
      </p:sp>
      <p:sp>
        <p:nvSpPr>
          <p:cNvPr id="6" name="Footer Placeholder 5"/>
          <p:cNvSpPr>
            <a:spLocks noGrp="1"/>
          </p:cNvSpPr>
          <p:nvPr>
            <p:ph type="ftr" sz="quarter" idx="11"/>
          </p:nvPr>
        </p:nvSpPr>
        <p:spPr/>
        <p:txBody>
          <a:bodyPr/>
          <a:lstStyle>
            <a:extLst/>
          </a:lstStyle>
          <a:p>
            <a:endParaRPr lang="en-US" dirty="0"/>
          </a:p>
        </p:txBody>
      </p:sp>
      <p:sp>
        <p:nvSpPr>
          <p:cNvPr id="7" name="Slide Number Placeholder 6"/>
          <p:cNvSpPr>
            <a:spLocks noGrp="1"/>
          </p:cNvSpPr>
          <p:nvPr>
            <p:ph type="sldNum" sz="quarter" idx="12"/>
          </p:nvPr>
        </p:nvSpPr>
        <p:spPr/>
        <p:txBody>
          <a:bodyPr/>
          <a:lstStyle>
            <a:extLst/>
          </a:lstStyle>
          <a:p>
            <a:fld id="{FB28950C-974D-4E96-87A6-9206ADD586A2}"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5" name="Rectangle 24"/>
          <p:cNvSpPr/>
          <p:nvPr/>
        </p:nvSpPr>
        <p:spPr>
          <a:xfrm>
            <a:off x="0" y="402265"/>
            <a:ext cx="886708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 name="Title 1"/>
          <p:cNvSpPr>
            <a:spLocks noGrp="1"/>
          </p:cNvSpPr>
          <p:nvPr>
            <p:ph type="title"/>
          </p:nvPr>
        </p:nvSpPr>
        <p:spPr>
          <a:xfrm>
            <a:off x="504824" y="512064"/>
            <a:ext cx="7772400" cy="914400"/>
          </a:xfrm>
        </p:spPr>
        <p:txBody>
          <a:bodyPr anchor="t"/>
          <a:lstStyle>
            <a:lvl1pPr>
              <a:defRPr sz="400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2552E56F-96D2-4CF7-8894-16AD34957BCF}" type="datetimeFigureOut">
              <a:rPr lang="en-US" smtClean="0"/>
              <a:t>7/7/2013</a:t>
            </a:fld>
            <a:endParaRPr lang="en-US" dirty="0"/>
          </a:p>
        </p:txBody>
      </p:sp>
      <p:sp>
        <p:nvSpPr>
          <p:cNvPr id="8" name="Footer Placeholder 7"/>
          <p:cNvSpPr>
            <a:spLocks noGrp="1"/>
          </p:cNvSpPr>
          <p:nvPr>
            <p:ph type="ftr" sz="quarter" idx="11"/>
          </p:nvPr>
        </p:nvSpPr>
        <p:spPr/>
        <p:txBody>
          <a:bodyPr/>
          <a:lstStyle>
            <a:extLst/>
          </a:lstStyle>
          <a:p>
            <a:endParaRPr lang="en-US" dirty="0"/>
          </a:p>
        </p:txBody>
      </p:sp>
      <p:sp>
        <p:nvSpPr>
          <p:cNvPr id="9" name="Slide Number Placeholder 8"/>
          <p:cNvSpPr>
            <a:spLocks noGrp="1"/>
          </p:cNvSpPr>
          <p:nvPr>
            <p:ph type="sldNum" sz="quarter" idx="12"/>
          </p:nvPr>
        </p:nvSpPr>
        <p:spPr/>
        <p:txBody>
          <a:bodyPr/>
          <a:lstStyle>
            <a:extLst/>
          </a:lstStyle>
          <a:p>
            <a:fld id="{FB28950C-974D-4E96-87A6-9206ADD586A2}" type="slidenum">
              <a:rPr lang="en-US" smtClean="0"/>
              <a:t>‹#›</a:t>
            </a:fld>
            <a:endParaRPr lang="en-US" dirty="0"/>
          </a:p>
        </p:txBody>
      </p:sp>
      <p:sp>
        <p:nvSpPr>
          <p:cNvPr id="16" name="Rectangle 15"/>
          <p:cNvSpPr/>
          <p:nvPr/>
        </p:nvSpPr>
        <p:spPr>
          <a:xfrm>
            <a:off x="87790"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7" name="Rectangle 16"/>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8" name="Rectangle 17"/>
          <p:cNvSpPr/>
          <p:nvPr/>
        </p:nvSpPr>
        <p:spPr>
          <a:xfrm>
            <a:off x="2825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9" name="Rectangle 18"/>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0" name="Rectangle 19"/>
          <p:cNvSpPr/>
          <p:nvPr/>
        </p:nvSpPr>
        <p:spPr>
          <a:xfrm flipH="1">
            <a:off x="149770"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1" name="Rectangle 20"/>
          <p:cNvSpPr/>
          <p:nvPr/>
        </p:nvSpPr>
        <p:spPr>
          <a:xfrm flipH="1">
            <a:off x="189341"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Rectangle 21"/>
          <p:cNvSpPr/>
          <p:nvPr/>
        </p:nvSpPr>
        <p:spPr>
          <a:xfrm flipH="1">
            <a:off x="22668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9" name="Rectangle 28"/>
          <p:cNvSpPr/>
          <p:nvPr/>
        </p:nvSpPr>
        <p:spPr>
          <a:xfrm flipH="1">
            <a:off x="254934"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30" name="Rectangle 29"/>
          <p:cNvSpPr/>
          <p:nvPr/>
        </p:nvSpPr>
        <p:spPr>
          <a:xfrm>
            <a:off x="278710"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33400" y="512064"/>
            <a:ext cx="8153400" cy="914400"/>
          </a:xfrm>
        </p:spPr>
        <p:txBody>
          <a:bodyPr/>
          <a:lstStyle>
            <a:lvl1pPr>
              <a:defRPr sz="4000" cap="none" baseline="0"/>
            </a:lvl1pPr>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2552E56F-96D2-4CF7-8894-16AD34957BCF}" type="datetimeFigureOut">
              <a:rPr lang="en-US" smtClean="0"/>
              <a:t>7/7/2013</a:t>
            </a:fld>
            <a:endParaRPr lang="en-US" dirty="0"/>
          </a:p>
        </p:txBody>
      </p:sp>
      <p:sp>
        <p:nvSpPr>
          <p:cNvPr id="4" name="Footer Placeholder 3"/>
          <p:cNvSpPr>
            <a:spLocks noGrp="1"/>
          </p:cNvSpPr>
          <p:nvPr>
            <p:ph type="ftr" sz="quarter" idx="11"/>
          </p:nvPr>
        </p:nvSpPr>
        <p:spPr/>
        <p:txBody>
          <a:bodyPr/>
          <a:lstStyle>
            <a:extLst/>
          </a:lstStyle>
          <a:p>
            <a:endParaRPr lang="en-US" dirty="0"/>
          </a:p>
        </p:txBody>
      </p:sp>
      <p:sp>
        <p:nvSpPr>
          <p:cNvPr id="5" name="Slide Number Placeholder 4"/>
          <p:cNvSpPr>
            <a:spLocks noGrp="1"/>
          </p:cNvSpPr>
          <p:nvPr>
            <p:ph type="sldNum" sz="quarter" idx="12"/>
          </p:nvPr>
        </p:nvSpPr>
        <p:spPr/>
        <p:txBody>
          <a:bodyPr/>
          <a:lstStyle>
            <a:extLst/>
          </a:lstStyle>
          <a:p>
            <a:fld id="{FB28950C-974D-4E96-87A6-9206ADD586A2}" type="slidenum">
              <a:rPr lang="en-US" smtClean="0"/>
              <a:t>‹#›</a:t>
            </a:fld>
            <a:endParaRPr lang="en-US"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2552E56F-96D2-4CF7-8894-16AD34957BCF}" type="datetimeFigureOut">
              <a:rPr lang="en-US" smtClean="0"/>
              <a:t>7/7/2013</a:t>
            </a:fld>
            <a:endParaRPr lang="en-US" dirty="0"/>
          </a:p>
        </p:txBody>
      </p:sp>
      <p:sp>
        <p:nvSpPr>
          <p:cNvPr id="3" name="Footer Placeholder 2"/>
          <p:cNvSpPr>
            <a:spLocks noGrp="1"/>
          </p:cNvSpPr>
          <p:nvPr>
            <p:ph type="ftr" sz="quarter" idx="11"/>
          </p:nvPr>
        </p:nvSpPr>
        <p:spPr/>
        <p:txBody>
          <a:bodyPr/>
          <a:lstStyle>
            <a:extLst/>
          </a:lstStyle>
          <a:p>
            <a:endParaRPr lang="en-US" dirty="0"/>
          </a:p>
        </p:txBody>
      </p:sp>
      <p:sp>
        <p:nvSpPr>
          <p:cNvPr id="4" name="Slide Number Placeholder 3"/>
          <p:cNvSpPr>
            <a:spLocks noGrp="1"/>
          </p:cNvSpPr>
          <p:nvPr>
            <p:ph type="sldNum" sz="quarter" idx="12"/>
          </p:nvPr>
        </p:nvSpPr>
        <p:spPr/>
        <p:txBody>
          <a:bodyPr/>
          <a:lstStyle>
            <a:extLst/>
          </a:lstStyle>
          <a:p>
            <a:fld id="{FB28950C-974D-4E96-87A6-9206ADD586A2}"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2552E56F-96D2-4CF7-8894-16AD34957BCF}" type="datetimeFigureOut">
              <a:rPr lang="en-US" smtClean="0"/>
              <a:t>7/7/2013</a:t>
            </a:fld>
            <a:endParaRPr lang="en-US" dirty="0"/>
          </a:p>
        </p:txBody>
      </p:sp>
      <p:sp>
        <p:nvSpPr>
          <p:cNvPr id="6" name="Footer Placeholder 5"/>
          <p:cNvSpPr>
            <a:spLocks noGrp="1"/>
          </p:cNvSpPr>
          <p:nvPr>
            <p:ph type="ftr" sz="quarter" idx="11"/>
          </p:nvPr>
        </p:nvSpPr>
        <p:spPr/>
        <p:txBody>
          <a:bodyPr/>
          <a:lstStyle>
            <a:extLst/>
          </a:lstStyle>
          <a:p>
            <a:endParaRPr lang="en-US" dirty="0"/>
          </a:p>
        </p:txBody>
      </p:sp>
      <p:sp>
        <p:nvSpPr>
          <p:cNvPr id="7" name="Slide Number Placeholder 6"/>
          <p:cNvSpPr>
            <a:spLocks noGrp="1"/>
          </p:cNvSpPr>
          <p:nvPr>
            <p:ph type="sldNum" sz="quarter" idx="12"/>
          </p:nvPr>
        </p:nvSpPr>
        <p:spPr/>
        <p:txBody>
          <a:bodyPr/>
          <a:lstStyle>
            <a:extLst/>
          </a:lstStyle>
          <a:p>
            <a:fld id="{FB28950C-974D-4E96-87A6-9206ADD586A2}"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368032" y="0"/>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cxnSp>
        <p:nvCxnSpPr>
          <p:cNvPr id="9" name="Straight Connector 8"/>
          <p:cNvCxnSpPr/>
          <p:nvPr/>
        </p:nvCxnSpPr>
        <p:spPr>
          <a:xfrm flipV="1">
            <a:off x="363195" y="1885028"/>
            <a:ext cx="8782622"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rot="5400000">
            <a:off x="8514581" y="1219200"/>
            <a:ext cx="132763" cy="128466"/>
            <a:chOff x="6668087" y="1297746"/>
            <a:chExt cx="161840" cy="156602"/>
          </a:xfrm>
        </p:grpSpPr>
        <p:cxnSp>
          <p:nvCxnSpPr>
            <p:cNvPr id="15" name="Straight Connector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368032" y="1893781"/>
            <a:ext cx="8778240" cy="4960144"/>
          </a:xfrm>
          <a:solidFill>
            <a:schemeClr val="bg2"/>
          </a:solidFill>
        </p:spPr>
        <p:txBody>
          <a:bodyPr/>
          <a:lstStyle>
            <a:lvl1pPr marL="0" indent="0">
              <a:buNone/>
              <a:defRPr sz="3200"/>
            </a:lvl1pPr>
            <a:extLst/>
          </a:lstStyle>
          <a:p>
            <a:r>
              <a:rPr kumimoji="0" lang="en-US" dirty="0" smtClean="0"/>
              <a:t>Click icon to add picture</a:t>
            </a:r>
            <a:endParaRPr kumimoji="0" lang="en-US" dirty="0"/>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grpSp>
        <p:nvGrpSpPr>
          <p:cNvPr id="14" name="Group 13"/>
          <p:cNvGrpSpPr/>
          <p:nvPr/>
        </p:nvGrpSpPr>
        <p:grpSpPr>
          <a:xfrm rot="5400000">
            <a:off x="8666981" y="1371600"/>
            <a:ext cx="132763" cy="128466"/>
            <a:chOff x="6668087" y="1297746"/>
            <a:chExt cx="161840" cy="156602"/>
          </a:xfrm>
        </p:grpSpPr>
        <p:cxnSp>
          <p:nvCxnSpPr>
            <p:cNvPr id="11" name="Straight Connector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rot="5400000">
            <a:off x="8320088" y="1474763"/>
            <a:ext cx="132763" cy="128466"/>
            <a:chOff x="6668087" y="1297746"/>
            <a:chExt cx="161840" cy="156602"/>
          </a:xfrm>
        </p:grpSpPr>
        <p:cxnSp>
          <p:nvCxnSpPr>
            <p:cNvPr id="19" name="Straight Connector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Date Placeholder 4"/>
          <p:cNvSpPr>
            <a:spLocks noGrp="1"/>
          </p:cNvSpPr>
          <p:nvPr>
            <p:ph type="dt" sz="half" idx="10"/>
          </p:nvPr>
        </p:nvSpPr>
        <p:spPr>
          <a:xfrm>
            <a:off x="6477000" y="55499"/>
            <a:ext cx="2133600" cy="365125"/>
          </a:xfrm>
        </p:spPr>
        <p:txBody>
          <a:bodyPr/>
          <a:lstStyle>
            <a:extLst/>
          </a:lstStyle>
          <a:p>
            <a:fld id="{2552E56F-96D2-4CF7-8894-16AD34957BCF}" type="datetimeFigureOut">
              <a:rPr lang="en-US" smtClean="0"/>
              <a:t>7/7/2013</a:t>
            </a:fld>
            <a:endParaRPr lang="en-US" dirty="0"/>
          </a:p>
        </p:txBody>
      </p:sp>
      <p:sp>
        <p:nvSpPr>
          <p:cNvPr id="6" name="Footer Placeholder 5"/>
          <p:cNvSpPr>
            <a:spLocks noGrp="1"/>
          </p:cNvSpPr>
          <p:nvPr>
            <p:ph type="ftr" sz="quarter" idx="11"/>
          </p:nvPr>
        </p:nvSpPr>
        <p:spPr>
          <a:xfrm>
            <a:off x="914400" y="55499"/>
            <a:ext cx="5562600" cy="365125"/>
          </a:xfrm>
        </p:spPr>
        <p:txBody>
          <a:bodyPr/>
          <a:lstStyle>
            <a:extLst/>
          </a:lstStyle>
          <a:p>
            <a:endParaRPr lang="en-US" dirty="0"/>
          </a:p>
        </p:txBody>
      </p:sp>
      <p:sp>
        <p:nvSpPr>
          <p:cNvPr id="7" name="Slide Number Placeholder 6"/>
          <p:cNvSpPr>
            <a:spLocks noGrp="1"/>
          </p:cNvSpPr>
          <p:nvPr>
            <p:ph type="sldNum" sz="quarter" idx="12"/>
          </p:nvPr>
        </p:nvSpPr>
        <p:spPr>
          <a:xfrm>
            <a:off x="8610600" y="55499"/>
            <a:ext cx="457200" cy="365125"/>
          </a:xfrm>
        </p:spPr>
        <p:txBody>
          <a:bodyPr/>
          <a:lstStyle>
            <a:extLst/>
          </a:lstStyle>
          <a:p>
            <a:fld id="{FB28950C-974D-4E96-87A6-9206ADD586A2}"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pic>
        <p:nvPicPr>
          <p:cNvPr id="8" name="Picture 3" descr="D:\Pictures\Singularity\CircuitBoard-small.jpg"/>
          <p:cNvPicPr>
            <a:picLocks noChangeAspect="1" noChangeArrowheads="1"/>
          </p:cNvPicPr>
          <p:nvPr userDrawn="1"/>
        </p:nvPicPr>
        <p:blipFill>
          <a:blip r:embed="rId13">
            <a:extLst>
              <a:ext uri="{BEBA8EAE-BF5A-486C-A8C5-ECC9F3942E4B}">
                <a14:imgProps xmlns:a14="http://schemas.microsoft.com/office/drawing/2010/main">
                  <a14:imgLayer r:embed="rId14">
                    <a14:imgEffect>
                      <a14:sharpenSoften amount="-25000"/>
                    </a14:imgEffect>
                    <a14:imgEffect>
                      <a14:brightnessContrast bright="-40000" contrast="-20000"/>
                    </a14:imgEffect>
                  </a14:imgLayer>
                </a14:imgProps>
              </a:ex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2" name="Title Placeholder 21"/>
          <p:cNvSpPr>
            <a:spLocks noGrp="1"/>
          </p:cNvSpPr>
          <p:nvPr>
            <p:ph type="title"/>
          </p:nvPr>
        </p:nvSpPr>
        <p:spPr>
          <a:xfrm>
            <a:off x="228600" y="512064"/>
            <a:ext cx="8686800" cy="914400"/>
          </a:xfrm>
          <a:prstGeom prst="rect">
            <a:avLst/>
          </a:prstGeom>
        </p:spPr>
        <p:txBody>
          <a:bodyPr vert="horz" anchor="t">
            <a:noAutofit/>
          </a:bodyPr>
          <a:lstStyle>
            <a:extLst/>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228600" y="1783560"/>
            <a:ext cx="8686800" cy="4572000"/>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fld id="{2552E56F-96D2-4CF7-8894-16AD34957BCF}" type="datetimeFigureOut">
              <a:rPr lang="en-US" smtClean="0"/>
              <a:t>7/7/2013</a:t>
            </a:fld>
            <a:endParaRPr lang="en-US" dirty="0"/>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endParaRPr lang="en-US" dirty="0"/>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extLst/>
          </a:lstStyle>
          <a:p>
            <a:fld id="{FB28950C-974D-4E96-87A6-9206ADD586A2}" type="slidenum">
              <a:rPr lang="en-US" smtClean="0"/>
              <a:t>‹#›</a:t>
            </a:fld>
            <a:endParaRPr lang="en-US" dirty="0"/>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l" rtl="0" eaLnBrk="1" latinLnBrk="0" hangingPunct="1">
        <a:spcBef>
          <a:spcPct val="0"/>
        </a:spcBef>
        <a:buNone/>
        <a:defRPr kumimoji="0" sz="4000" kern="1200" spc="-400" baseline="0">
          <a:solidFill>
            <a:schemeClr val="tx2">
              <a:satMod val="200000"/>
            </a:schemeClr>
          </a:solidFill>
          <a:latin typeface="OCR A Std" pitchFamily="49" charset="0"/>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microsoft.com/office/2007/relationships/hdphoto" Target="../media/hdphoto4.wdp"/></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23.png"/><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microsoft.com/office/2007/relationships/hdphoto" Target="../media/hdphoto6.wdp"/></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3.wdp"/><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png"/><Relationship Id="rId5" Type="http://schemas.microsoft.com/office/2007/relationships/hdphoto" Target="../media/hdphoto2.wdp"/><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Borg</a:t>
            </a:r>
            <a:endParaRPr lang="en-US" dirty="0"/>
          </a:p>
        </p:txBody>
      </p:sp>
      <p:pic>
        <p:nvPicPr>
          <p:cNvPr id="4" name="borg.wmv">
            <a:hlinkClick r:id="" action="ppaction://media"/>
          </p:cNvPr>
          <p:cNvPicPr>
            <a:picLocks noGrp="1" noChangeAspect="1"/>
          </p:cNvPicPr>
          <p:nvPr>
            <p:ph idx="1"/>
            <a:videoFile r:link="rId2"/>
            <p:extLst>
              <p:ext uri="{DAA4B4D4-6D71-4841-9C94-3DE7FCFB9230}">
                <p14:media xmlns:p14="http://schemas.microsoft.com/office/powerpoint/2010/main" r:embed="rId1">
                  <p14:fade in="500" out="250"/>
                </p14:media>
              </p:ext>
            </p:extLst>
          </p:nvPr>
        </p:nvPicPr>
        <p:blipFill rotWithShape="1">
          <a:blip r:embed="rId5"/>
          <a:srcRect l="12524" r="12321"/>
          <a:stretch/>
        </p:blipFill>
        <p:spPr>
          <a:xfrm>
            <a:off x="0" y="26581"/>
            <a:ext cx="9144000" cy="6838638"/>
          </a:xfrm>
        </p:spPr>
      </p:pic>
    </p:spTree>
    <p:extLst>
      <p:ext uri="{BB962C8B-B14F-4D97-AF65-F5344CB8AC3E}">
        <p14:creationId xmlns:p14="http://schemas.microsoft.com/office/powerpoint/2010/main" val="2277815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3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Who’s Who of the Singularity Movement</a:t>
            </a:r>
            <a:endParaRPr lang="en-US" dirty="0"/>
          </a:p>
        </p:txBody>
      </p:sp>
      <p:sp>
        <p:nvSpPr>
          <p:cNvPr id="4" name="Content Placeholder 3"/>
          <p:cNvSpPr>
            <a:spLocks noGrp="1"/>
          </p:cNvSpPr>
          <p:nvPr>
            <p:ph idx="1"/>
          </p:nvPr>
        </p:nvSpPr>
        <p:spPr/>
        <p:txBody>
          <a:bodyPr/>
          <a:lstStyle/>
          <a:p>
            <a:pPr marL="68580" indent="0">
              <a:buNone/>
            </a:pPr>
            <a:r>
              <a:rPr lang="en-US" dirty="0"/>
              <a:t>Peter </a:t>
            </a:r>
            <a:r>
              <a:rPr lang="en-US" dirty="0" smtClean="0"/>
              <a:t>Diamandis</a:t>
            </a:r>
          </a:p>
          <a:p>
            <a:r>
              <a:rPr lang="en-US" dirty="0" smtClean="0"/>
              <a:t>Chief </a:t>
            </a:r>
            <a:r>
              <a:rPr lang="en-US" dirty="0"/>
              <a:t>executive of the X-Prize </a:t>
            </a:r>
            <a:r>
              <a:rPr lang="en-US" dirty="0" smtClean="0"/>
              <a:t>Foundation</a:t>
            </a:r>
          </a:p>
          <a:p>
            <a:r>
              <a:rPr lang="en-US" dirty="0" smtClean="0"/>
              <a:t>Founded Singularity University in 2009</a:t>
            </a:r>
            <a:endParaRPr lang="en-US" dirty="0"/>
          </a:p>
        </p:txBody>
      </p:sp>
      <p:pic>
        <p:nvPicPr>
          <p:cNvPr id="5122" name="Picture 2" descr="D:\Pictures\Singularity\Peter Diamandis.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781314" y="4038600"/>
            <a:ext cx="2362685" cy="2819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1594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p:cTn id="13"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 calcmode="lin" valueType="num">
                                      <p:cBhvr>
                                        <p:cTn id="20"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1"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2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Who’s Who of the Singularity Movement</a:t>
            </a:r>
            <a:endParaRPr lang="en-US" dirty="0"/>
          </a:p>
        </p:txBody>
      </p:sp>
      <p:sp>
        <p:nvSpPr>
          <p:cNvPr id="4" name="Content Placeholder 3"/>
          <p:cNvSpPr>
            <a:spLocks noGrp="1"/>
          </p:cNvSpPr>
          <p:nvPr>
            <p:ph idx="1"/>
          </p:nvPr>
        </p:nvSpPr>
        <p:spPr>
          <a:xfrm>
            <a:off x="228600" y="1783560"/>
            <a:ext cx="7215909" cy="4572000"/>
          </a:xfrm>
        </p:spPr>
        <p:txBody>
          <a:bodyPr/>
          <a:lstStyle/>
          <a:p>
            <a:pPr marL="68580" indent="0">
              <a:buNone/>
            </a:pPr>
            <a:r>
              <a:rPr lang="en-US" dirty="0" smtClean="0"/>
              <a:t>Peter Theil</a:t>
            </a:r>
          </a:p>
          <a:p>
            <a:r>
              <a:rPr lang="en-US" dirty="0" smtClean="0"/>
              <a:t>Co-founder </a:t>
            </a:r>
            <a:r>
              <a:rPr lang="en-US" dirty="0"/>
              <a:t>of </a:t>
            </a:r>
            <a:r>
              <a:rPr lang="en-US" dirty="0" smtClean="0"/>
              <a:t>PayPal</a:t>
            </a:r>
          </a:p>
          <a:p>
            <a:r>
              <a:rPr lang="en-US" dirty="0" smtClean="0"/>
              <a:t>Provided </a:t>
            </a:r>
            <a:r>
              <a:rPr lang="en-US" dirty="0"/>
              <a:t>$100,000 </a:t>
            </a:r>
            <a:r>
              <a:rPr lang="en-US" dirty="0" smtClean="0"/>
              <a:t>to </a:t>
            </a:r>
            <a:r>
              <a:rPr lang="en-US" dirty="0"/>
              <a:t>back the Singularity Challenge donation drive of the Machine Intelligence Research Institute </a:t>
            </a:r>
            <a:endParaRPr lang="en-US" dirty="0" smtClean="0"/>
          </a:p>
          <a:p>
            <a:r>
              <a:rPr lang="en-US" dirty="0" smtClean="0"/>
              <a:t>Donated </a:t>
            </a:r>
            <a:r>
              <a:rPr lang="en-US" dirty="0"/>
              <a:t>$3.5 million to foster anti-aging research through the Methuselah Mouse Prize foundation</a:t>
            </a:r>
            <a:endParaRPr lang="en-US" dirty="0" smtClean="0"/>
          </a:p>
        </p:txBody>
      </p:sp>
      <p:pic>
        <p:nvPicPr>
          <p:cNvPr id="1027" name="Picture 3" descr="D:\Pictures\Singularity\Peter Theil.pn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325591" y="4193308"/>
            <a:ext cx="2818409" cy="26646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6706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p:cTn id="13"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 calcmode="lin" valueType="num">
                                      <p:cBhvr>
                                        <p:cTn id="20"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1"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 calcmode="lin" valueType="num">
                                      <p:cBhvr>
                                        <p:cTn id="27"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28" dur="500" fill="hold"/>
                                        <p:tgtEl>
                                          <p:spTgt spid="4">
                                            <p:txEl>
                                              <p:pRg st="3" end="3"/>
                                            </p:txEl>
                                          </p:spTgt>
                                        </p:tgtEl>
                                        <p:attrNameLst>
                                          <p:attrName>ppt_h</p:attrName>
                                        </p:attrNameLst>
                                      </p:cBhvr>
                                      <p:tavLst>
                                        <p:tav tm="0">
                                          <p:val>
                                            <p:fltVal val="0"/>
                                          </p:val>
                                        </p:tav>
                                        <p:tav tm="100000">
                                          <p:val>
                                            <p:strVal val="#ppt_h"/>
                                          </p:val>
                                        </p:tav>
                                      </p:tavLst>
                                    </p:anim>
                                    <p:animEffect transition="in" filter="fade">
                                      <p:cBhvr>
                                        <p:cTn id="29"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Who’s Who of the Singularity Movement</a:t>
            </a:r>
            <a:endParaRPr lang="en-US" dirty="0"/>
          </a:p>
        </p:txBody>
      </p:sp>
      <p:sp>
        <p:nvSpPr>
          <p:cNvPr id="4" name="Content Placeholder 3"/>
          <p:cNvSpPr>
            <a:spLocks noGrp="1"/>
          </p:cNvSpPr>
          <p:nvPr>
            <p:ph idx="1"/>
          </p:nvPr>
        </p:nvSpPr>
        <p:spPr/>
        <p:txBody>
          <a:bodyPr/>
          <a:lstStyle/>
          <a:p>
            <a:pPr marL="68580" indent="0">
              <a:buNone/>
            </a:pPr>
            <a:r>
              <a:rPr lang="en-US" dirty="0"/>
              <a:t>Sergey </a:t>
            </a:r>
            <a:r>
              <a:rPr lang="en-US" dirty="0" smtClean="0"/>
              <a:t>Brin</a:t>
            </a:r>
          </a:p>
          <a:p>
            <a:r>
              <a:rPr lang="en-US" dirty="0" smtClean="0"/>
              <a:t>Co-founder of Google</a:t>
            </a:r>
          </a:p>
          <a:p>
            <a:r>
              <a:rPr lang="en-US" dirty="0" smtClean="0"/>
              <a:t>Helped found Singularity University</a:t>
            </a:r>
          </a:p>
        </p:txBody>
      </p:sp>
      <p:pic>
        <p:nvPicPr>
          <p:cNvPr id="3074" name="Picture 2" descr="D:\Pictures\Singularity\Sergey Brin.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flipH="1">
            <a:off x="5606472" y="3301350"/>
            <a:ext cx="3537527" cy="355664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081383" y="6547153"/>
            <a:ext cx="2062616" cy="307777"/>
          </a:xfrm>
          <a:prstGeom prst="rect">
            <a:avLst/>
          </a:prstGeom>
        </p:spPr>
        <p:txBody>
          <a:bodyPr wrap="none">
            <a:spAutoFit/>
          </a:bodyPr>
          <a:lstStyle/>
          <a:p>
            <a:pPr algn="r"/>
            <a:r>
              <a:rPr lang="en-US" sz="1400" dirty="0" smtClean="0"/>
              <a:t>Photo by Steve </a:t>
            </a:r>
            <a:r>
              <a:rPr lang="en-US" sz="1400" dirty="0"/>
              <a:t>Jurvetson</a:t>
            </a:r>
            <a:endParaRPr lang="en-US" sz="1400" dirty="0"/>
          </a:p>
        </p:txBody>
      </p:sp>
    </p:spTree>
    <p:extLst>
      <p:ext uri="{BB962C8B-B14F-4D97-AF65-F5344CB8AC3E}">
        <p14:creationId xmlns:p14="http://schemas.microsoft.com/office/powerpoint/2010/main" val="640078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p:cTn id="13"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 calcmode="lin" valueType="num">
                                      <p:cBhvr>
                                        <p:cTn id="20"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1"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2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Who’s Who of the Singularity Movement</a:t>
            </a:r>
            <a:endParaRPr lang="en-US" dirty="0"/>
          </a:p>
        </p:txBody>
      </p:sp>
      <p:sp>
        <p:nvSpPr>
          <p:cNvPr id="4" name="Content Placeholder 3"/>
          <p:cNvSpPr>
            <a:spLocks noGrp="1"/>
          </p:cNvSpPr>
          <p:nvPr>
            <p:ph idx="1"/>
          </p:nvPr>
        </p:nvSpPr>
        <p:spPr/>
        <p:txBody>
          <a:bodyPr/>
          <a:lstStyle/>
          <a:p>
            <a:pPr marL="68580" indent="0">
              <a:buNone/>
            </a:pPr>
            <a:r>
              <a:rPr lang="en-US" dirty="0" smtClean="0"/>
              <a:t>Larry Page</a:t>
            </a:r>
          </a:p>
          <a:p>
            <a:r>
              <a:rPr lang="en-US" dirty="0" smtClean="0"/>
              <a:t>Co-founder of Google</a:t>
            </a:r>
          </a:p>
          <a:p>
            <a:r>
              <a:rPr lang="en-US" dirty="0" smtClean="0"/>
              <a:t>Helped </a:t>
            </a:r>
            <a:r>
              <a:rPr lang="en-US" dirty="0"/>
              <a:t>found Singularity University</a:t>
            </a:r>
            <a:endParaRPr lang="en-US" dirty="0" smtClean="0"/>
          </a:p>
        </p:txBody>
      </p:sp>
      <p:pic>
        <p:nvPicPr>
          <p:cNvPr id="4098" name="Picture 2" descr="D:\Pictures\Singularity\Larry Page.pn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290516" y="3620655"/>
            <a:ext cx="3853484" cy="3237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8155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p:cTn id="14"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 calcmode="lin" valueType="num">
                                      <p:cBhvr>
                                        <p:cTn id="21"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smtClean="0"/>
              <a:t>Mimicking the human brain</a:t>
            </a:r>
            <a:endParaRPr lang="en-US" dirty="0"/>
          </a:p>
        </p:txBody>
      </p:sp>
      <p:sp>
        <p:nvSpPr>
          <p:cNvPr id="3" name="Title 2"/>
          <p:cNvSpPr>
            <a:spLocks noGrp="1"/>
          </p:cNvSpPr>
          <p:nvPr>
            <p:ph type="title"/>
          </p:nvPr>
        </p:nvSpPr>
        <p:spPr/>
        <p:txBody>
          <a:bodyPr/>
          <a:lstStyle/>
          <a:p>
            <a:r>
              <a:rPr lang="en-US" dirty="0" smtClean="0"/>
              <a:t>Artificial Intelligence</a:t>
            </a:r>
            <a:endParaRPr lang="en-US" dirty="0"/>
          </a:p>
        </p:txBody>
      </p:sp>
    </p:spTree>
    <p:extLst>
      <p:ext uri="{BB962C8B-B14F-4D97-AF65-F5344CB8AC3E}">
        <p14:creationId xmlns:p14="http://schemas.microsoft.com/office/powerpoint/2010/main" val="83505691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378714"/>
            <a:ext cx="8686800" cy="914400"/>
          </a:xfrm>
        </p:spPr>
        <p:txBody>
          <a:bodyPr/>
          <a:lstStyle/>
          <a:p>
            <a:r>
              <a:rPr lang="en-US" dirty="0" smtClean="0"/>
              <a:t>Rise of Computing Power</a:t>
            </a:r>
            <a:endParaRPr lang="en-US" dirty="0"/>
          </a:p>
        </p:txBody>
      </p:sp>
      <p:sp>
        <p:nvSpPr>
          <p:cNvPr id="5" name="Content Placeholder 4"/>
          <p:cNvSpPr>
            <a:spLocks noGrp="1"/>
          </p:cNvSpPr>
          <p:nvPr>
            <p:ph idx="1"/>
          </p:nvPr>
        </p:nvSpPr>
        <p:spPr/>
        <p:txBody>
          <a:bodyPr/>
          <a:lstStyle/>
          <a:p>
            <a:r>
              <a:rPr lang="en-US" sz="3200" dirty="0"/>
              <a:t>Moore's law stated that the number of transistors on a chip would double about every two </a:t>
            </a:r>
            <a:r>
              <a:rPr lang="en-US" sz="3200" dirty="0" smtClean="0"/>
              <a:t>years</a:t>
            </a:r>
          </a:p>
          <a:p>
            <a:r>
              <a:rPr lang="en-US" sz="3200" dirty="0" smtClean="0"/>
              <a:t>Moore’s law has held for the last 40 years</a:t>
            </a:r>
            <a:endParaRPr lang="en-US" dirty="0"/>
          </a:p>
        </p:txBody>
      </p:sp>
      <p:pic>
        <p:nvPicPr>
          <p:cNvPr id="8" name="Picture 3" descr="D:\Pictures\Singularity\ComputingPower.jpg"/>
          <p:cNvPicPr>
            <a:picLocks noChangeAspect="1" noChangeArrowheads="1"/>
          </p:cNvPicPr>
          <p:nvPr/>
        </p:nvPicPr>
        <p:blipFill>
          <a:blip r:embed="rId3" cstate="email">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rcRect/>
          <a:stretch>
            <a:fillRect/>
          </a:stretch>
        </p:blipFill>
        <p:spPr bwMode="auto">
          <a:xfrm>
            <a:off x="0" y="999997"/>
            <a:ext cx="9144000" cy="5827877"/>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a:off x="5749299" y="2571865"/>
            <a:ext cx="64008" cy="64008"/>
          </a:xfrm>
          <a:prstGeom prst="ellipse">
            <a:avLst/>
          </a:prstGeom>
          <a:solidFill>
            <a:srgbClr val="FF00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Down Arrow 9"/>
          <p:cNvSpPr/>
          <p:nvPr/>
        </p:nvSpPr>
        <p:spPr>
          <a:xfrm>
            <a:off x="5675818" y="2014538"/>
            <a:ext cx="210970" cy="51673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32713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6"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down)">
                                      <p:cBhvr>
                                        <p:cTn id="26" dur="580">
                                          <p:stCondLst>
                                            <p:cond delay="0"/>
                                          </p:stCondLst>
                                        </p:cTn>
                                        <p:tgtEl>
                                          <p:spTgt spid="9"/>
                                        </p:tgtEl>
                                      </p:cBhvr>
                                    </p:animEffect>
                                    <p:anim calcmode="lin" valueType="num">
                                      <p:cBhvr>
                                        <p:cTn id="27"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2" dur="26">
                                          <p:stCondLst>
                                            <p:cond delay="650"/>
                                          </p:stCondLst>
                                        </p:cTn>
                                        <p:tgtEl>
                                          <p:spTgt spid="9"/>
                                        </p:tgtEl>
                                      </p:cBhvr>
                                      <p:to x="100000" y="60000"/>
                                    </p:animScale>
                                    <p:animScale>
                                      <p:cBhvr>
                                        <p:cTn id="33" dur="166" decel="50000">
                                          <p:stCondLst>
                                            <p:cond delay="676"/>
                                          </p:stCondLst>
                                        </p:cTn>
                                        <p:tgtEl>
                                          <p:spTgt spid="9"/>
                                        </p:tgtEl>
                                      </p:cBhvr>
                                      <p:to x="100000" y="100000"/>
                                    </p:animScale>
                                    <p:animScale>
                                      <p:cBhvr>
                                        <p:cTn id="34" dur="26">
                                          <p:stCondLst>
                                            <p:cond delay="1312"/>
                                          </p:stCondLst>
                                        </p:cTn>
                                        <p:tgtEl>
                                          <p:spTgt spid="9"/>
                                        </p:tgtEl>
                                      </p:cBhvr>
                                      <p:to x="100000" y="80000"/>
                                    </p:animScale>
                                    <p:animScale>
                                      <p:cBhvr>
                                        <p:cTn id="35" dur="166" decel="50000">
                                          <p:stCondLst>
                                            <p:cond delay="1338"/>
                                          </p:stCondLst>
                                        </p:cTn>
                                        <p:tgtEl>
                                          <p:spTgt spid="9"/>
                                        </p:tgtEl>
                                      </p:cBhvr>
                                      <p:to x="100000" y="100000"/>
                                    </p:animScale>
                                    <p:animScale>
                                      <p:cBhvr>
                                        <p:cTn id="36" dur="26">
                                          <p:stCondLst>
                                            <p:cond delay="1642"/>
                                          </p:stCondLst>
                                        </p:cTn>
                                        <p:tgtEl>
                                          <p:spTgt spid="9"/>
                                        </p:tgtEl>
                                      </p:cBhvr>
                                      <p:to x="100000" y="90000"/>
                                    </p:animScale>
                                    <p:animScale>
                                      <p:cBhvr>
                                        <p:cTn id="37" dur="166" decel="50000">
                                          <p:stCondLst>
                                            <p:cond delay="1668"/>
                                          </p:stCondLst>
                                        </p:cTn>
                                        <p:tgtEl>
                                          <p:spTgt spid="9"/>
                                        </p:tgtEl>
                                      </p:cBhvr>
                                      <p:to x="100000" y="100000"/>
                                    </p:animScale>
                                    <p:animScale>
                                      <p:cBhvr>
                                        <p:cTn id="38" dur="26">
                                          <p:stCondLst>
                                            <p:cond delay="1808"/>
                                          </p:stCondLst>
                                        </p:cTn>
                                        <p:tgtEl>
                                          <p:spTgt spid="9"/>
                                        </p:tgtEl>
                                      </p:cBhvr>
                                      <p:to x="100000" y="95000"/>
                                    </p:animScale>
                                    <p:animScale>
                                      <p:cBhvr>
                                        <p:cTn id="39" dur="166" decel="50000">
                                          <p:stCondLst>
                                            <p:cond delay="1834"/>
                                          </p:stCondLst>
                                        </p:cTn>
                                        <p:tgtEl>
                                          <p:spTgt spid="9"/>
                                        </p:tgtEl>
                                      </p:cBhvr>
                                      <p:to x="100000" y="100000"/>
                                    </p:animScale>
                                  </p:childTnLst>
                                </p:cTn>
                              </p:par>
                            </p:childTnLst>
                          </p:cTn>
                        </p:par>
                        <p:par>
                          <p:cTn id="40" fill="hold">
                            <p:stCondLst>
                              <p:cond delay="2000"/>
                            </p:stCondLst>
                            <p:childTnLst>
                              <p:par>
                                <p:cTn id="41" presetID="2" presetClass="entr" presetSubtype="1" fill="hold" grpId="0" nodeType="after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9"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Future of Computing</a:t>
            </a:r>
            <a:endParaRPr lang="en-US" dirty="0"/>
          </a:p>
        </p:txBody>
      </p:sp>
      <p:sp>
        <p:nvSpPr>
          <p:cNvPr id="3" name="Content Placeholder 2"/>
          <p:cNvSpPr>
            <a:spLocks noGrp="1"/>
          </p:cNvSpPr>
          <p:nvPr>
            <p:ph idx="1"/>
          </p:nvPr>
        </p:nvSpPr>
        <p:spPr/>
        <p:txBody>
          <a:bodyPr/>
          <a:lstStyle/>
          <a:p>
            <a:r>
              <a:rPr lang="en-US" dirty="0" smtClean="0"/>
              <a:t>Intel went from 32 nm chips to 22 nm in 2011</a:t>
            </a:r>
          </a:p>
          <a:p>
            <a:r>
              <a:rPr lang="en-US" dirty="0" smtClean="0"/>
              <a:t>14 nm is the theoretical limit without the chip melting</a:t>
            </a:r>
          </a:p>
          <a:p>
            <a:r>
              <a:rPr lang="en-US" dirty="0"/>
              <a:t>3-dimensional chips</a:t>
            </a:r>
          </a:p>
          <a:p>
            <a:r>
              <a:rPr lang="en-US" dirty="0" smtClean="0"/>
              <a:t>Intel says the limits of silicon-based transistors will be reached </a:t>
            </a:r>
            <a:r>
              <a:rPr lang="en-US" dirty="0"/>
              <a:t>~</a:t>
            </a:r>
            <a:r>
              <a:rPr lang="en-US" dirty="0" smtClean="0"/>
              <a:t>2020</a:t>
            </a:r>
          </a:p>
          <a:p>
            <a:r>
              <a:rPr lang="en-US" dirty="0" smtClean="0"/>
              <a:t>Quantum computing?</a:t>
            </a:r>
          </a:p>
        </p:txBody>
      </p:sp>
    </p:spTree>
    <p:extLst>
      <p:ext uri="{BB962C8B-B14F-4D97-AF65-F5344CB8AC3E}">
        <p14:creationId xmlns:p14="http://schemas.microsoft.com/office/powerpoint/2010/main" val="3431443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History of Artificial Intelligence</a:t>
            </a:r>
            <a:endParaRPr lang="en-US" dirty="0"/>
          </a:p>
        </p:txBody>
      </p:sp>
      <p:sp>
        <p:nvSpPr>
          <p:cNvPr id="3" name="Content Placeholder 2"/>
          <p:cNvSpPr>
            <a:spLocks noGrp="1"/>
          </p:cNvSpPr>
          <p:nvPr>
            <p:ph idx="1"/>
          </p:nvPr>
        </p:nvSpPr>
        <p:spPr>
          <a:xfrm>
            <a:off x="228600" y="1663477"/>
            <a:ext cx="8686800" cy="4572000"/>
          </a:xfrm>
        </p:spPr>
        <p:txBody>
          <a:bodyPr/>
          <a:lstStyle/>
          <a:p>
            <a:r>
              <a:rPr lang="en-US" dirty="0" smtClean="0"/>
              <a:t>Attempt to replicate the human mind</a:t>
            </a:r>
          </a:p>
          <a:p>
            <a:r>
              <a:rPr lang="en-US" dirty="0" smtClean="0"/>
              <a:t>Deep Blue (IBM) beat </a:t>
            </a:r>
            <a:r>
              <a:rPr lang="en-US" dirty="0"/>
              <a:t>world champion Garry </a:t>
            </a:r>
            <a:r>
              <a:rPr lang="en-US" dirty="0" smtClean="0"/>
              <a:t>Kasparov in 1997</a:t>
            </a:r>
          </a:p>
          <a:p>
            <a:r>
              <a:rPr lang="en-US" dirty="0" smtClean="0"/>
              <a:t>Watson (IBM) beat </a:t>
            </a:r>
            <a:r>
              <a:rPr lang="en-US" dirty="0"/>
              <a:t>Jeopardy champions by ranking answers by </a:t>
            </a:r>
            <a:r>
              <a:rPr lang="en-US" dirty="0" smtClean="0"/>
              <a:t>probability in 2011</a:t>
            </a:r>
            <a:endParaRPr lang="en-U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0" y="4295775"/>
            <a:ext cx="4552950" cy="256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descr="D:\Pictures\Singularity\DeepBlue.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3152362"/>
            <a:ext cx="2327563" cy="37056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Pictures\Singularity\1000px-DeepQA.svg.png"/>
          <p:cNvPicPr>
            <a:picLocks noChangeAspect="1" noChangeArrowheads="1"/>
          </p:cNvPicPr>
          <p:nvPr/>
        </p:nvPicPr>
        <p:blipFill>
          <a:blip r:embed="rId5" cstate="email">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a:ext>
            </a:extLst>
          </a:blip>
          <a:srcRect/>
          <a:stretch>
            <a:fillRect/>
          </a:stretch>
        </p:blipFill>
        <p:spPr bwMode="auto">
          <a:xfrm>
            <a:off x="66675" y="2352675"/>
            <a:ext cx="9010650" cy="4505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0727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par>
                                <p:cTn id="17" presetID="42" presetClass="entr" presetSubtype="0" fill="hold" nodeType="withEffect">
                                  <p:stCondLst>
                                    <p:cond delay="0"/>
                                  </p:stCondLst>
                                  <p:childTnLst>
                                    <p:set>
                                      <p:cBhvr>
                                        <p:cTn id="18" dur="1" fill="hold">
                                          <p:stCondLst>
                                            <p:cond delay="0"/>
                                          </p:stCondLst>
                                        </p:cTn>
                                        <p:tgtEl>
                                          <p:spTgt spid="1029"/>
                                        </p:tgtEl>
                                        <p:attrNameLst>
                                          <p:attrName>style.visibility</p:attrName>
                                        </p:attrNameLst>
                                      </p:cBhvr>
                                      <p:to>
                                        <p:strVal val="visible"/>
                                      </p:to>
                                    </p:set>
                                    <p:animEffect transition="in" filter="fade">
                                      <p:cBhvr>
                                        <p:cTn id="19" dur="1000"/>
                                        <p:tgtEl>
                                          <p:spTgt spid="1029"/>
                                        </p:tgtEl>
                                      </p:cBhvr>
                                    </p:animEffect>
                                    <p:anim calcmode="lin" valueType="num">
                                      <p:cBhvr>
                                        <p:cTn id="20" dur="1000" fill="hold"/>
                                        <p:tgtEl>
                                          <p:spTgt spid="1029"/>
                                        </p:tgtEl>
                                        <p:attrNameLst>
                                          <p:attrName>ppt_x</p:attrName>
                                        </p:attrNameLst>
                                      </p:cBhvr>
                                      <p:tavLst>
                                        <p:tav tm="0">
                                          <p:val>
                                            <p:strVal val="#ppt_x"/>
                                          </p:val>
                                        </p:tav>
                                        <p:tav tm="100000">
                                          <p:val>
                                            <p:strVal val="#ppt_x"/>
                                          </p:val>
                                        </p:tav>
                                      </p:tavLst>
                                    </p:anim>
                                    <p:anim calcmode="lin" valueType="num">
                                      <p:cBhvr>
                                        <p:cTn id="21" dur="1000" fill="hold"/>
                                        <p:tgtEl>
                                          <p:spTgt spid="102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p:cTn id="26"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8" dur="500"/>
                                        <p:tgtEl>
                                          <p:spTgt spid="3">
                                            <p:txEl>
                                              <p:pRg st="2" end="2"/>
                                            </p:txEl>
                                          </p:spTgt>
                                        </p:tgtEl>
                                      </p:cBhvr>
                                    </p:animEffect>
                                  </p:childTnLst>
                                </p:cTn>
                              </p:par>
                              <p:par>
                                <p:cTn id="29" presetID="10" presetClass="exit" presetSubtype="0" fill="hold" nodeType="withEffect">
                                  <p:stCondLst>
                                    <p:cond delay="0"/>
                                  </p:stCondLst>
                                  <p:childTnLst>
                                    <p:animEffect transition="out" filter="fade">
                                      <p:cBhvr>
                                        <p:cTn id="30" dur="500"/>
                                        <p:tgtEl>
                                          <p:spTgt spid="1029"/>
                                        </p:tgtEl>
                                      </p:cBhvr>
                                    </p:animEffect>
                                    <p:set>
                                      <p:cBhvr>
                                        <p:cTn id="31" dur="1" fill="hold">
                                          <p:stCondLst>
                                            <p:cond delay="499"/>
                                          </p:stCondLst>
                                        </p:cTn>
                                        <p:tgtEl>
                                          <p:spTgt spid="1029"/>
                                        </p:tgtEl>
                                        <p:attrNameLst>
                                          <p:attrName>style.visibility</p:attrName>
                                        </p:attrNameLst>
                                      </p:cBhvr>
                                      <p:to>
                                        <p:strVal val="hidden"/>
                                      </p:to>
                                    </p:set>
                                  </p:childTnLst>
                                </p:cTn>
                              </p:par>
                            </p:childTnLst>
                          </p:cTn>
                        </p:par>
                        <p:par>
                          <p:cTn id="32" fill="hold">
                            <p:stCondLst>
                              <p:cond delay="500"/>
                            </p:stCondLst>
                            <p:childTnLst>
                              <p:par>
                                <p:cTn id="33" presetID="42" presetClass="entr" presetSubtype="0" fill="hold" nodeType="afterEffect">
                                  <p:stCondLst>
                                    <p:cond delay="0"/>
                                  </p:stCondLst>
                                  <p:childTnLst>
                                    <p:set>
                                      <p:cBhvr>
                                        <p:cTn id="34" dur="1" fill="hold">
                                          <p:stCondLst>
                                            <p:cond delay="0"/>
                                          </p:stCondLst>
                                        </p:cTn>
                                        <p:tgtEl>
                                          <p:spTgt spid="1027"/>
                                        </p:tgtEl>
                                        <p:attrNameLst>
                                          <p:attrName>style.visibility</p:attrName>
                                        </p:attrNameLst>
                                      </p:cBhvr>
                                      <p:to>
                                        <p:strVal val="visible"/>
                                      </p:to>
                                    </p:set>
                                    <p:animEffect transition="in" filter="fade">
                                      <p:cBhvr>
                                        <p:cTn id="35" dur="1000"/>
                                        <p:tgtEl>
                                          <p:spTgt spid="1027"/>
                                        </p:tgtEl>
                                      </p:cBhvr>
                                    </p:animEffect>
                                    <p:anim calcmode="lin" valueType="num">
                                      <p:cBhvr>
                                        <p:cTn id="36" dur="1000" fill="hold"/>
                                        <p:tgtEl>
                                          <p:spTgt spid="1027"/>
                                        </p:tgtEl>
                                        <p:attrNameLst>
                                          <p:attrName>ppt_x</p:attrName>
                                        </p:attrNameLst>
                                      </p:cBhvr>
                                      <p:tavLst>
                                        <p:tav tm="0">
                                          <p:val>
                                            <p:strVal val="#ppt_x"/>
                                          </p:val>
                                        </p:tav>
                                        <p:tav tm="100000">
                                          <p:val>
                                            <p:strVal val="#ppt_x"/>
                                          </p:val>
                                        </p:tav>
                                      </p:tavLst>
                                    </p:anim>
                                    <p:anim calcmode="lin" valueType="num">
                                      <p:cBhvr>
                                        <p:cTn id="37" dur="1000" fill="hold"/>
                                        <p:tgtEl>
                                          <p:spTgt spid="102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028"/>
                                        </p:tgtEl>
                                        <p:attrNameLst>
                                          <p:attrName>style.visibility</p:attrName>
                                        </p:attrNameLst>
                                      </p:cBhvr>
                                      <p:to>
                                        <p:strVal val="visible"/>
                                      </p:to>
                                    </p:set>
                                    <p:animEffect transition="in" filter="wipe(left)">
                                      <p:cBhvr>
                                        <p:cTn id="42" dur="1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Google’s AI Intent</a:t>
            </a:r>
            <a:endParaRPr lang="en-US" dirty="0"/>
          </a:p>
        </p:txBody>
      </p:sp>
      <p:sp>
        <p:nvSpPr>
          <p:cNvPr id="3" name="Content Placeholder 2"/>
          <p:cNvSpPr>
            <a:spLocks noGrp="1"/>
          </p:cNvSpPr>
          <p:nvPr>
            <p:ph idx="1"/>
          </p:nvPr>
        </p:nvSpPr>
        <p:spPr/>
        <p:txBody>
          <a:bodyPr/>
          <a:lstStyle/>
          <a:p>
            <a:r>
              <a:rPr lang="en-US" dirty="0" smtClean="0"/>
              <a:t>Google required </a:t>
            </a:r>
            <a:r>
              <a:rPr lang="en-US" dirty="0"/>
              <a:t>Ray </a:t>
            </a:r>
            <a:r>
              <a:rPr lang="en-US" dirty="0" smtClean="0"/>
              <a:t>Kurzweil to join their team in order to get access to their knowledge database</a:t>
            </a:r>
          </a:p>
          <a:p>
            <a:r>
              <a:rPr lang="en-US" dirty="0" smtClean="0"/>
              <a:t>Hiring </a:t>
            </a:r>
            <a:r>
              <a:rPr lang="en-US" dirty="0"/>
              <a:t>Kurzweil </a:t>
            </a:r>
            <a:r>
              <a:rPr lang="en-US" dirty="0" smtClean="0"/>
              <a:t>make it clear they intend to pursue </a:t>
            </a:r>
            <a:r>
              <a:rPr lang="en-US" dirty="0"/>
              <a:t>the technological </a:t>
            </a:r>
            <a:r>
              <a:rPr lang="en-US" dirty="0" smtClean="0"/>
              <a:t>singularity</a:t>
            </a:r>
          </a:p>
          <a:p>
            <a:r>
              <a:rPr lang="en-US" dirty="0" smtClean="0"/>
              <a:t>Knowledge Graph is Google’s first attempt at artificial intelligence</a:t>
            </a:r>
            <a:endParaRPr lang="en-US" dirty="0"/>
          </a:p>
        </p:txBody>
      </p:sp>
      <p:pic>
        <p:nvPicPr>
          <p:cNvPr id="4098" name="Picture 2" descr="D:\Pictures\Singularity\Google_Knowledge_Graph.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065253"/>
            <a:ext cx="9144000" cy="5792747"/>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a:xfrm>
            <a:off x="4729017" y="6363853"/>
            <a:ext cx="3611418" cy="411018"/>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81186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098"/>
                                        </p:tgtEl>
                                        <p:attrNameLst>
                                          <p:attrName>style.visibility</p:attrName>
                                        </p:attrNameLst>
                                      </p:cBhvr>
                                      <p:to>
                                        <p:strVal val="visible"/>
                                      </p:to>
                                    </p:set>
                                    <p:animEffect transition="in" filter="fade">
                                      <p:cBhvr>
                                        <p:cTn id="28" dur="1000"/>
                                        <p:tgtEl>
                                          <p:spTgt spid="4098"/>
                                        </p:tgtEl>
                                      </p:cBhvr>
                                    </p:animEffect>
                                    <p:anim calcmode="lin" valueType="num">
                                      <p:cBhvr>
                                        <p:cTn id="29" dur="1000" fill="hold"/>
                                        <p:tgtEl>
                                          <p:spTgt spid="4098"/>
                                        </p:tgtEl>
                                        <p:attrNameLst>
                                          <p:attrName>ppt_x</p:attrName>
                                        </p:attrNameLst>
                                      </p:cBhvr>
                                      <p:tavLst>
                                        <p:tav tm="0">
                                          <p:val>
                                            <p:strVal val="#ppt_x"/>
                                          </p:val>
                                        </p:tav>
                                        <p:tav tm="100000">
                                          <p:val>
                                            <p:strVal val="#ppt_x"/>
                                          </p:val>
                                        </p:tav>
                                      </p:tavLst>
                                    </p:anim>
                                    <p:anim calcmode="lin" valueType="num">
                                      <p:cBhvr>
                                        <p:cTn id="30"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0"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edge">
                                      <p:cBhvr>
                                        <p:cTn id="3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smtClean="0"/>
              <a:t>Can we reproduce it in silico?</a:t>
            </a:r>
            <a:endParaRPr lang="en-US" dirty="0"/>
          </a:p>
        </p:txBody>
      </p:sp>
      <p:sp>
        <p:nvSpPr>
          <p:cNvPr id="3" name="Title 2"/>
          <p:cNvSpPr>
            <a:spLocks noGrp="1"/>
          </p:cNvSpPr>
          <p:nvPr>
            <p:ph type="title"/>
          </p:nvPr>
        </p:nvSpPr>
        <p:spPr/>
        <p:txBody>
          <a:bodyPr/>
          <a:lstStyle/>
          <a:p>
            <a:r>
              <a:rPr lang="en-US" dirty="0" smtClean="0"/>
              <a:t>The Human Brain</a:t>
            </a:r>
            <a:endParaRPr lang="en-US" dirty="0"/>
          </a:p>
        </p:txBody>
      </p:sp>
    </p:spTree>
    <p:extLst>
      <p:ext uri="{BB962C8B-B14F-4D97-AF65-F5344CB8AC3E}">
        <p14:creationId xmlns:p14="http://schemas.microsoft.com/office/powerpoint/2010/main" val="7680303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947160"/>
            <a:ext cx="8077200" cy="1975104"/>
          </a:xfrm>
        </p:spPr>
        <p:txBody>
          <a:bodyPr/>
          <a:lstStyle/>
          <a:p>
            <a:pPr algn="ctr"/>
            <a:r>
              <a:rPr lang="en-US" sz="5400" dirty="0" smtClean="0"/>
              <a:t>The Singularity</a:t>
            </a:r>
            <a:endParaRPr lang="en-US" sz="5400" dirty="0"/>
          </a:p>
        </p:txBody>
      </p:sp>
      <p:sp>
        <p:nvSpPr>
          <p:cNvPr id="3" name="Subtitle 2"/>
          <p:cNvSpPr>
            <a:spLocks noGrp="1"/>
          </p:cNvSpPr>
          <p:nvPr>
            <p:ph type="subTitle" idx="1"/>
          </p:nvPr>
        </p:nvSpPr>
        <p:spPr>
          <a:xfrm>
            <a:off x="762000" y="2438400"/>
            <a:ext cx="7924800" cy="1508760"/>
          </a:xfrm>
        </p:spPr>
        <p:txBody>
          <a:bodyPr/>
          <a:lstStyle/>
          <a:p>
            <a:r>
              <a:rPr lang="en-US" dirty="0" smtClean="0"/>
              <a:t>Eternal Life for Atheists?</a:t>
            </a:r>
            <a:endParaRPr lang="en-US" dirty="0"/>
          </a:p>
        </p:txBody>
      </p:sp>
      <p:sp>
        <p:nvSpPr>
          <p:cNvPr id="4" name="Rectangle 3"/>
          <p:cNvSpPr/>
          <p:nvPr/>
        </p:nvSpPr>
        <p:spPr>
          <a:xfrm>
            <a:off x="2714338" y="5166360"/>
            <a:ext cx="3867725" cy="584775"/>
          </a:xfrm>
          <a:prstGeom prst="rect">
            <a:avLst/>
          </a:prstGeom>
        </p:spPr>
        <p:txBody>
          <a:bodyPr vert="horz" wrap="none" anchor="t">
            <a:spAutoFit/>
          </a:bodyPr>
          <a:lstStyle/>
          <a:p>
            <a:pPr marR="9144" algn="ctr">
              <a:spcBef>
                <a:spcPct val="0"/>
              </a:spcBef>
            </a:pPr>
            <a:r>
              <a:rPr lang="en-US" sz="3200" b="1" cap="all" dirty="0" smtClean="0">
                <a:solidFill>
                  <a:schemeClr val="tx2">
                    <a:satMod val="200000"/>
                  </a:schemeClr>
                </a:solidFill>
                <a:effectLst/>
                <a:latin typeface="OCR A Std" pitchFamily="49" charset="0"/>
                <a:ea typeface="+mj-ea"/>
                <a:cs typeface="+mj-cs"/>
              </a:rPr>
              <a:t>By Rich Deem</a:t>
            </a:r>
            <a:endParaRPr lang="en-US" sz="3200" b="1" cap="all" dirty="0">
              <a:solidFill>
                <a:schemeClr val="tx2">
                  <a:satMod val="200000"/>
                </a:schemeClr>
              </a:solidFill>
              <a:effectLst/>
              <a:latin typeface="OCR A Std" pitchFamily="49" charset="0"/>
              <a:ea typeface="+mj-ea"/>
              <a:cs typeface="+mj-cs"/>
            </a:endParaRPr>
          </a:p>
        </p:txBody>
      </p:sp>
    </p:spTree>
    <p:extLst>
      <p:ext uri="{BB962C8B-B14F-4D97-AF65-F5344CB8AC3E}">
        <p14:creationId xmlns:p14="http://schemas.microsoft.com/office/powerpoint/2010/main" val="31249101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Pictures\Singularity\2000px-Gray728.pn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75029" y="991405"/>
            <a:ext cx="8393942" cy="586659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681275" y="6477802"/>
            <a:ext cx="2462725" cy="369332"/>
          </a:xfrm>
          <a:prstGeom prst="rect">
            <a:avLst/>
          </a:prstGeom>
          <a:noFill/>
        </p:spPr>
        <p:txBody>
          <a:bodyPr wrap="none" rtlCol="0">
            <a:spAutoFit/>
          </a:bodyPr>
          <a:lstStyle/>
          <a:p>
            <a:r>
              <a:rPr lang="en-US" dirty="0" smtClean="0"/>
              <a:t>Source: Grey’s Anatomy</a:t>
            </a:r>
            <a:endParaRPr lang="en-US" dirty="0"/>
          </a:p>
        </p:txBody>
      </p:sp>
      <p:sp>
        <p:nvSpPr>
          <p:cNvPr id="2" name="Title 1"/>
          <p:cNvSpPr>
            <a:spLocks noGrp="1"/>
          </p:cNvSpPr>
          <p:nvPr>
            <p:ph type="title"/>
          </p:nvPr>
        </p:nvSpPr>
        <p:spPr/>
        <p:txBody>
          <a:bodyPr/>
          <a:lstStyle/>
          <a:p>
            <a:r>
              <a:rPr lang="en-US" dirty="0" smtClean="0"/>
              <a:t>How Does the Human Brain Work?</a:t>
            </a:r>
            <a:endParaRPr lang="en-US" dirty="0"/>
          </a:p>
        </p:txBody>
      </p:sp>
      <p:sp>
        <p:nvSpPr>
          <p:cNvPr id="5" name="TextBox 4"/>
          <p:cNvSpPr txBox="1"/>
          <p:nvPr/>
        </p:nvSpPr>
        <p:spPr>
          <a:xfrm>
            <a:off x="48610" y="1925053"/>
            <a:ext cx="3112583" cy="954107"/>
          </a:xfrm>
          <a:prstGeom prst="rect">
            <a:avLst/>
          </a:prstGeom>
          <a:noFill/>
          <a:effectLst>
            <a:outerShdw blurRad="50800" dist="38100" dir="2700000" algn="tl" rotWithShape="0">
              <a:prstClr val="black">
                <a:alpha val="40000"/>
              </a:prstClr>
            </a:outerShdw>
          </a:effectLst>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Rounded MT Bold" pitchFamily="34" charset="0"/>
              </a:rPr>
              <a:t>Problem Solving/</a:t>
            </a:r>
          </a:p>
          <a:p>
            <a:pPr algn="ctr"/>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Rounded MT Bold" pitchFamily="34" charset="0"/>
              </a:rPr>
              <a:t>Thought</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Rounded MT Bold" pitchFamily="34" charset="0"/>
            </a:endParaRPr>
          </a:p>
        </p:txBody>
      </p:sp>
      <p:sp>
        <p:nvSpPr>
          <p:cNvPr id="7" name="TextBox 6"/>
          <p:cNvSpPr txBox="1"/>
          <p:nvPr/>
        </p:nvSpPr>
        <p:spPr>
          <a:xfrm>
            <a:off x="682660" y="4608898"/>
            <a:ext cx="1844480" cy="954107"/>
          </a:xfrm>
          <a:prstGeom prst="rect">
            <a:avLst/>
          </a:prstGeom>
          <a:noFill/>
          <a:effectLst>
            <a:outerShdw blurRad="50800" dist="38100" dir="2700000" algn="tl" rotWithShape="0">
              <a:prstClr val="black">
                <a:alpha val="40000"/>
              </a:prstClr>
            </a:outerShdw>
          </a:effectLst>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Rounded MT Bold" pitchFamily="34" charset="0"/>
              </a:rPr>
              <a:t>Behavior/</a:t>
            </a:r>
          </a:p>
          <a:p>
            <a:pPr algn="ctr"/>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Rounded MT Bold" pitchFamily="34" charset="0"/>
              </a:rPr>
              <a:t>Emotion</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Rounded MT Bold" pitchFamily="34" charset="0"/>
            </a:endParaRPr>
          </a:p>
        </p:txBody>
      </p:sp>
      <p:sp>
        <p:nvSpPr>
          <p:cNvPr id="8" name="TextBox 7"/>
          <p:cNvSpPr txBox="1"/>
          <p:nvPr/>
        </p:nvSpPr>
        <p:spPr>
          <a:xfrm>
            <a:off x="3315551" y="3299193"/>
            <a:ext cx="1908663" cy="523220"/>
          </a:xfrm>
          <a:prstGeom prst="rect">
            <a:avLst/>
          </a:prstGeom>
          <a:noFill/>
          <a:effectLst>
            <a:outerShdw blurRad="50800" dist="38100" dir="2700000" algn="tl" rotWithShape="0">
              <a:prstClr val="black">
                <a:alpha val="40000"/>
              </a:prstClr>
            </a:outerShdw>
          </a:effectLst>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Rounded MT Bold" pitchFamily="34" charset="0"/>
              </a:rPr>
              <a:t>Language</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Rounded MT Bold" pitchFamily="34" charset="0"/>
            </a:endParaRPr>
          </a:p>
        </p:txBody>
      </p:sp>
      <p:sp>
        <p:nvSpPr>
          <p:cNvPr id="9" name="TextBox 8"/>
          <p:cNvSpPr txBox="1"/>
          <p:nvPr/>
        </p:nvSpPr>
        <p:spPr>
          <a:xfrm>
            <a:off x="3858041" y="4347287"/>
            <a:ext cx="1685078" cy="954107"/>
          </a:xfrm>
          <a:prstGeom prst="rect">
            <a:avLst/>
          </a:prstGeom>
          <a:noFill/>
          <a:effectLst>
            <a:outerShdw blurRad="50800" dist="38100" dir="2700000" algn="tl" rotWithShape="0">
              <a:prstClr val="black">
                <a:alpha val="40000"/>
              </a:prstClr>
            </a:outerShdw>
          </a:effectLst>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Rounded MT Bold" pitchFamily="34" charset="0"/>
              </a:rPr>
              <a:t>Memory/</a:t>
            </a:r>
          </a:p>
          <a:p>
            <a:pPr algn="ctr"/>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Rounded MT Bold" pitchFamily="34" charset="0"/>
              </a:rPr>
              <a:t>Emotion</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Rounded MT Bold" pitchFamily="34" charset="0"/>
            </a:endParaRPr>
          </a:p>
        </p:txBody>
      </p:sp>
      <p:sp>
        <p:nvSpPr>
          <p:cNvPr id="10" name="TextBox 9"/>
          <p:cNvSpPr txBox="1"/>
          <p:nvPr/>
        </p:nvSpPr>
        <p:spPr>
          <a:xfrm>
            <a:off x="7518243" y="3202788"/>
            <a:ext cx="1250728" cy="523220"/>
          </a:xfrm>
          <a:prstGeom prst="rect">
            <a:avLst/>
          </a:prstGeom>
          <a:noFill/>
          <a:effectLst>
            <a:outerShdw blurRad="50800" dist="38100" dir="2700000" algn="tl" rotWithShape="0">
              <a:prstClr val="black">
                <a:alpha val="40000"/>
              </a:prstClr>
            </a:outerShdw>
          </a:effectLst>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Rounded MT Bold" pitchFamily="34" charset="0"/>
              </a:rPr>
              <a:t>Vision</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Rounded MT Bold" pitchFamily="34" charset="0"/>
            </a:endParaRPr>
          </a:p>
        </p:txBody>
      </p:sp>
      <p:sp>
        <p:nvSpPr>
          <p:cNvPr id="12" name="TextBox 11"/>
          <p:cNvSpPr txBox="1"/>
          <p:nvPr/>
        </p:nvSpPr>
        <p:spPr>
          <a:xfrm>
            <a:off x="3018741" y="1685677"/>
            <a:ext cx="3363678" cy="523220"/>
          </a:xfrm>
          <a:prstGeom prst="rect">
            <a:avLst/>
          </a:prstGeom>
          <a:noFill/>
          <a:effectLst>
            <a:outerShdw blurRad="50800" dist="38100" dir="2700000" algn="tl" rotWithShape="0">
              <a:prstClr val="black">
                <a:alpha val="40000"/>
              </a:prstClr>
            </a:outerShdw>
          </a:effectLst>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Rounded MT Bold" pitchFamily="34" charset="0"/>
              </a:rPr>
              <a:t>Touch/Taste/Smell</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Rounded MT Bold" pitchFamily="34" charset="0"/>
            </a:endParaRPr>
          </a:p>
        </p:txBody>
      </p:sp>
      <p:sp>
        <p:nvSpPr>
          <p:cNvPr id="13" name="TextBox 12"/>
          <p:cNvSpPr txBox="1"/>
          <p:nvPr/>
        </p:nvSpPr>
        <p:spPr>
          <a:xfrm>
            <a:off x="2877582" y="2364912"/>
            <a:ext cx="2784609" cy="523220"/>
          </a:xfrm>
          <a:prstGeom prst="rect">
            <a:avLst/>
          </a:prstGeom>
          <a:noFill/>
          <a:effectLst>
            <a:outerShdw blurRad="50800" dist="38100" dir="2700000" algn="tl" rotWithShape="0">
              <a:prstClr val="black">
                <a:alpha val="40000"/>
              </a:prstClr>
            </a:outerShdw>
          </a:effectLst>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Rounded MT Bold" pitchFamily="34" charset="0"/>
              </a:rPr>
              <a:t>Muscle Control</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Rounded MT Bold" pitchFamily="34" charset="0"/>
            </a:endParaRPr>
          </a:p>
        </p:txBody>
      </p:sp>
      <p:sp>
        <p:nvSpPr>
          <p:cNvPr id="14" name="TextBox 13"/>
          <p:cNvSpPr txBox="1"/>
          <p:nvPr/>
        </p:nvSpPr>
        <p:spPr>
          <a:xfrm>
            <a:off x="2735282" y="3903569"/>
            <a:ext cx="1677061" cy="523220"/>
          </a:xfrm>
          <a:prstGeom prst="rect">
            <a:avLst/>
          </a:prstGeom>
          <a:noFill/>
          <a:effectLst>
            <a:outerShdw blurRad="50800" dist="38100" dir="2700000" algn="tl" rotWithShape="0">
              <a:prstClr val="black">
                <a:alpha val="40000"/>
              </a:prstClr>
            </a:outerShdw>
          </a:effectLst>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Rounded MT Bold" pitchFamily="34" charset="0"/>
              </a:rPr>
              <a:t>Auditory</a:t>
            </a:r>
          </a:p>
        </p:txBody>
      </p:sp>
      <p:sp>
        <p:nvSpPr>
          <p:cNvPr id="15" name="TextBox 14"/>
          <p:cNvSpPr txBox="1"/>
          <p:nvPr/>
        </p:nvSpPr>
        <p:spPr>
          <a:xfrm>
            <a:off x="712851" y="3637539"/>
            <a:ext cx="2602700" cy="523220"/>
          </a:xfrm>
          <a:prstGeom prst="rect">
            <a:avLst/>
          </a:prstGeom>
          <a:noFill/>
          <a:effectLst>
            <a:outerShdw blurRad="50800" dist="38100" dir="2700000" algn="tl" rotWithShape="0">
              <a:prstClr val="black">
                <a:alpha val="40000"/>
              </a:prstClr>
            </a:outerShdw>
          </a:effectLst>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Rounded MT Bold" pitchFamily="34" charset="0"/>
              </a:rPr>
              <a:t>Motor Speech</a:t>
            </a:r>
          </a:p>
        </p:txBody>
      </p:sp>
      <p:sp>
        <p:nvSpPr>
          <p:cNvPr id="16" name="TextBox 15"/>
          <p:cNvSpPr txBox="1"/>
          <p:nvPr/>
        </p:nvSpPr>
        <p:spPr>
          <a:xfrm>
            <a:off x="5101333" y="2292143"/>
            <a:ext cx="2579425" cy="954107"/>
          </a:xfrm>
          <a:prstGeom prst="rect">
            <a:avLst/>
          </a:prstGeom>
          <a:noFill/>
          <a:effectLst>
            <a:outerShdw blurRad="50800" dist="38100" dir="2700000" algn="tl" rotWithShape="0">
              <a:prstClr val="black">
                <a:alpha val="40000"/>
              </a:prstClr>
            </a:outerShdw>
          </a:effectLst>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Rounded MT Bold" pitchFamily="34" charset="0"/>
              </a:rPr>
              <a:t>Speech</a:t>
            </a:r>
          </a:p>
          <a:p>
            <a:pPr algn="ctr"/>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Rounded MT Bold" pitchFamily="34" charset="0"/>
              </a:rPr>
              <a:t>Interpretation</a:t>
            </a:r>
          </a:p>
        </p:txBody>
      </p:sp>
      <p:sp>
        <p:nvSpPr>
          <p:cNvPr id="17" name="TextBox 16"/>
          <p:cNvSpPr txBox="1"/>
          <p:nvPr/>
        </p:nvSpPr>
        <p:spPr>
          <a:xfrm>
            <a:off x="1304004" y="5893026"/>
            <a:ext cx="3865866" cy="954107"/>
          </a:xfrm>
          <a:prstGeom prst="rect">
            <a:avLst/>
          </a:prstGeom>
          <a:noFill/>
          <a:effectLst>
            <a:outerShdw blurRad="50800" dist="38100" dir="2700000" algn="tl" rotWithShape="0">
              <a:prstClr val="black">
                <a:alpha val="40000"/>
              </a:prstClr>
            </a:outerShdw>
          </a:effectLst>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Rounded MT Bold" pitchFamily="34" charset="0"/>
              </a:rPr>
              <a:t>Breathing, heartbeat,</a:t>
            </a:r>
          </a:p>
          <a:p>
            <a:pPr algn="ctr"/>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Rounded MT Bold" pitchFamily="34" charset="0"/>
              </a:rPr>
              <a:t>digestion, autonomic</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Rounded MT Bold" pitchFamily="34" charset="0"/>
            </a:endParaRPr>
          </a:p>
        </p:txBody>
      </p:sp>
      <p:sp>
        <p:nvSpPr>
          <p:cNvPr id="18" name="TextBox 17"/>
          <p:cNvSpPr txBox="1"/>
          <p:nvPr/>
        </p:nvSpPr>
        <p:spPr>
          <a:xfrm>
            <a:off x="4847118" y="5631416"/>
            <a:ext cx="4296882" cy="523220"/>
          </a:xfrm>
          <a:prstGeom prst="rect">
            <a:avLst/>
          </a:prstGeom>
          <a:noFill/>
          <a:effectLst>
            <a:outerShdw blurRad="50800" dist="38100" dir="2700000" algn="tl" rotWithShape="0">
              <a:prstClr val="black">
                <a:alpha val="40000"/>
              </a:prstClr>
            </a:outerShdw>
          </a:effectLst>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Rounded MT Bold" pitchFamily="34" charset="0"/>
              </a:rPr>
              <a:t>Voluntary motor control</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Rounded MT Bold" pitchFamily="34" charset="0"/>
            </a:endParaRPr>
          </a:p>
        </p:txBody>
      </p:sp>
    </p:spTree>
    <p:extLst>
      <p:ext uri="{BB962C8B-B14F-4D97-AF65-F5344CB8AC3E}">
        <p14:creationId xmlns:p14="http://schemas.microsoft.com/office/powerpoint/2010/main" val="1838339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5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0" grpId="0"/>
      <p:bldP spid="12" grpId="0"/>
      <p:bldP spid="13" grpId="0"/>
      <p:bldP spid="14" grpId="0"/>
      <p:bldP spid="15" grpId="0"/>
      <p:bldP spid="16" grpId="0"/>
      <p:bldP spid="17" grpId="0"/>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Pictures\Singularity\Neurons.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Neural Transmission</a:t>
            </a:r>
            <a:endParaRPr lang="en-US" dirty="0"/>
          </a:p>
        </p:txBody>
      </p:sp>
      <p:sp>
        <p:nvSpPr>
          <p:cNvPr id="4" name="Oval 3"/>
          <p:cNvSpPr/>
          <p:nvPr/>
        </p:nvSpPr>
        <p:spPr>
          <a:xfrm>
            <a:off x="9163250" y="4369870"/>
            <a:ext cx="231007" cy="173255"/>
          </a:xfrm>
          <a:prstGeom prst="ellipse">
            <a:avLst/>
          </a:prstGeom>
          <a:solidFill>
            <a:srgbClr val="CCFF33"/>
          </a:solidFill>
          <a:ln>
            <a:noFill/>
          </a:ln>
          <a:effectLst>
            <a:outerShdw blurRad="44450" dist="27940" dir="5400000" algn="ctr">
              <a:srgbClr val="000000">
                <a:alpha val="32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p:nvSpPr>
        <p:spPr>
          <a:xfrm>
            <a:off x="7939237" y="3925504"/>
            <a:ext cx="231007" cy="173255"/>
          </a:xfrm>
          <a:prstGeom prst="ellipse">
            <a:avLst/>
          </a:prstGeom>
          <a:solidFill>
            <a:srgbClr val="CCFF33"/>
          </a:solidFill>
          <a:ln>
            <a:noFill/>
          </a:ln>
          <a:effectLst>
            <a:outerShdw blurRad="44450" dist="27940" dir="5400000" algn="ctr">
              <a:srgbClr val="000000">
                <a:alpha val="32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7879677" y="3917776"/>
            <a:ext cx="185367" cy="139025"/>
          </a:xfrm>
          <a:prstGeom prst="ellipse">
            <a:avLst/>
          </a:prstGeom>
          <a:solidFill>
            <a:srgbClr val="CCFF33"/>
          </a:solidFill>
          <a:ln>
            <a:noFill/>
          </a:ln>
          <a:effectLst>
            <a:outerShdw blurRad="44450" dist="27940" dir="5400000" algn="ctr">
              <a:srgbClr val="000000">
                <a:alpha val="32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7804662" y="3910049"/>
            <a:ext cx="150032" cy="112524"/>
          </a:xfrm>
          <a:prstGeom prst="ellipse">
            <a:avLst/>
          </a:prstGeom>
          <a:solidFill>
            <a:srgbClr val="CCFF33"/>
          </a:solidFill>
          <a:ln>
            <a:noFill/>
          </a:ln>
          <a:effectLst>
            <a:outerShdw blurRad="44450" dist="27940" dir="5400000" algn="ctr">
              <a:srgbClr val="000000">
                <a:alpha val="32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a:spLocks noChangeAspect="1"/>
          </p:cNvSpPr>
          <p:nvPr/>
        </p:nvSpPr>
        <p:spPr>
          <a:xfrm>
            <a:off x="7751430" y="3911789"/>
            <a:ext cx="121920" cy="91440"/>
          </a:xfrm>
          <a:prstGeom prst="ellipse">
            <a:avLst/>
          </a:prstGeom>
          <a:solidFill>
            <a:srgbClr val="CCFF33"/>
          </a:solidFill>
          <a:ln>
            <a:noFill/>
          </a:ln>
          <a:effectLst>
            <a:outerShdw blurRad="44450" dist="27940" dir="5400000" algn="ctr">
              <a:srgbClr val="000000">
                <a:alpha val="32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6117486" y="3449174"/>
            <a:ext cx="231007" cy="173255"/>
          </a:xfrm>
          <a:prstGeom prst="ellipse">
            <a:avLst/>
          </a:prstGeom>
          <a:solidFill>
            <a:srgbClr val="CCFF33"/>
          </a:solidFill>
          <a:ln>
            <a:noFill/>
          </a:ln>
          <a:effectLst>
            <a:outerShdw blurRad="44450" dist="27940" dir="5400000" algn="ctr">
              <a:srgbClr val="000000">
                <a:alpha val="32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6232990" y="3461663"/>
            <a:ext cx="231007" cy="173255"/>
          </a:xfrm>
          <a:prstGeom prst="ellipse">
            <a:avLst/>
          </a:prstGeom>
          <a:solidFill>
            <a:srgbClr val="CCFF33"/>
          </a:solidFill>
          <a:ln>
            <a:noFill/>
          </a:ln>
          <a:effectLst>
            <a:outerShdw blurRad="44450" dist="27940" dir="5400000" algn="ctr">
              <a:srgbClr val="000000">
                <a:alpha val="32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6390124" y="3502470"/>
            <a:ext cx="185367" cy="139025"/>
          </a:xfrm>
          <a:prstGeom prst="ellipse">
            <a:avLst/>
          </a:prstGeom>
          <a:solidFill>
            <a:srgbClr val="CCFF33"/>
          </a:solidFill>
          <a:ln>
            <a:noFill/>
          </a:ln>
          <a:effectLst>
            <a:outerShdw blurRad="44450" dist="27940" dir="5400000" algn="ctr">
              <a:srgbClr val="000000">
                <a:alpha val="32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p:cNvSpPr/>
          <p:nvPr/>
        </p:nvSpPr>
        <p:spPr>
          <a:xfrm>
            <a:off x="6517515" y="3539346"/>
            <a:ext cx="150032" cy="112524"/>
          </a:xfrm>
          <a:prstGeom prst="ellipse">
            <a:avLst/>
          </a:prstGeom>
          <a:solidFill>
            <a:srgbClr val="CCFF33"/>
          </a:solidFill>
          <a:ln>
            <a:noFill/>
          </a:ln>
          <a:effectLst>
            <a:outerShdw blurRad="44450" dist="27940" dir="5400000" algn="ctr">
              <a:srgbClr val="000000">
                <a:alpha val="32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a:spLocks noChangeAspect="1"/>
          </p:cNvSpPr>
          <p:nvPr/>
        </p:nvSpPr>
        <p:spPr>
          <a:xfrm>
            <a:off x="6606587" y="3559727"/>
            <a:ext cx="121920" cy="91440"/>
          </a:xfrm>
          <a:prstGeom prst="ellipse">
            <a:avLst/>
          </a:prstGeom>
          <a:solidFill>
            <a:srgbClr val="CCFF33"/>
          </a:solidFill>
          <a:ln>
            <a:noFill/>
          </a:ln>
          <a:effectLst>
            <a:outerShdw blurRad="44450" dist="27940" dir="5400000" algn="ctr">
              <a:srgbClr val="000000">
                <a:alpha val="32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4645050" y="3389545"/>
            <a:ext cx="231007" cy="173255"/>
          </a:xfrm>
          <a:prstGeom prst="ellipse">
            <a:avLst/>
          </a:prstGeom>
          <a:solidFill>
            <a:srgbClr val="CCFF33"/>
          </a:solidFill>
          <a:ln>
            <a:noFill/>
          </a:ln>
          <a:effectLst>
            <a:outerShdw blurRad="44450" dist="27940" dir="5400000" algn="ctr">
              <a:srgbClr val="000000">
                <a:alpha val="32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a:off x="4567823" y="3412222"/>
            <a:ext cx="185367" cy="139025"/>
          </a:xfrm>
          <a:prstGeom prst="ellipse">
            <a:avLst/>
          </a:prstGeom>
          <a:solidFill>
            <a:srgbClr val="CCFF33"/>
          </a:solidFill>
          <a:ln>
            <a:noFill/>
          </a:ln>
          <a:effectLst>
            <a:outerShdw blurRad="44450" dist="27940" dir="5400000" algn="ctr">
              <a:srgbClr val="000000">
                <a:alpha val="32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p:cNvSpPr/>
          <p:nvPr/>
        </p:nvSpPr>
        <p:spPr>
          <a:xfrm>
            <a:off x="4492807" y="3421288"/>
            <a:ext cx="150032" cy="112524"/>
          </a:xfrm>
          <a:prstGeom prst="ellipse">
            <a:avLst/>
          </a:prstGeom>
          <a:solidFill>
            <a:srgbClr val="CCFF33"/>
          </a:solidFill>
          <a:ln>
            <a:noFill/>
          </a:ln>
          <a:effectLst>
            <a:outerShdw blurRad="44450" dist="27940" dir="5400000" algn="ctr">
              <a:srgbClr val="000000">
                <a:alpha val="32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p:cNvSpPr>
            <a:spLocks noChangeAspect="1"/>
          </p:cNvSpPr>
          <p:nvPr/>
        </p:nvSpPr>
        <p:spPr>
          <a:xfrm>
            <a:off x="4431847" y="3432365"/>
            <a:ext cx="121920" cy="91440"/>
          </a:xfrm>
          <a:prstGeom prst="ellipse">
            <a:avLst/>
          </a:prstGeom>
          <a:solidFill>
            <a:srgbClr val="CCFF33"/>
          </a:solidFill>
          <a:ln>
            <a:noFill/>
          </a:ln>
          <a:effectLst>
            <a:outerShdw blurRad="44450" dist="27940" dir="5400000" algn="ctr">
              <a:srgbClr val="000000">
                <a:alpha val="32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1" name="Group 40"/>
          <p:cNvGrpSpPr/>
          <p:nvPr/>
        </p:nvGrpSpPr>
        <p:grpSpPr>
          <a:xfrm>
            <a:off x="-3455" y="1252135"/>
            <a:ext cx="9199954" cy="5051900"/>
            <a:chOff x="-3455" y="1252135"/>
            <a:chExt cx="9199954" cy="5051900"/>
          </a:xfrm>
        </p:grpSpPr>
        <p:sp>
          <p:nvSpPr>
            <p:cNvPr id="42" name="Freeform 41"/>
            <p:cNvSpPr/>
            <p:nvPr/>
          </p:nvSpPr>
          <p:spPr>
            <a:xfrm>
              <a:off x="5025613" y="1689476"/>
              <a:ext cx="4110022" cy="4614559"/>
            </a:xfrm>
            <a:custGeom>
              <a:avLst/>
              <a:gdLst>
                <a:gd name="connsiteX0" fmla="*/ 3062959 w 3062959"/>
                <a:gd name="connsiteY0" fmla="*/ 1368795 h 3433208"/>
                <a:gd name="connsiteX1" fmla="*/ 2154169 w 3062959"/>
                <a:gd name="connsiteY1" fmla="*/ 1368795 h 3433208"/>
                <a:gd name="connsiteX2" fmla="*/ 2002704 w 3062959"/>
                <a:gd name="connsiteY2" fmla="*/ 936839 h 3433208"/>
                <a:gd name="connsiteX3" fmla="*/ 1688555 w 3062959"/>
                <a:gd name="connsiteY3" fmla="*/ 482444 h 3433208"/>
                <a:gd name="connsiteX4" fmla="*/ 1368795 w 3062959"/>
                <a:gd name="connsiteY4" fmla="*/ 235612 h 3433208"/>
                <a:gd name="connsiteX5" fmla="*/ 976108 w 3062959"/>
                <a:gd name="connsiteY5" fmla="*/ 72928 h 3433208"/>
                <a:gd name="connsiteX6" fmla="*/ 611470 w 3062959"/>
                <a:gd name="connsiteY6" fmla="*/ 0 h 3433208"/>
                <a:gd name="connsiteX7" fmla="*/ 364638 w 3062959"/>
                <a:gd name="connsiteY7" fmla="*/ 22439 h 3433208"/>
                <a:gd name="connsiteX8" fmla="*/ 0 w 3062959"/>
                <a:gd name="connsiteY8" fmla="*/ 129026 h 3433208"/>
                <a:gd name="connsiteX9" fmla="*/ 0 w 3062959"/>
                <a:gd name="connsiteY9" fmla="*/ 3287352 h 3433208"/>
                <a:gd name="connsiteX10" fmla="*/ 173904 w 3062959"/>
                <a:gd name="connsiteY10" fmla="*/ 3377109 h 3433208"/>
                <a:gd name="connsiteX11" fmla="*/ 431956 w 3062959"/>
                <a:gd name="connsiteY11" fmla="*/ 3433208 h 3433208"/>
                <a:gd name="connsiteX12" fmla="*/ 796594 w 3062959"/>
                <a:gd name="connsiteY12" fmla="*/ 3416378 h 3433208"/>
                <a:gd name="connsiteX13" fmla="*/ 1178061 w 3062959"/>
                <a:gd name="connsiteY13" fmla="*/ 3304182 h 3433208"/>
                <a:gd name="connsiteX14" fmla="*/ 1548309 w 3062959"/>
                <a:gd name="connsiteY14" fmla="*/ 3074179 h 3433208"/>
                <a:gd name="connsiteX15" fmla="*/ 1879288 w 3062959"/>
                <a:gd name="connsiteY15" fmla="*/ 2715151 h 3433208"/>
                <a:gd name="connsiteX16" fmla="*/ 2064412 w 3062959"/>
                <a:gd name="connsiteY16" fmla="*/ 2339293 h 3433208"/>
                <a:gd name="connsiteX17" fmla="*/ 2126120 w 3062959"/>
                <a:gd name="connsiteY17" fmla="*/ 2142950 h 3433208"/>
                <a:gd name="connsiteX18" fmla="*/ 3057350 w 3062959"/>
                <a:gd name="connsiteY18" fmla="*/ 2142950 h 3433208"/>
                <a:gd name="connsiteX0" fmla="*/ 3062959 w 3062959"/>
                <a:gd name="connsiteY0" fmla="*/ 1371863 h 3436276"/>
                <a:gd name="connsiteX1" fmla="*/ 2154169 w 3062959"/>
                <a:gd name="connsiteY1" fmla="*/ 1371863 h 3436276"/>
                <a:gd name="connsiteX2" fmla="*/ 2002704 w 3062959"/>
                <a:gd name="connsiteY2" fmla="*/ 939907 h 3436276"/>
                <a:gd name="connsiteX3" fmla="*/ 1688555 w 3062959"/>
                <a:gd name="connsiteY3" fmla="*/ 485512 h 3436276"/>
                <a:gd name="connsiteX4" fmla="*/ 1368795 w 3062959"/>
                <a:gd name="connsiteY4" fmla="*/ 238680 h 3436276"/>
                <a:gd name="connsiteX5" fmla="*/ 976108 w 3062959"/>
                <a:gd name="connsiteY5" fmla="*/ 75996 h 3436276"/>
                <a:gd name="connsiteX6" fmla="*/ 611470 w 3062959"/>
                <a:gd name="connsiteY6" fmla="*/ 3068 h 3436276"/>
                <a:gd name="connsiteX7" fmla="*/ 364638 w 3062959"/>
                <a:gd name="connsiteY7" fmla="*/ 25507 h 3436276"/>
                <a:gd name="connsiteX8" fmla="*/ 0 w 3062959"/>
                <a:gd name="connsiteY8" fmla="*/ 132094 h 3436276"/>
                <a:gd name="connsiteX9" fmla="*/ 0 w 3062959"/>
                <a:gd name="connsiteY9" fmla="*/ 3290420 h 3436276"/>
                <a:gd name="connsiteX10" fmla="*/ 173904 w 3062959"/>
                <a:gd name="connsiteY10" fmla="*/ 3380177 h 3436276"/>
                <a:gd name="connsiteX11" fmla="*/ 431956 w 3062959"/>
                <a:gd name="connsiteY11" fmla="*/ 3436276 h 3436276"/>
                <a:gd name="connsiteX12" fmla="*/ 796594 w 3062959"/>
                <a:gd name="connsiteY12" fmla="*/ 3419446 h 3436276"/>
                <a:gd name="connsiteX13" fmla="*/ 1178061 w 3062959"/>
                <a:gd name="connsiteY13" fmla="*/ 3307250 h 3436276"/>
                <a:gd name="connsiteX14" fmla="*/ 1548309 w 3062959"/>
                <a:gd name="connsiteY14" fmla="*/ 3077247 h 3436276"/>
                <a:gd name="connsiteX15" fmla="*/ 1879288 w 3062959"/>
                <a:gd name="connsiteY15" fmla="*/ 2718219 h 3436276"/>
                <a:gd name="connsiteX16" fmla="*/ 2064412 w 3062959"/>
                <a:gd name="connsiteY16" fmla="*/ 2342361 h 3436276"/>
                <a:gd name="connsiteX17" fmla="*/ 2126120 w 3062959"/>
                <a:gd name="connsiteY17" fmla="*/ 2146018 h 3436276"/>
                <a:gd name="connsiteX18" fmla="*/ 3057350 w 3062959"/>
                <a:gd name="connsiteY18" fmla="*/ 2146018 h 3436276"/>
                <a:gd name="connsiteX0" fmla="*/ 3062959 w 3062959"/>
                <a:gd name="connsiteY0" fmla="*/ 1371863 h 3436276"/>
                <a:gd name="connsiteX1" fmla="*/ 2154169 w 3062959"/>
                <a:gd name="connsiteY1" fmla="*/ 1371863 h 3436276"/>
                <a:gd name="connsiteX2" fmla="*/ 2002704 w 3062959"/>
                <a:gd name="connsiteY2" fmla="*/ 939907 h 3436276"/>
                <a:gd name="connsiteX3" fmla="*/ 1688555 w 3062959"/>
                <a:gd name="connsiteY3" fmla="*/ 485512 h 3436276"/>
                <a:gd name="connsiteX4" fmla="*/ 1368795 w 3062959"/>
                <a:gd name="connsiteY4" fmla="*/ 238680 h 3436276"/>
                <a:gd name="connsiteX5" fmla="*/ 976108 w 3062959"/>
                <a:gd name="connsiteY5" fmla="*/ 75996 h 3436276"/>
                <a:gd name="connsiteX6" fmla="*/ 611470 w 3062959"/>
                <a:gd name="connsiteY6" fmla="*/ 3068 h 3436276"/>
                <a:gd name="connsiteX7" fmla="*/ 364638 w 3062959"/>
                <a:gd name="connsiteY7" fmla="*/ 25507 h 3436276"/>
                <a:gd name="connsiteX8" fmla="*/ 0 w 3062959"/>
                <a:gd name="connsiteY8" fmla="*/ 132094 h 3436276"/>
                <a:gd name="connsiteX9" fmla="*/ 0 w 3062959"/>
                <a:gd name="connsiteY9" fmla="*/ 3290420 h 3436276"/>
                <a:gd name="connsiteX10" fmla="*/ 173904 w 3062959"/>
                <a:gd name="connsiteY10" fmla="*/ 3380177 h 3436276"/>
                <a:gd name="connsiteX11" fmla="*/ 431956 w 3062959"/>
                <a:gd name="connsiteY11" fmla="*/ 3436276 h 3436276"/>
                <a:gd name="connsiteX12" fmla="*/ 796594 w 3062959"/>
                <a:gd name="connsiteY12" fmla="*/ 3419446 h 3436276"/>
                <a:gd name="connsiteX13" fmla="*/ 1178061 w 3062959"/>
                <a:gd name="connsiteY13" fmla="*/ 3307250 h 3436276"/>
                <a:gd name="connsiteX14" fmla="*/ 1548309 w 3062959"/>
                <a:gd name="connsiteY14" fmla="*/ 3077247 h 3436276"/>
                <a:gd name="connsiteX15" fmla="*/ 1879288 w 3062959"/>
                <a:gd name="connsiteY15" fmla="*/ 2718219 h 3436276"/>
                <a:gd name="connsiteX16" fmla="*/ 2064412 w 3062959"/>
                <a:gd name="connsiteY16" fmla="*/ 2342361 h 3436276"/>
                <a:gd name="connsiteX17" fmla="*/ 2126120 w 3062959"/>
                <a:gd name="connsiteY17" fmla="*/ 2146018 h 3436276"/>
                <a:gd name="connsiteX18" fmla="*/ 3057350 w 3062959"/>
                <a:gd name="connsiteY18" fmla="*/ 2146018 h 3436276"/>
                <a:gd name="connsiteX0" fmla="*/ 3062959 w 3062959"/>
                <a:gd name="connsiteY0" fmla="*/ 1371863 h 3436276"/>
                <a:gd name="connsiteX1" fmla="*/ 2154169 w 3062959"/>
                <a:gd name="connsiteY1" fmla="*/ 1371863 h 3436276"/>
                <a:gd name="connsiteX2" fmla="*/ 2002704 w 3062959"/>
                <a:gd name="connsiteY2" fmla="*/ 939907 h 3436276"/>
                <a:gd name="connsiteX3" fmla="*/ 1688555 w 3062959"/>
                <a:gd name="connsiteY3" fmla="*/ 485512 h 3436276"/>
                <a:gd name="connsiteX4" fmla="*/ 1368795 w 3062959"/>
                <a:gd name="connsiteY4" fmla="*/ 238680 h 3436276"/>
                <a:gd name="connsiteX5" fmla="*/ 976108 w 3062959"/>
                <a:gd name="connsiteY5" fmla="*/ 75996 h 3436276"/>
                <a:gd name="connsiteX6" fmla="*/ 611470 w 3062959"/>
                <a:gd name="connsiteY6" fmla="*/ 3068 h 3436276"/>
                <a:gd name="connsiteX7" fmla="*/ 364638 w 3062959"/>
                <a:gd name="connsiteY7" fmla="*/ 25507 h 3436276"/>
                <a:gd name="connsiteX8" fmla="*/ 0 w 3062959"/>
                <a:gd name="connsiteY8" fmla="*/ 132094 h 3436276"/>
                <a:gd name="connsiteX9" fmla="*/ 0 w 3062959"/>
                <a:gd name="connsiteY9" fmla="*/ 3290420 h 3436276"/>
                <a:gd name="connsiteX10" fmla="*/ 173904 w 3062959"/>
                <a:gd name="connsiteY10" fmla="*/ 3380177 h 3436276"/>
                <a:gd name="connsiteX11" fmla="*/ 431956 w 3062959"/>
                <a:gd name="connsiteY11" fmla="*/ 3436276 h 3436276"/>
                <a:gd name="connsiteX12" fmla="*/ 796594 w 3062959"/>
                <a:gd name="connsiteY12" fmla="*/ 3419446 h 3436276"/>
                <a:gd name="connsiteX13" fmla="*/ 1178061 w 3062959"/>
                <a:gd name="connsiteY13" fmla="*/ 3307250 h 3436276"/>
                <a:gd name="connsiteX14" fmla="*/ 1548309 w 3062959"/>
                <a:gd name="connsiteY14" fmla="*/ 3077247 h 3436276"/>
                <a:gd name="connsiteX15" fmla="*/ 1879288 w 3062959"/>
                <a:gd name="connsiteY15" fmla="*/ 2718219 h 3436276"/>
                <a:gd name="connsiteX16" fmla="*/ 2064412 w 3062959"/>
                <a:gd name="connsiteY16" fmla="*/ 2342361 h 3436276"/>
                <a:gd name="connsiteX17" fmla="*/ 2126120 w 3062959"/>
                <a:gd name="connsiteY17" fmla="*/ 2146018 h 3436276"/>
                <a:gd name="connsiteX18" fmla="*/ 3057350 w 3062959"/>
                <a:gd name="connsiteY18" fmla="*/ 2146018 h 3436276"/>
                <a:gd name="connsiteX0" fmla="*/ 3062959 w 3062959"/>
                <a:gd name="connsiteY0" fmla="*/ 1371863 h 3436276"/>
                <a:gd name="connsiteX1" fmla="*/ 2154169 w 3062959"/>
                <a:gd name="connsiteY1" fmla="*/ 1371863 h 3436276"/>
                <a:gd name="connsiteX2" fmla="*/ 2002704 w 3062959"/>
                <a:gd name="connsiteY2" fmla="*/ 939907 h 3436276"/>
                <a:gd name="connsiteX3" fmla="*/ 1688555 w 3062959"/>
                <a:gd name="connsiteY3" fmla="*/ 485512 h 3436276"/>
                <a:gd name="connsiteX4" fmla="*/ 1368795 w 3062959"/>
                <a:gd name="connsiteY4" fmla="*/ 238680 h 3436276"/>
                <a:gd name="connsiteX5" fmla="*/ 976108 w 3062959"/>
                <a:gd name="connsiteY5" fmla="*/ 75996 h 3436276"/>
                <a:gd name="connsiteX6" fmla="*/ 611470 w 3062959"/>
                <a:gd name="connsiteY6" fmla="*/ 3068 h 3436276"/>
                <a:gd name="connsiteX7" fmla="*/ 364638 w 3062959"/>
                <a:gd name="connsiteY7" fmla="*/ 25507 h 3436276"/>
                <a:gd name="connsiteX8" fmla="*/ 0 w 3062959"/>
                <a:gd name="connsiteY8" fmla="*/ 132094 h 3436276"/>
                <a:gd name="connsiteX9" fmla="*/ 0 w 3062959"/>
                <a:gd name="connsiteY9" fmla="*/ 3290420 h 3436276"/>
                <a:gd name="connsiteX10" fmla="*/ 173904 w 3062959"/>
                <a:gd name="connsiteY10" fmla="*/ 3380177 h 3436276"/>
                <a:gd name="connsiteX11" fmla="*/ 431956 w 3062959"/>
                <a:gd name="connsiteY11" fmla="*/ 3436276 h 3436276"/>
                <a:gd name="connsiteX12" fmla="*/ 796594 w 3062959"/>
                <a:gd name="connsiteY12" fmla="*/ 3419446 h 3436276"/>
                <a:gd name="connsiteX13" fmla="*/ 1178061 w 3062959"/>
                <a:gd name="connsiteY13" fmla="*/ 3307250 h 3436276"/>
                <a:gd name="connsiteX14" fmla="*/ 1548309 w 3062959"/>
                <a:gd name="connsiteY14" fmla="*/ 3077247 h 3436276"/>
                <a:gd name="connsiteX15" fmla="*/ 1879288 w 3062959"/>
                <a:gd name="connsiteY15" fmla="*/ 2718219 h 3436276"/>
                <a:gd name="connsiteX16" fmla="*/ 2064412 w 3062959"/>
                <a:gd name="connsiteY16" fmla="*/ 2342361 h 3436276"/>
                <a:gd name="connsiteX17" fmla="*/ 2126120 w 3062959"/>
                <a:gd name="connsiteY17" fmla="*/ 2146018 h 3436276"/>
                <a:gd name="connsiteX18" fmla="*/ 3057350 w 3062959"/>
                <a:gd name="connsiteY18" fmla="*/ 2146018 h 3436276"/>
                <a:gd name="connsiteX0" fmla="*/ 3062959 w 3062959"/>
                <a:gd name="connsiteY0" fmla="*/ 1371863 h 3436276"/>
                <a:gd name="connsiteX1" fmla="*/ 2154169 w 3062959"/>
                <a:gd name="connsiteY1" fmla="*/ 1371863 h 3436276"/>
                <a:gd name="connsiteX2" fmla="*/ 2002704 w 3062959"/>
                <a:gd name="connsiteY2" fmla="*/ 939907 h 3436276"/>
                <a:gd name="connsiteX3" fmla="*/ 1688555 w 3062959"/>
                <a:gd name="connsiteY3" fmla="*/ 485512 h 3436276"/>
                <a:gd name="connsiteX4" fmla="*/ 1368795 w 3062959"/>
                <a:gd name="connsiteY4" fmla="*/ 238680 h 3436276"/>
                <a:gd name="connsiteX5" fmla="*/ 976108 w 3062959"/>
                <a:gd name="connsiteY5" fmla="*/ 75996 h 3436276"/>
                <a:gd name="connsiteX6" fmla="*/ 611470 w 3062959"/>
                <a:gd name="connsiteY6" fmla="*/ 3068 h 3436276"/>
                <a:gd name="connsiteX7" fmla="*/ 364638 w 3062959"/>
                <a:gd name="connsiteY7" fmla="*/ 25507 h 3436276"/>
                <a:gd name="connsiteX8" fmla="*/ 0 w 3062959"/>
                <a:gd name="connsiteY8" fmla="*/ 132094 h 3436276"/>
                <a:gd name="connsiteX9" fmla="*/ 0 w 3062959"/>
                <a:gd name="connsiteY9" fmla="*/ 3290420 h 3436276"/>
                <a:gd name="connsiteX10" fmla="*/ 173904 w 3062959"/>
                <a:gd name="connsiteY10" fmla="*/ 3380177 h 3436276"/>
                <a:gd name="connsiteX11" fmla="*/ 431956 w 3062959"/>
                <a:gd name="connsiteY11" fmla="*/ 3436276 h 3436276"/>
                <a:gd name="connsiteX12" fmla="*/ 796594 w 3062959"/>
                <a:gd name="connsiteY12" fmla="*/ 3419446 h 3436276"/>
                <a:gd name="connsiteX13" fmla="*/ 1178061 w 3062959"/>
                <a:gd name="connsiteY13" fmla="*/ 3307250 h 3436276"/>
                <a:gd name="connsiteX14" fmla="*/ 1548309 w 3062959"/>
                <a:gd name="connsiteY14" fmla="*/ 3077247 h 3436276"/>
                <a:gd name="connsiteX15" fmla="*/ 1879288 w 3062959"/>
                <a:gd name="connsiteY15" fmla="*/ 2718219 h 3436276"/>
                <a:gd name="connsiteX16" fmla="*/ 2064412 w 3062959"/>
                <a:gd name="connsiteY16" fmla="*/ 2342361 h 3436276"/>
                <a:gd name="connsiteX17" fmla="*/ 2126120 w 3062959"/>
                <a:gd name="connsiteY17" fmla="*/ 2146018 h 3436276"/>
                <a:gd name="connsiteX18" fmla="*/ 3057350 w 3062959"/>
                <a:gd name="connsiteY18" fmla="*/ 2146018 h 3436276"/>
                <a:gd name="connsiteX0" fmla="*/ 3062959 w 3062959"/>
                <a:gd name="connsiteY0" fmla="*/ 1371863 h 3436276"/>
                <a:gd name="connsiteX1" fmla="*/ 2154169 w 3062959"/>
                <a:gd name="connsiteY1" fmla="*/ 1371863 h 3436276"/>
                <a:gd name="connsiteX2" fmla="*/ 2002704 w 3062959"/>
                <a:gd name="connsiteY2" fmla="*/ 939907 h 3436276"/>
                <a:gd name="connsiteX3" fmla="*/ 1688555 w 3062959"/>
                <a:gd name="connsiteY3" fmla="*/ 485512 h 3436276"/>
                <a:gd name="connsiteX4" fmla="*/ 1368795 w 3062959"/>
                <a:gd name="connsiteY4" fmla="*/ 238680 h 3436276"/>
                <a:gd name="connsiteX5" fmla="*/ 976108 w 3062959"/>
                <a:gd name="connsiteY5" fmla="*/ 75996 h 3436276"/>
                <a:gd name="connsiteX6" fmla="*/ 611470 w 3062959"/>
                <a:gd name="connsiteY6" fmla="*/ 3068 h 3436276"/>
                <a:gd name="connsiteX7" fmla="*/ 364638 w 3062959"/>
                <a:gd name="connsiteY7" fmla="*/ 25507 h 3436276"/>
                <a:gd name="connsiteX8" fmla="*/ 0 w 3062959"/>
                <a:gd name="connsiteY8" fmla="*/ 132094 h 3436276"/>
                <a:gd name="connsiteX9" fmla="*/ 0 w 3062959"/>
                <a:gd name="connsiteY9" fmla="*/ 3290420 h 3436276"/>
                <a:gd name="connsiteX10" fmla="*/ 173904 w 3062959"/>
                <a:gd name="connsiteY10" fmla="*/ 3380177 h 3436276"/>
                <a:gd name="connsiteX11" fmla="*/ 431956 w 3062959"/>
                <a:gd name="connsiteY11" fmla="*/ 3436276 h 3436276"/>
                <a:gd name="connsiteX12" fmla="*/ 796594 w 3062959"/>
                <a:gd name="connsiteY12" fmla="*/ 3419446 h 3436276"/>
                <a:gd name="connsiteX13" fmla="*/ 1178061 w 3062959"/>
                <a:gd name="connsiteY13" fmla="*/ 3307250 h 3436276"/>
                <a:gd name="connsiteX14" fmla="*/ 1548309 w 3062959"/>
                <a:gd name="connsiteY14" fmla="*/ 3077247 h 3436276"/>
                <a:gd name="connsiteX15" fmla="*/ 1879288 w 3062959"/>
                <a:gd name="connsiteY15" fmla="*/ 2718219 h 3436276"/>
                <a:gd name="connsiteX16" fmla="*/ 2064412 w 3062959"/>
                <a:gd name="connsiteY16" fmla="*/ 2342361 h 3436276"/>
                <a:gd name="connsiteX17" fmla="*/ 2126120 w 3062959"/>
                <a:gd name="connsiteY17" fmla="*/ 2146018 h 3436276"/>
                <a:gd name="connsiteX18" fmla="*/ 3057350 w 3062959"/>
                <a:gd name="connsiteY18" fmla="*/ 2146018 h 3436276"/>
                <a:gd name="connsiteX0" fmla="*/ 3062959 w 3062959"/>
                <a:gd name="connsiteY0" fmla="*/ 1371863 h 3436276"/>
                <a:gd name="connsiteX1" fmla="*/ 2154169 w 3062959"/>
                <a:gd name="connsiteY1" fmla="*/ 1371863 h 3436276"/>
                <a:gd name="connsiteX2" fmla="*/ 2002704 w 3062959"/>
                <a:gd name="connsiteY2" fmla="*/ 939907 h 3436276"/>
                <a:gd name="connsiteX3" fmla="*/ 1688555 w 3062959"/>
                <a:gd name="connsiteY3" fmla="*/ 485512 h 3436276"/>
                <a:gd name="connsiteX4" fmla="*/ 1368795 w 3062959"/>
                <a:gd name="connsiteY4" fmla="*/ 238680 h 3436276"/>
                <a:gd name="connsiteX5" fmla="*/ 976108 w 3062959"/>
                <a:gd name="connsiteY5" fmla="*/ 75996 h 3436276"/>
                <a:gd name="connsiteX6" fmla="*/ 611470 w 3062959"/>
                <a:gd name="connsiteY6" fmla="*/ 3068 h 3436276"/>
                <a:gd name="connsiteX7" fmla="*/ 364638 w 3062959"/>
                <a:gd name="connsiteY7" fmla="*/ 25507 h 3436276"/>
                <a:gd name="connsiteX8" fmla="*/ 0 w 3062959"/>
                <a:gd name="connsiteY8" fmla="*/ 132094 h 3436276"/>
                <a:gd name="connsiteX9" fmla="*/ 0 w 3062959"/>
                <a:gd name="connsiteY9" fmla="*/ 3290420 h 3436276"/>
                <a:gd name="connsiteX10" fmla="*/ 173904 w 3062959"/>
                <a:gd name="connsiteY10" fmla="*/ 3380177 h 3436276"/>
                <a:gd name="connsiteX11" fmla="*/ 431956 w 3062959"/>
                <a:gd name="connsiteY11" fmla="*/ 3436276 h 3436276"/>
                <a:gd name="connsiteX12" fmla="*/ 796594 w 3062959"/>
                <a:gd name="connsiteY12" fmla="*/ 3419446 h 3436276"/>
                <a:gd name="connsiteX13" fmla="*/ 1178061 w 3062959"/>
                <a:gd name="connsiteY13" fmla="*/ 3307250 h 3436276"/>
                <a:gd name="connsiteX14" fmla="*/ 1548309 w 3062959"/>
                <a:gd name="connsiteY14" fmla="*/ 3077247 h 3436276"/>
                <a:gd name="connsiteX15" fmla="*/ 1879288 w 3062959"/>
                <a:gd name="connsiteY15" fmla="*/ 2718219 h 3436276"/>
                <a:gd name="connsiteX16" fmla="*/ 2064412 w 3062959"/>
                <a:gd name="connsiteY16" fmla="*/ 2342361 h 3436276"/>
                <a:gd name="connsiteX17" fmla="*/ 2126120 w 3062959"/>
                <a:gd name="connsiteY17" fmla="*/ 2146018 h 3436276"/>
                <a:gd name="connsiteX18" fmla="*/ 3057350 w 3062959"/>
                <a:gd name="connsiteY18" fmla="*/ 2146018 h 3436276"/>
                <a:gd name="connsiteX0" fmla="*/ 3062959 w 3062959"/>
                <a:gd name="connsiteY0" fmla="*/ 1371863 h 3436276"/>
                <a:gd name="connsiteX1" fmla="*/ 2154169 w 3062959"/>
                <a:gd name="connsiteY1" fmla="*/ 1371863 h 3436276"/>
                <a:gd name="connsiteX2" fmla="*/ 2002704 w 3062959"/>
                <a:gd name="connsiteY2" fmla="*/ 939907 h 3436276"/>
                <a:gd name="connsiteX3" fmla="*/ 1688555 w 3062959"/>
                <a:gd name="connsiteY3" fmla="*/ 485512 h 3436276"/>
                <a:gd name="connsiteX4" fmla="*/ 1368795 w 3062959"/>
                <a:gd name="connsiteY4" fmla="*/ 238680 h 3436276"/>
                <a:gd name="connsiteX5" fmla="*/ 976108 w 3062959"/>
                <a:gd name="connsiteY5" fmla="*/ 75996 h 3436276"/>
                <a:gd name="connsiteX6" fmla="*/ 611470 w 3062959"/>
                <a:gd name="connsiteY6" fmla="*/ 3068 h 3436276"/>
                <a:gd name="connsiteX7" fmla="*/ 330979 w 3062959"/>
                <a:gd name="connsiteY7" fmla="*/ 25507 h 3436276"/>
                <a:gd name="connsiteX8" fmla="*/ 0 w 3062959"/>
                <a:gd name="connsiteY8" fmla="*/ 132094 h 3436276"/>
                <a:gd name="connsiteX9" fmla="*/ 0 w 3062959"/>
                <a:gd name="connsiteY9" fmla="*/ 3290420 h 3436276"/>
                <a:gd name="connsiteX10" fmla="*/ 173904 w 3062959"/>
                <a:gd name="connsiteY10" fmla="*/ 3380177 h 3436276"/>
                <a:gd name="connsiteX11" fmla="*/ 431956 w 3062959"/>
                <a:gd name="connsiteY11" fmla="*/ 3436276 h 3436276"/>
                <a:gd name="connsiteX12" fmla="*/ 796594 w 3062959"/>
                <a:gd name="connsiteY12" fmla="*/ 3419446 h 3436276"/>
                <a:gd name="connsiteX13" fmla="*/ 1178061 w 3062959"/>
                <a:gd name="connsiteY13" fmla="*/ 3307250 h 3436276"/>
                <a:gd name="connsiteX14" fmla="*/ 1548309 w 3062959"/>
                <a:gd name="connsiteY14" fmla="*/ 3077247 h 3436276"/>
                <a:gd name="connsiteX15" fmla="*/ 1879288 w 3062959"/>
                <a:gd name="connsiteY15" fmla="*/ 2718219 h 3436276"/>
                <a:gd name="connsiteX16" fmla="*/ 2064412 w 3062959"/>
                <a:gd name="connsiteY16" fmla="*/ 2342361 h 3436276"/>
                <a:gd name="connsiteX17" fmla="*/ 2126120 w 3062959"/>
                <a:gd name="connsiteY17" fmla="*/ 2146018 h 3436276"/>
                <a:gd name="connsiteX18" fmla="*/ 3057350 w 3062959"/>
                <a:gd name="connsiteY18" fmla="*/ 2146018 h 3436276"/>
                <a:gd name="connsiteX0" fmla="*/ 3062959 w 3062959"/>
                <a:gd name="connsiteY0" fmla="*/ 1370036 h 3434449"/>
                <a:gd name="connsiteX1" fmla="*/ 2154169 w 3062959"/>
                <a:gd name="connsiteY1" fmla="*/ 1370036 h 3434449"/>
                <a:gd name="connsiteX2" fmla="*/ 2002704 w 3062959"/>
                <a:gd name="connsiteY2" fmla="*/ 938080 h 3434449"/>
                <a:gd name="connsiteX3" fmla="*/ 1688555 w 3062959"/>
                <a:gd name="connsiteY3" fmla="*/ 483685 h 3434449"/>
                <a:gd name="connsiteX4" fmla="*/ 1368795 w 3062959"/>
                <a:gd name="connsiteY4" fmla="*/ 236853 h 3434449"/>
                <a:gd name="connsiteX5" fmla="*/ 976108 w 3062959"/>
                <a:gd name="connsiteY5" fmla="*/ 74169 h 3434449"/>
                <a:gd name="connsiteX6" fmla="*/ 611470 w 3062959"/>
                <a:gd name="connsiteY6" fmla="*/ 1241 h 3434449"/>
                <a:gd name="connsiteX7" fmla="*/ 330979 w 3062959"/>
                <a:gd name="connsiteY7" fmla="*/ 23680 h 3434449"/>
                <a:gd name="connsiteX8" fmla="*/ 0 w 3062959"/>
                <a:gd name="connsiteY8" fmla="*/ 130267 h 3434449"/>
                <a:gd name="connsiteX9" fmla="*/ 0 w 3062959"/>
                <a:gd name="connsiteY9" fmla="*/ 3288593 h 3434449"/>
                <a:gd name="connsiteX10" fmla="*/ 173904 w 3062959"/>
                <a:gd name="connsiteY10" fmla="*/ 3378350 h 3434449"/>
                <a:gd name="connsiteX11" fmla="*/ 431956 w 3062959"/>
                <a:gd name="connsiteY11" fmla="*/ 3434449 h 3434449"/>
                <a:gd name="connsiteX12" fmla="*/ 796594 w 3062959"/>
                <a:gd name="connsiteY12" fmla="*/ 3417619 h 3434449"/>
                <a:gd name="connsiteX13" fmla="*/ 1178061 w 3062959"/>
                <a:gd name="connsiteY13" fmla="*/ 3305423 h 3434449"/>
                <a:gd name="connsiteX14" fmla="*/ 1548309 w 3062959"/>
                <a:gd name="connsiteY14" fmla="*/ 3075420 h 3434449"/>
                <a:gd name="connsiteX15" fmla="*/ 1879288 w 3062959"/>
                <a:gd name="connsiteY15" fmla="*/ 2716392 h 3434449"/>
                <a:gd name="connsiteX16" fmla="*/ 2064412 w 3062959"/>
                <a:gd name="connsiteY16" fmla="*/ 2340534 h 3434449"/>
                <a:gd name="connsiteX17" fmla="*/ 2126120 w 3062959"/>
                <a:gd name="connsiteY17" fmla="*/ 2144191 h 3434449"/>
                <a:gd name="connsiteX18" fmla="*/ 3057350 w 3062959"/>
                <a:gd name="connsiteY18" fmla="*/ 2144191 h 3434449"/>
                <a:gd name="connsiteX0" fmla="*/ 3062959 w 3062959"/>
                <a:gd name="connsiteY0" fmla="*/ 1371218 h 3435631"/>
                <a:gd name="connsiteX1" fmla="*/ 2154169 w 3062959"/>
                <a:gd name="connsiteY1" fmla="*/ 1371218 h 3435631"/>
                <a:gd name="connsiteX2" fmla="*/ 2002704 w 3062959"/>
                <a:gd name="connsiteY2" fmla="*/ 939262 h 3435631"/>
                <a:gd name="connsiteX3" fmla="*/ 1688555 w 3062959"/>
                <a:gd name="connsiteY3" fmla="*/ 484867 h 3435631"/>
                <a:gd name="connsiteX4" fmla="*/ 1368795 w 3062959"/>
                <a:gd name="connsiteY4" fmla="*/ 238035 h 3435631"/>
                <a:gd name="connsiteX5" fmla="*/ 976108 w 3062959"/>
                <a:gd name="connsiteY5" fmla="*/ 75351 h 3435631"/>
                <a:gd name="connsiteX6" fmla="*/ 611470 w 3062959"/>
                <a:gd name="connsiteY6" fmla="*/ 2423 h 3435631"/>
                <a:gd name="connsiteX7" fmla="*/ 330979 w 3062959"/>
                <a:gd name="connsiteY7" fmla="*/ 24862 h 3435631"/>
                <a:gd name="connsiteX8" fmla="*/ 0 w 3062959"/>
                <a:gd name="connsiteY8" fmla="*/ 131449 h 3435631"/>
                <a:gd name="connsiteX9" fmla="*/ 0 w 3062959"/>
                <a:gd name="connsiteY9" fmla="*/ 3289775 h 3435631"/>
                <a:gd name="connsiteX10" fmla="*/ 173904 w 3062959"/>
                <a:gd name="connsiteY10" fmla="*/ 3379532 h 3435631"/>
                <a:gd name="connsiteX11" fmla="*/ 431956 w 3062959"/>
                <a:gd name="connsiteY11" fmla="*/ 3435631 h 3435631"/>
                <a:gd name="connsiteX12" fmla="*/ 796594 w 3062959"/>
                <a:gd name="connsiteY12" fmla="*/ 3418801 h 3435631"/>
                <a:gd name="connsiteX13" fmla="*/ 1178061 w 3062959"/>
                <a:gd name="connsiteY13" fmla="*/ 3306605 h 3435631"/>
                <a:gd name="connsiteX14" fmla="*/ 1548309 w 3062959"/>
                <a:gd name="connsiteY14" fmla="*/ 3076602 h 3435631"/>
                <a:gd name="connsiteX15" fmla="*/ 1879288 w 3062959"/>
                <a:gd name="connsiteY15" fmla="*/ 2717574 h 3435631"/>
                <a:gd name="connsiteX16" fmla="*/ 2064412 w 3062959"/>
                <a:gd name="connsiteY16" fmla="*/ 2341716 h 3435631"/>
                <a:gd name="connsiteX17" fmla="*/ 2126120 w 3062959"/>
                <a:gd name="connsiteY17" fmla="*/ 2145373 h 3435631"/>
                <a:gd name="connsiteX18" fmla="*/ 3057350 w 3062959"/>
                <a:gd name="connsiteY18" fmla="*/ 2145373 h 3435631"/>
                <a:gd name="connsiteX0" fmla="*/ 3062959 w 3062959"/>
                <a:gd name="connsiteY0" fmla="*/ 1371218 h 3435631"/>
                <a:gd name="connsiteX1" fmla="*/ 2154169 w 3062959"/>
                <a:gd name="connsiteY1" fmla="*/ 1371218 h 3435631"/>
                <a:gd name="connsiteX2" fmla="*/ 2002704 w 3062959"/>
                <a:gd name="connsiteY2" fmla="*/ 939262 h 3435631"/>
                <a:gd name="connsiteX3" fmla="*/ 1688555 w 3062959"/>
                <a:gd name="connsiteY3" fmla="*/ 484867 h 3435631"/>
                <a:gd name="connsiteX4" fmla="*/ 1368795 w 3062959"/>
                <a:gd name="connsiteY4" fmla="*/ 238035 h 3435631"/>
                <a:gd name="connsiteX5" fmla="*/ 976108 w 3062959"/>
                <a:gd name="connsiteY5" fmla="*/ 75351 h 3435631"/>
                <a:gd name="connsiteX6" fmla="*/ 611470 w 3062959"/>
                <a:gd name="connsiteY6" fmla="*/ 2423 h 3435631"/>
                <a:gd name="connsiteX7" fmla="*/ 330979 w 3062959"/>
                <a:gd name="connsiteY7" fmla="*/ 24862 h 3435631"/>
                <a:gd name="connsiteX8" fmla="*/ 0 w 3062959"/>
                <a:gd name="connsiteY8" fmla="*/ 131449 h 3435631"/>
                <a:gd name="connsiteX9" fmla="*/ 0 w 3062959"/>
                <a:gd name="connsiteY9" fmla="*/ 3289775 h 3435631"/>
                <a:gd name="connsiteX10" fmla="*/ 173904 w 3062959"/>
                <a:gd name="connsiteY10" fmla="*/ 3379532 h 3435631"/>
                <a:gd name="connsiteX11" fmla="*/ 431956 w 3062959"/>
                <a:gd name="connsiteY11" fmla="*/ 3435631 h 3435631"/>
                <a:gd name="connsiteX12" fmla="*/ 796594 w 3062959"/>
                <a:gd name="connsiteY12" fmla="*/ 3418801 h 3435631"/>
                <a:gd name="connsiteX13" fmla="*/ 1178061 w 3062959"/>
                <a:gd name="connsiteY13" fmla="*/ 3306605 h 3435631"/>
                <a:gd name="connsiteX14" fmla="*/ 1548309 w 3062959"/>
                <a:gd name="connsiteY14" fmla="*/ 3076602 h 3435631"/>
                <a:gd name="connsiteX15" fmla="*/ 1879288 w 3062959"/>
                <a:gd name="connsiteY15" fmla="*/ 2717574 h 3435631"/>
                <a:gd name="connsiteX16" fmla="*/ 2064412 w 3062959"/>
                <a:gd name="connsiteY16" fmla="*/ 2341716 h 3435631"/>
                <a:gd name="connsiteX17" fmla="*/ 2126120 w 3062959"/>
                <a:gd name="connsiteY17" fmla="*/ 2145373 h 3435631"/>
                <a:gd name="connsiteX18" fmla="*/ 3057350 w 3062959"/>
                <a:gd name="connsiteY18" fmla="*/ 2145373 h 3435631"/>
                <a:gd name="connsiteX0" fmla="*/ 3062959 w 3062959"/>
                <a:gd name="connsiteY0" fmla="*/ 1371218 h 3435631"/>
                <a:gd name="connsiteX1" fmla="*/ 2154169 w 3062959"/>
                <a:gd name="connsiteY1" fmla="*/ 1371218 h 3435631"/>
                <a:gd name="connsiteX2" fmla="*/ 2002704 w 3062959"/>
                <a:gd name="connsiteY2" fmla="*/ 939262 h 3435631"/>
                <a:gd name="connsiteX3" fmla="*/ 1688555 w 3062959"/>
                <a:gd name="connsiteY3" fmla="*/ 484867 h 3435631"/>
                <a:gd name="connsiteX4" fmla="*/ 1368795 w 3062959"/>
                <a:gd name="connsiteY4" fmla="*/ 238035 h 3435631"/>
                <a:gd name="connsiteX5" fmla="*/ 976108 w 3062959"/>
                <a:gd name="connsiteY5" fmla="*/ 75351 h 3435631"/>
                <a:gd name="connsiteX6" fmla="*/ 611470 w 3062959"/>
                <a:gd name="connsiteY6" fmla="*/ 2423 h 3435631"/>
                <a:gd name="connsiteX7" fmla="*/ 330979 w 3062959"/>
                <a:gd name="connsiteY7" fmla="*/ 24862 h 3435631"/>
                <a:gd name="connsiteX8" fmla="*/ 0 w 3062959"/>
                <a:gd name="connsiteY8" fmla="*/ 131449 h 3435631"/>
                <a:gd name="connsiteX9" fmla="*/ 0 w 3062959"/>
                <a:gd name="connsiteY9" fmla="*/ 3289775 h 3435631"/>
                <a:gd name="connsiteX10" fmla="*/ 173904 w 3062959"/>
                <a:gd name="connsiteY10" fmla="*/ 3379532 h 3435631"/>
                <a:gd name="connsiteX11" fmla="*/ 431956 w 3062959"/>
                <a:gd name="connsiteY11" fmla="*/ 3435631 h 3435631"/>
                <a:gd name="connsiteX12" fmla="*/ 796594 w 3062959"/>
                <a:gd name="connsiteY12" fmla="*/ 3418801 h 3435631"/>
                <a:gd name="connsiteX13" fmla="*/ 1178061 w 3062959"/>
                <a:gd name="connsiteY13" fmla="*/ 3306605 h 3435631"/>
                <a:gd name="connsiteX14" fmla="*/ 1548309 w 3062959"/>
                <a:gd name="connsiteY14" fmla="*/ 3076602 h 3435631"/>
                <a:gd name="connsiteX15" fmla="*/ 1879288 w 3062959"/>
                <a:gd name="connsiteY15" fmla="*/ 2717574 h 3435631"/>
                <a:gd name="connsiteX16" fmla="*/ 2064412 w 3062959"/>
                <a:gd name="connsiteY16" fmla="*/ 2341716 h 3435631"/>
                <a:gd name="connsiteX17" fmla="*/ 2126120 w 3062959"/>
                <a:gd name="connsiteY17" fmla="*/ 2145373 h 3435631"/>
                <a:gd name="connsiteX18" fmla="*/ 3057350 w 3062959"/>
                <a:gd name="connsiteY18" fmla="*/ 2145373 h 3435631"/>
                <a:gd name="connsiteX0" fmla="*/ 3062959 w 3062959"/>
                <a:gd name="connsiteY0" fmla="*/ 1371218 h 3435631"/>
                <a:gd name="connsiteX1" fmla="*/ 2154169 w 3062959"/>
                <a:gd name="connsiteY1" fmla="*/ 1371218 h 3435631"/>
                <a:gd name="connsiteX2" fmla="*/ 2002704 w 3062959"/>
                <a:gd name="connsiteY2" fmla="*/ 939262 h 3435631"/>
                <a:gd name="connsiteX3" fmla="*/ 1688555 w 3062959"/>
                <a:gd name="connsiteY3" fmla="*/ 484867 h 3435631"/>
                <a:gd name="connsiteX4" fmla="*/ 1368795 w 3062959"/>
                <a:gd name="connsiteY4" fmla="*/ 238035 h 3435631"/>
                <a:gd name="connsiteX5" fmla="*/ 976108 w 3062959"/>
                <a:gd name="connsiteY5" fmla="*/ 75351 h 3435631"/>
                <a:gd name="connsiteX6" fmla="*/ 611470 w 3062959"/>
                <a:gd name="connsiteY6" fmla="*/ 2423 h 3435631"/>
                <a:gd name="connsiteX7" fmla="*/ 330979 w 3062959"/>
                <a:gd name="connsiteY7" fmla="*/ 24862 h 3435631"/>
                <a:gd name="connsiteX8" fmla="*/ 0 w 3062959"/>
                <a:gd name="connsiteY8" fmla="*/ 131449 h 3435631"/>
                <a:gd name="connsiteX9" fmla="*/ 0 w 3062959"/>
                <a:gd name="connsiteY9" fmla="*/ 3289775 h 3435631"/>
                <a:gd name="connsiteX10" fmla="*/ 173904 w 3062959"/>
                <a:gd name="connsiteY10" fmla="*/ 3379532 h 3435631"/>
                <a:gd name="connsiteX11" fmla="*/ 431956 w 3062959"/>
                <a:gd name="connsiteY11" fmla="*/ 3435631 h 3435631"/>
                <a:gd name="connsiteX12" fmla="*/ 796594 w 3062959"/>
                <a:gd name="connsiteY12" fmla="*/ 3418801 h 3435631"/>
                <a:gd name="connsiteX13" fmla="*/ 1178061 w 3062959"/>
                <a:gd name="connsiteY13" fmla="*/ 3306605 h 3435631"/>
                <a:gd name="connsiteX14" fmla="*/ 1548309 w 3062959"/>
                <a:gd name="connsiteY14" fmla="*/ 3076602 h 3435631"/>
                <a:gd name="connsiteX15" fmla="*/ 1879288 w 3062959"/>
                <a:gd name="connsiteY15" fmla="*/ 2717574 h 3435631"/>
                <a:gd name="connsiteX16" fmla="*/ 2064412 w 3062959"/>
                <a:gd name="connsiteY16" fmla="*/ 2341716 h 3435631"/>
                <a:gd name="connsiteX17" fmla="*/ 2126120 w 3062959"/>
                <a:gd name="connsiteY17" fmla="*/ 2145373 h 3435631"/>
                <a:gd name="connsiteX18" fmla="*/ 3057350 w 3062959"/>
                <a:gd name="connsiteY18" fmla="*/ 2145373 h 3435631"/>
                <a:gd name="connsiteX0" fmla="*/ 3062959 w 3062959"/>
                <a:gd name="connsiteY0" fmla="*/ 1371218 h 3435631"/>
                <a:gd name="connsiteX1" fmla="*/ 2154169 w 3062959"/>
                <a:gd name="connsiteY1" fmla="*/ 1371218 h 3435631"/>
                <a:gd name="connsiteX2" fmla="*/ 2002704 w 3062959"/>
                <a:gd name="connsiteY2" fmla="*/ 939262 h 3435631"/>
                <a:gd name="connsiteX3" fmla="*/ 1688555 w 3062959"/>
                <a:gd name="connsiteY3" fmla="*/ 484867 h 3435631"/>
                <a:gd name="connsiteX4" fmla="*/ 1368795 w 3062959"/>
                <a:gd name="connsiteY4" fmla="*/ 238035 h 3435631"/>
                <a:gd name="connsiteX5" fmla="*/ 976108 w 3062959"/>
                <a:gd name="connsiteY5" fmla="*/ 75351 h 3435631"/>
                <a:gd name="connsiteX6" fmla="*/ 611470 w 3062959"/>
                <a:gd name="connsiteY6" fmla="*/ 2423 h 3435631"/>
                <a:gd name="connsiteX7" fmla="*/ 330979 w 3062959"/>
                <a:gd name="connsiteY7" fmla="*/ 24862 h 3435631"/>
                <a:gd name="connsiteX8" fmla="*/ 0 w 3062959"/>
                <a:gd name="connsiteY8" fmla="*/ 131449 h 3435631"/>
                <a:gd name="connsiteX9" fmla="*/ 0 w 3062959"/>
                <a:gd name="connsiteY9" fmla="*/ 3289775 h 3435631"/>
                <a:gd name="connsiteX10" fmla="*/ 173904 w 3062959"/>
                <a:gd name="connsiteY10" fmla="*/ 3379532 h 3435631"/>
                <a:gd name="connsiteX11" fmla="*/ 431956 w 3062959"/>
                <a:gd name="connsiteY11" fmla="*/ 3435631 h 3435631"/>
                <a:gd name="connsiteX12" fmla="*/ 796594 w 3062959"/>
                <a:gd name="connsiteY12" fmla="*/ 3418801 h 3435631"/>
                <a:gd name="connsiteX13" fmla="*/ 1178061 w 3062959"/>
                <a:gd name="connsiteY13" fmla="*/ 3306605 h 3435631"/>
                <a:gd name="connsiteX14" fmla="*/ 1548309 w 3062959"/>
                <a:gd name="connsiteY14" fmla="*/ 3076602 h 3435631"/>
                <a:gd name="connsiteX15" fmla="*/ 1879288 w 3062959"/>
                <a:gd name="connsiteY15" fmla="*/ 2717574 h 3435631"/>
                <a:gd name="connsiteX16" fmla="*/ 2064412 w 3062959"/>
                <a:gd name="connsiteY16" fmla="*/ 2341716 h 3435631"/>
                <a:gd name="connsiteX17" fmla="*/ 2126120 w 3062959"/>
                <a:gd name="connsiteY17" fmla="*/ 2145373 h 3435631"/>
                <a:gd name="connsiteX18" fmla="*/ 3057350 w 3062959"/>
                <a:gd name="connsiteY18" fmla="*/ 2145373 h 3435631"/>
                <a:gd name="connsiteX0" fmla="*/ 3062959 w 3062959"/>
                <a:gd name="connsiteY0" fmla="*/ 1371218 h 3438961"/>
                <a:gd name="connsiteX1" fmla="*/ 2154169 w 3062959"/>
                <a:gd name="connsiteY1" fmla="*/ 1371218 h 3438961"/>
                <a:gd name="connsiteX2" fmla="*/ 2002704 w 3062959"/>
                <a:gd name="connsiteY2" fmla="*/ 939262 h 3438961"/>
                <a:gd name="connsiteX3" fmla="*/ 1688555 w 3062959"/>
                <a:gd name="connsiteY3" fmla="*/ 484867 h 3438961"/>
                <a:gd name="connsiteX4" fmla="*/ 1368795 w 3062959"/>
                <a:gd name="connsiteY4" fmla="*/ 238035 h 3438961"/>
                <a:gd name="connsiteX5" fmla="*/ 976108 w 3062959"/>
                <a:gd name="connsiteY5" fmla="*/ 75351 h 3438961"/>
                <a:gd name="connsiteX6" fmla="*/ 611470 w 3062959"/>
                <a:gd name="connsiteY6" fmla="*/ 2423 h 3438961"/>
                <a:gd name="connsiteX7" fmla="*/ 330979 w 3062959"/>
                <a:gd name="connsiteY7" fmla="*/ 24862 h 3438961"/>
                <a:gd name="connsiteX8" fmla="*/ 0 w 3062959"/>
                <a:gd name="connsiteY8" fmla="*/ 131449 h 3438961"/>
                <a:gd name="connsiteX9" fmla="*/ 0 w 3062959"/>
                <a:gd name="connsiteY9" fmla="*/ 3289775 h 3438961"/>
                <a:gd name="connsiteX10" fmla="*/ 173904 w 3062959"/>
                <a:gd name="connsiteY10" fmla="*/ 3379532 h 3438961"/>
                <a:gd name="connsiteX11" fmla="*/ 431956 w 3062959"/>
                <a:gd name="connsiteY11" fmla="*/ 3435631 h 3438961"/>
                <a:gd name="connsiteX12" fmla="*/ 796594 w 3062959"/>
                <a:gd name="connsiteY12" fmla="*/ 3418801 h 3438961"/>
                <a:gd name="connsiteX13" fmla="*/ 1178061 w 3062959"/>
                <a:gd name="connsiteY13" fmla="*/ 3306605 h 3438961"/>
                <a:gd name="connsiteX14" fmla="*/ 1548309 w 3062959"/>
                <a:gd name="connsiteY14" fmla="*/ 3076602 h 3438961"/>
                <a:gd name="connsiteX15" fmla="*/ 1879288 w 3062959"/>
                <a:gd name="connsiteY15" fmla="*/ 2717574 h 3438961"/>
                <a:gd name="connsiteX16" fmla="*/ 2064412 w 3062959"/>
                <a:gd name="connsiteY16" fmla="*/ 2341716 h 3438961"/>
                <a:gd name="connsiteX17" fmla="*/ 2126120 w 3062959"/>
                <a:gd name="connsiteY17" fmla="*/ 2145373 h 3438961"/>
                <a:gd name="connsiteX18" fmla="*/ 3057350 w 3062959"/>
                <a:gd name="connsiteY18" fmla="*/ 2145373 h 3438961"/>
                <a:gd name="connsiteX0" fmla="*/ 3062959 w 3062959"/>
                <a:gd name="connsiteY0" fmla="*/ 1371218 h 3438961"/>
                <a:gd name="connsiteX1" fmla="*/ 2154169 w 3062959"/>
                <a:gd name="connsiteY1" fmla="*/ 1371218 h 3438961"/>
                <a:gd name="connsiteX2" fmla="*/ 2002704 w 3062959"/>
                <a:gd name="connsiteY2" fmla="*/ 939262 h 3438961"/>
                <a:gd name="connsiteX3" fmla="*/ 1688555 w 3062959"/>
                <a:gd name="connsiteY3" fmla="*/ 484867 h 3438961"/>
                <a:gd name="connsiteX4" fmla="*/ 1368795 w 3062959"/>
                <a:gd name="connsiteY4" fmla="*/ 238035 h 3438961"/>
                <a:gd name="connsiteX5" fmla="*/ 976108 w 3062959"/>
                <a:gd name="connsiteY5" fmla="*/ 75351 h 3438961"/>
                <a:gd name="connsiteX6" fmla="*/ 611470 w 3062959"/>
                <a:gd name="connsiteY6" fmla="*/ 2423 h 3438961"/>
                <a:gd name="connsiteX7" fmla="*/ 330979 w 3062959"/>
                <a:gd name="connsiteY7" fmla="*/ 24862 h 3438961"/>
                <a:gd name="connsiteX8" fmla="*/ 0 w 3062959"/>
                <a:gd name="connsiteY8" fmla="*/ 131449 h 3438961"/>
                <a:gd name="connsiteX9" fmla="*/ 0 w 3062959"/>
                <a:gd name="connsiteY9" fmla="*/ 3289775 h 3438961"/>
                <a:gd name="connsiteX10" fmla="*/ 173904 w 3062959"/>
                <a:gd name="connsiteY10" fmla="*/ 3379532 h 3438961"/>
                <a:gd name="connsiteX11" fmla="*/ 431956 w 3062959"/>
                <a:gd name="connsiteY11" fmla="*/ 3435631 h 3438961"/>
                <a:gd name="connsiteX12" fmla="*/ 796594 w 3062959"/>
                <a:gd name="connsiteY12" fmla="*/ 3418801 h 3438961"/>
                <a:gd name="connsiteX13" fmla="*/ 1178061 w 3062959"/>
                <a:gd name="connsiteY13" fmla="*/ 3306605 h 3438961"/>
                <a:gd name="connsiteX14" fmla="*/ 1548309 w 3062959"/>
                <a:gd name="connsiteY14" fmla="*/ 3076602 h 3438961"/>
                <a:gd name="connsiteX15" fmla="*/ 1879288 w 3062959"/>
                <a:gd name="connsiteY15" fmla="*/ 2717574 h 3438961"/>
                <a:gd name="connsiteX16" fmla="*/ 2064412 w 3062959"/>
                <a:gd name="connsiteY16" fmla="*/ 2341716 h 3438961"/>
                <a:gd name="connsiteX17" fmla="*/ 2126120 w 3062959"/>
                <a:gd name="connsiteY17" fmla="*/ 2145373 h 3438961"/>
                <a:gd name="connsiteX18" fmla="*/ 3057350 w 3062959"/>
                <a:gd name="connsiteY18" fmla="*/ 2145373 h 3438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62959" h="3438961">
                  <a:moveTo>
                    <a:pt x="3062959" y="1371218"/>
                  </a:moveTo>
                  <a:lnTo>
                    <a:pt x="2154169" y="1371218"/>
                  </a:lnTo>
                  <a:lnTo>
                    <a:pt x="2002704" y="939262"/>
                  </a:lnTo>
                  <a:cubicBezTo>
                    <a:pt x="1925102" y="791537"/>
                    <a:pt x="1794206" y="601738"/>
                    <a:pt x="1688555" y="484867"/>
                  </a:cubicBezTo>
                  <a:cubicBezTo>
                    <a:pt x="1582904" y="367996"/>
                    <a:pt x="1487536" y="306288"/>
                    <a:pt x="1368795" y="238035"/>
                  </a:cubicBezTo>
                  <a:cubicBezTo>
                    <a:pt x="1250054" y="169782"/>
                    <a:pt x="1102329" y="114620"/>
                    <a:pt x="976108" y="75351"/>
                  </a:cubicBezTo>
                  <a:cubicBezTo>
                    <a:pt x="849887" y="36082"/>
                    <a:pt x="718991" y="10838"/>
                    <a:pt x="611470" y="2423"/>
                  </a:cubicBezTo>
                  <a:cubicBezTo>
                    <a:pt x="503949" y="-5992"/>
                    <a:pt x="438499" y="8968"/>
                    <a:pt x="330979" y="24862"/>
                  </a:cubicBezTo>
                  <a:cubicBezTo>
                    <a:pt x="164555" y="66001"/>
                    <a:pt x="110326" y="95920"/>
                    <a:pt x="0" y="131449"/>
                  </a:cubicBezTo>
                  <a:lnTo>
                    <a:pt x="0" y="3289775"/>
                  </a:lnTo>
                  <a:lnTo>
                    <a:pt x="173904" y="3379532"/>
                  </a:lnTo>
                  <a:cubicBezTo>
                    <a:pt x="245897" y="3403841"/>
                    <a:pt x="328174" y="3429086"/>
                    <a:pt x="431956" y="3435631"/>
                  </a:cubicBezTo>
                  <a:cubicBezTo>
                    <a:pt x="535738" y="3442176"/>
                    <a:pt x="672243" y="3440305"/>
                    <a:pt x="796594" y="3418801"/>
                  </a:cubicBezTo>
                  <a:cubicBezTo>
                    <a:pt x="920945" y="3397297"/>
                    <a:pt x="1052775" y="3363638"/>
                    <a:pt x="1178061" y="3306605"/>
                  </a:cubicBezTo>
                  <a:cubicBezTo>
                    <a:pt x="1303347" y="3249572"/>
                    <a:pt x="1431438" y="3174774"/>
                    <a:pt x="1548309" y="3076602"/>
                  </a:cubicBezTo>
                  <a:cubicBezTo>
                    <a:pt x="1665180" y="2978430"/>
                    <a:pt x="1793271" y="2840055"/>
                    <a:pt x="1879288" y="2717574"/>
                  </a:cubicBezTo>
                  <a:cubicBezTo>
                    <a:pt x="1965305" y="2595093"/>
                    <a:pt x="2023273" y="2437083"/>
                    <a:pt x="2064412" y="2341716"/>
                  </a:cubicBezTo>
                  <a:lnTo>
                    <a:pt x="2126120" y="2145373"/>
                  </a:lnTo>
                  <a:lnTo>
                    <a:pt x="3057350" y="2145373"/>
                  </a:lnTo>
                </a:path>
              </a:pathLst>
            </a:cu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ln>
              <a:solidFill>
                <a:srgbClr val="5C99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Freeform 42"/>
            <p:cNvSpPr/>
            <p:nvPr/>
          </p:nvSpPr>
          <p:spPr>
            <a:xfrm flipH="1">
              <a:off x="-3455" y="1689476"/>
              <a:ext cx="4110022" cy="4614559"/>
            </a:xfrm>
            <a:custGeom>
              <a:avLst/>
              <a:gdLst>
                <a:gd name="connsiteX0" fmla="*/ 3062959 w 3062959"/>
                <a:gd name="connsiteY0" fmla="*/ 1368795 h 3433208"/>
                <a:gd name="connsiteX1" fmla="*/ 2154169 w 3062959"/>
                <a:gd name="connsiteY1" fmla="*/ 1368795 h 3433208"/>
                <a:gd name="connsiteX2" fmla="*/ 2002704 w 3062959"/>
                <a:gd name="connsiteY2" fmla="*/ 936839 h 3433208"/>
                <a:gd name="connsiteX3" fmla="*/ 1688555 w 3062959"/>
                <a:gd name="connsiteY3" fmla="*/ 482444 h 3433208"/>
                <a:gd name="connsiteX4" fmla="*/ 1368795 w 3062959"/>
                <a:gd name="connsiteY4" fmla="*/ 235612 h 3433208"/>
                <a:gd name="connsiteX5" fmla="*/ 976108 w 3062959"/>
                <a:gd name="connsiteY5" fmla="*/ 72928 h 3433208"/>
                <a:gd name="connsiteX6" fmla="*/ 611470 w 3062959"/>
                <a:gd name="connsiteY6" fmla="*/ 0 h 3433208"/>
                <a:gd name="connsiteX7" fmla="*/ 364638 w 3062959"/>
                <a:gd name="connsiteY7" fmla="*/ 22439 h 3433208"/>
                <a:gd name="connsiteX8" fmla="*/ 0 w 3062959"/>
                <a:gd name="connsiteY8" fmla="*/ 129026 h 3433208"/>
                <a:gd name="connsiteX9" fmla="*/ 0 w 3062959"/>
                <a:gd name="connsiteY9" fmla="*/ 3287352 h 3433208"/>
                <a:gd name="connsiteX10" fmla="*/ 173904 w 3062959"/>
                <a:gd name="connsiteY10" fmla="*/ 3377109 h 3433208"/>
                <a:gd name="connsiteX11" fmla="*/ 431956 w 3062959"/>
                <a:gd name="connsiteY11" fmla="*/ 3433208 h 3433208"/>
                <a:gd name="connsiteX12" fmla="*/ 796594 w 3062959"/>
                <a:gd name="connsiteY12" fmla="*/ 3416378 h 3433208"/>
                <a:gd name="connsiteX13" fmla="*/ 1178061 w 3062959"/>
                <a:gd name="connsiteY13" fmla="*/ 3304182 h 3433208"/>
                <a:gd name="connsiteX14" fmla="*/ 1548309 w 3062959"/>
                <a:gd name="connsiteY14" fmla="*/ 3074179 h 3433208"/>
                <a:gd name="connsiteX15" fmla="*/ 1879288 w 3062959"/>
                <a:gd name="connsiteY15" fmla="*/ 2715151 h 3433208"/>
                <a:gd name="connsiteX16" fmla="*/ 2064412 w 3062959"/>
                <a:gd name="connsiteY16" fmla="*/ 2339293 h 3433208"/>
                <a:gd name="connsiteX17" fmla="*/ 2126120 w 3062959"/>
                <a:gd name="connsiteY17" fmla="*/ 2142950 h 3433208"/>
                <a:gd name="connsiteX18" fmla="*/ 3057350 w 3062959"/>
                <a:gd name="connsiteY18" fmla="*/ 2142950 h 3433208"/>
                <a:gd name="connsiteX0" fmla="*/ 3062959 w 3062959"/>
                <a:gd name="connsiteY0" fmla="*/ 1371863 h 3436276"/>
                <a:gd name="connsiteX1" fmla="*/ 2154169 w 3062959"/>
                <a:gd name="connsiteY1" fmla="*/ 1371863 h 3436276"/>
                <a:gd name="connsiteX2" fmla="*/ 2002704 w 3062959"/>
                <a:gd name="connsiteY2" fmla="*/ 939907 h 3436276"/>
                <a:gd name="connsiteX3" fmla="*/ 1688555 w 3062959"/>
                <a:gd name="connsiteY3" fmla="*/ 485512 h 3436276"/>
                <a:gd name="connsiteX4" fmla="*/ 1368795 w 3062959"/>
                <a:gd name="connsiteY4" fmla="*/ 238680 h 3436276"/>
                <a:gd name="connsiteX5" fmla="*/ 976108 w 3062959"/>
                <a:gd name="connsiteY5" fmla="*/ 75996 h 3436276"/>
                <a:gd name="connsiteX6" fmla="*/ 611470 w 3062959"/>
                <a:gd name="connsiteY6" fmla="*/ 3068 h 3436276"/>
                <a:gd name="connsiteX7" fmla="*/ 364638 w 3062959"/>
                <a:gd name="connsiteY7" fmla="*/ 25507 h 3436276"/>
                <a:gd name="connsiteX8" fmla="*/ 0 w 3062959"/>
                <a:gd name="connsiteY8" fmla="*/ 132094 h 3436276"/>
                <a:gd name="connsiteX9" fmla="*/ 0 w 3062959"/>
                <a:gd name="connsiteY9" fmla="*/ 3290420 h 3436276"/>
                <a:gd name="connsiteX10" fmla="*/ 173904 w 3062959"/>
                <a:gd name="connsiteY10" fmla="*/ 3380177 h 3436276"/>
                <a:gd name="connsiteX11" fmla="*/ 431956 w 3062959"/>
                <a:gd name="connsiteY11" fmla="*/ 3436276 h 3436276"/>
                <a:gd name="connsiteX12" fmla="*/ 796594 w 3062959"/>
                <a:gd name="connsiteY12" fmla="*/ 3419446 h 3436276"/>
                <a:gd name="connsiteX13" fmla="*/ 1178061 w 3062959"/>
                <a:gd name="connsiteY13" fmla="*/ 3307250 h 3436276"/>
                <a:gd name="connsiteX14" fmla="*/ 1548309 w 3062959"/>
                <a:gd name="connsiteY14" fmla="*/ 3077247 h 3436276"/>
                <a:gd name="connsiteX15" fmla="*/ 1879288 w 3062959"/>
                <a:gd name="connsiteY15" fmla="*/ 2718219 h 3436276"/>
                <a:gd name="connsiteX16" fmla="*/ 2064412 w 3062959"/>
                <a:gd name="connsiteY16" fmla="*/ 2342361 h 3436276"/>
                <a:gd name="connsiteX17" fmla="*/ 2126120 w 3062959"/>
                <a:gd name="connsiteY17" fmla="*/ 2146018 h 3436276"/>
                <a:gd name="connsiteX18" fmla="*/ 3057350 w 3062959"/>
                <a:gd name="connsiteY18" fmla="*/ 2146018 h 3436276"/>
                <a:gd name="connsiteX0" fmla="*/ 3062959 w 3062959"/>
                <a:gd name="connsiteY0" fmla="*/ 1371863 h 3436276"/>
                <a:gd name="connsiteX1" fmla="*/ 2154169 w 3062959"/>
                <a:gd name="connsiteY1" fmla="*/ 1371863 h 3436276"/>
                <a:gd name="connsiteX2" fmla="*/ 2002704 w 3062959"/>
                <a:gd name="connsiteY2" fmla="*/ 939907 h 3436276"/>
                <a:gd name="connsiteX3" fmla="*/ 1688555 w 3062959"/>
                <a:gd name="connsiteY3" fmla="*/ 485512 h 3436276"/>
                <a:gd name="connsiteX4" fmla="*/ 1368795 w 3062959"/>
                <a:gd name="connsiteY4" fmla="*/ 238680 h 3436276"/>
                <a:gd name="connsiteX5" fmla="*/ 976108 w 3062959"/>
                <a:gd name="connsiteY5" fmla="*/ 75996 h 3436276"/>
                <a:gd name="connsiteX6" fmla="*/ 611470 w 3062959"/>
                <a:gd name="connsiteY6" fmla="*/ 3068 h 3436276"/>
                <a:gd name="connsiteX7" fmla="*/ 364638 w 3062959"/>
                <a:gd name="connsiteY7" fmla="*/ 25507 h 3436276"/>
                <a:gd name="connsiteX8" fmla="*/ 0 w 3062959"/>
                <a:gd name="connsiteY8" fmla="*/ 132094 h 3436276"/>
                <a:gd name="connsiteX9" fmla="*/ 0 w 3062959"/>
                <a:gd name="connsiteY9" fmla="*/ 3290420 h 3436276"/>
                <a:gd name="connsiteX10" fmla="*/ 173904 w 3062959"/>
                <a:gd name="connsiteY10" fmla="*/ 3380177 h 3436276"/>
                <a:gd name="connsiteX11" fmla="*/ 431956 w 3062959"/>
                <a:gd name="connsiteY11" fmla="*/ 3436276 h 3436276"/>
                <a:gd name="connsiteX12" fmla="*/ 796594 w 3062959"/>
                <a:gd name="connsiteY12" fmla="*/ 3419446 h 3436276"/>
                <a:gd name="connsiteX13" fmla="*/ 1178061 w 3062959"/>
                <a:gd name="connsiteY13" fmla="*/ 3307250 h 3436276"/>
                <a:gd name="connsiteX14" fmla="*/ 1548309 w 3062959"/>
                <a:gd name="connsiteY14" fmla="*/ 3077247 h 3436276"/>
                <a:gd name="connsiteX15" fmla="*/ 1879288 w 3062959"/>
                <a:gd name="connsiteY15" fmla="*/ 2718219 h 3436276"/>
                <a:gd name="connsiteX16" fmla="*/ 2064412 w 3062959"/>
                <a:gd name="connsiteY16" fmla="*/ 2342361 h 3436276"/>
                <a:gd name="connsiteX17" fmla="*/ 2126120 w 3062959"/>
                <a:gd name="connsiteY17" fmla="*/ 2146018 h 3436276"/>
                <a:gd name="connsiteX18" fmla="*/ 3057350 w 3062959"/>
                <a:gd name="connsiteY18" fmla="*/ 2146018 h 3436276"/>
                <a:gd name="connsiteX0" fmla="*/ 3062959 w 3062959"/>
                <a:gd name="connsiteY0" fmla="*/ 1371863 h 3436276"/>
                <a:gd name="connsiteX1" fmla="*/ 2154169 w 3062959"/>
                <a:gd name="connsiteY1" fmla="*/ 1371863 h 3436276"/>
                <a:gd name="connsiteX2" fmla="*/ 2002704 w 3062959"/>
                <a:gd name="connsiteY2" fmla="*/ 939907 h 3436276"/>
                <a:gd name="connsiteX3" fmla="*/ 1688555 w 3062959"/>
                <a:gd name="connsiteY3" fmla="*/ 485512 h 3436276"/>
                <a:gd name="connsiteX4" fmla="*/ 1368795 w 3062959"/>
                <a:gd name="connsiteY4" fmla="*/ 238680 h 3436276"/>
                <a:gd name="connsiteX5" fmla="*/ 976108 w 3062959"/>
                <a:gd name="connsiteY5" fmla="*/ 75996 h 3436276"/>
                <a:gd name="connsiteX6" fmla="*/ 611470 w 3062959"/>
                <a:gd name="connsiteY6" fmla="*/ 3068 h 3436276"/>
                <a:gd name="connsiteX7" fmla="*/ 364638 w 3062959"/>
                <a:gd name="connsiteY7" fmla="*/ 25507 h 3436276"/>
                <a:gd name="connsiteX8" fmla="*/ 0 w 3062959"/>
                <a:gd name="connsiteY8" fmla="*/ 132094 h 3436276"/>
                <a:gd name="connsiteX9" fmla="*/ 0 w 3062959"/>
                <a:gd name="connsiteY9" fmla="*/ 3290420 h 3436276"/>
                <a:gd name="connsiteX10" fmla="*/ 173904 w 3062959"/>
                <a:gd name="connsiteY10" fmla="*/ 3380177 h 3436276"/>
                <a:gd name="connsiteX11" fmla="*/ 431956 w 3062959"/>
                <a:gd name="connsiteY11" fmla="*/ 3436276 h 3436276"/>
                <a:gd name="connsiteX12" fmla="*/ 796594 w 3062959"/>
                <a:gd name="connsiteY12" fmla="*/ 3419446 h 3436276"/>
                <a:gd name="connsiteX13" fmla="*/ 1178061 w 3062959"/>
                <a:gd name="connsiteY13" fmla="*/ 3307250 h 3436276"/>
                <a:gd name="connsiteX14" fmla="*/ 1548309 w 3062959"/>
                <a:gd name="connsiteY14" fmla="*/ 3077247 h 3436276"/>
                <a:gd name="connsiteX15" fmla="*/ 1879288 w 3062959"/>
                <a:gd name="connsiteY15" fmla="*/ 2718219 h 3436276"/>
                <a:gd name="connsiteX16" fmla="*/ 2064412 w 3062959"/>
                <a:gd name="connsiteY16" fmla="*/ 2342361 h 3436276"/>
                <a:gd name="connsiteX17" fmla="*/ 2126120 w 3062959"/>
                <a:gd name="connsiteY17" fmla="*/ 2146018 h 3436276"/>
                <a:gd name="connsiteX18" fmla="*/ 3057350 w 3062959"/>
                <a:gd name="connsiteY18" fmla="*/ 2146018 h 3436276"/>
                <a:gd name="connsiteX0" fmla="*/ 3062959 w 3062959"/>
                <a:gd name="connsiteY0" fmla="*/ 1371863 h 3436276"/>
                <a:gd name="connsiteX1" fmla="*/ 2154169 w 3062959"/>
                <a:gd name="connsiteY1" fmla="*/ 1371863 h 3436276"/>
                <a:gd name="connsiteX2" fmla="*/ 2002704 w 3062959"/>
                <a:gd name="connsiteY2" fmla="*/ 939907 h 3436276"/>
                <a:gd name="connsiteX3" fmla="*/ 1688555 w 3062959"/>
                <a:gd name="connsiteY3" fmla="*/ 485512 h 3436276"/>
                <a:gd name="connsiteX4" fmla="*/ 1368795 w 3062959"/>
                <a:gd name="connsiteY4" fmla="*/ 238680 h 3436276"/>
                <a:gd name="connsiteX5" fmla="*/ 976108 w 3062959"/>
                <a:gd name="connsiteY5" fmla="*/ 75996 h 3436276"/>
                <a:gd name="connsiteX6" fmla="*/ 611470 w 3062959"/>
                <a:gd name="connsiteY6" fmla="*/ 3068 h 3436276"/>
                <a:gd name="connsiteX7" fmla="*/ 364638 w 3062959"/>
                <a:gd name="connsiteY7" fmla="*/ 25507 h 3436276"/>
                <a:gd name="connsiteX8" fmla="*/ 0 w 3062959"/>
                <a:gd name="connsiteY8" fmla="*/ 132094 h 3436276"/>
                <a:gd name="connsiteX9" fmla="*/ 0 w 3062959"/>
                <a:gd name="connsiteY9" fmla="*/ 3290420 h 3436276"/>
                <a:gd name="connsiteX10" fmla="*/ 173904 w 3062959"/>
                <a:gd name="connsiteY10" fmla="*/ 3380177 h 3436276"/>
                <a:gd name="connsiteX11" fmla="*/ 431956 w 3062959"/>
                <a:gd name="connsiteY11" fmla="*/ 3436276 h 3436276"/>
                <a:gd name="connsiteX12" fmla="*/ 796594 w 3062959"/>
                <a:gd name="connsiteY12" fmla="*/ 3419446 h 3436276"/>
                <a:gd name="connsiteX13" fmla="*/ 1178061 w 3062959"/>
                <a:gd name="connsiteY13" fmla="*/ 3307250 h 3436276"/>
                <a:gd name="connsiteX14" fmla="*/ 1548309 w 3062959"/>
                <a:gd name="connsiteY14" fmla="*/ 3077247 h 3436276"/>
                <a:gd name="connsiteX15" fmla="*/ 1879288 w 3062959"/>
                <a:gd name="connsiteY15" fmla="*/ 2718219 h 3436276"/>
                <a:gd name="connsiteX16" fmla="*/ 2064412 w 3062959"/>
                <a:gd name="connsiteY16" fmla="*/ 2342361 h 3436276"/>
                <a:gd name="connsiteX17" fmla="*/ 2126120 w 3062959"/>
                <a:gd name="connsiteY17" fmla="*/ 2146018 h 3436276"/>
                <a:gd name="connsiteX18" fmla="*/ 3057350 w 3062959"/>
                <a:gd name="connsiteY18" fmla="*/ 2146018 h 3436276"/>
                <a:gd name="connsiteX0" fmla="*/ 3062959 w 3062959"/>
                <a:gd name="connsiteY0" fmla="*/ 1371863 h 3436276"/>
                <a:gd name="connsiteX1" fmla="*/ 2154169 w 3062959"/>
                <a:gd name="connsiteY1" fmla="*/ 1371863 h 3436276"/>
                <a:gd name="connsiteX2" fmla="*/ 2002704 w 3062959"/>
                <a:gd name="connsiteY2" fmla="*/ 939907 h 3436276"/>
                <a:gd name="connsiteX3" fmla="*/ 1688555 w 3062959"/>
                <a:gd name="connsiteY3" fmla="*/ 485512 h 3436276"/>
                <a:gd name="connsiteX4" fmla="*/ 1368795 w 3062959"/>
                <a:gd name="connsiteY4" fmla="*/ 238680 h 3436276"/>
                <a:gd name="connsiteX5" fmla="*/ 976108 w 3062959"/>
                <a:gd name="connsiteY5" fmla="*/ 75996 h 3436276"/>
                <a:gd name="connsiteX6" fmla="*/ 611470 w 3062959"/>
                <a:gd name="connsiteY6" fmla="*/ 3068 h 3436276"/>
                <a:gd name="connsiteX7" fmla="*/ 364638 w 3062959"/>
                <a:gd name="connsiteY7" fmla="*/ 25507 h 3436276"/>
                <a:gd name="connsiteX8" fmla="*/ 0 w 3062959"/>
                <a:gd name="connsiteY8" fmla="*/ 132094 h 3436276"/>
                <a:gd name="connsiteX9" fmla="*/ 0 w 3062959"/>
                <a:gd name="connsiteY9" fmla="*/ 3290420 h 3436276"/>
                <a:gd name="connsiteX10" fmla="*/ 173904 w 3062959"/>
                <a:gd name="connsiteY10" fmla="*/ 3380177 h 3436276"/>
                <a:gd name="connsiteX11" fmla="*/ 431956 w 3062959"/>
                <a:gd name="connsiteY11" fmla="*/ 3436276 h 3436276"/>
                <a:gd name="connsiteX12" fmla="*/ 796594 w 3062959"/>
                <a:gd name="connsiteY12" fmla="*/ 3419446 h 3436276"/>
                <a:gd name="connsiteX13" fmla="*/ 1178061 w 3062959"/>
                <a:gd name="connsiteY13" fmla="*/ 3307250 h 3436276"/>
                <a:gd name="connsiteX14" fmla="*/ 1548309 w 3062959"/>
                <a:gd name="connsiteY14" fmla="*/ 3077247 h 3436276"/>
                <a:gd name="connsiteX15" fmla="*/ 1879288 w 3062959"/>
                <a:gd name="connsiteY15" fmla="*/ 2718219 h 3436276"/>
                <a:gd name="connsiteX16" fmla="*/ 2064412 w 3062959"/>
                <a:gd name="connsiteY16" fmla="*/ 2342361 h 3436276"/>
                <a:gd name="connsiteX17" fmla="*/ 2126120 w 3062959"/>
                <a:gd name="connsiteY17" fmla="*/ 2146018 h 3436276"/>
                <a:gd name="connsiteX18" fmla="*/ 3057350 w 3062959"/>
                <a:gd name="connsiteY18" fmla="*/ 2146018 h 3436276"/>
                <a:gd name="connsiteX0" fmla="*/ 3062959 w 3062959"/>
                <a:gd name="connsiteY0" fmla="*/ 1371863 h 3436276"/>
                <a:gd name="connsiteX1" fmla="*/ 2154169 w 3062959"/>
                <a:gd name="connsiteY1" fmla="*/ 1371863 h 3436276"/>
                <a:gd name="connsiteX2" fmla="*/ 2002704 w 3062959"/>
                <a:gd name="connsiteY2" fmla="*/ 939907 h 3436276"/>
                <a:gd name="connsiteX3" fmla="*/ 1688555 w 3062959"/>
                <a:gd name="connsiteY3" fmla="*/ 485512 h 3436276"/>
                <a:gd name="connsiteX4" fmla="*/ 1368795 w 3062959"/>
                <a:gd name="connsiteY4" fmla="*/ 238680 h 3436276"/>
                <a:gd name="connsiteX5" fmla="*/ 976108 w 3062959"/>
                <a:gd name="connsiteY5" fmla="*/ 75996 h 3436276"/>
                <a:gd name="connsiteX6" fmla="*/ 611470 w 3062959"/>
                <a:gd name="connsiteY6" fmla="*/ 3068 h 3436276"/>
                <a:gd name="connsiteX7" fmla="*/ 364638 w 3062959"/>
                <a:gd name="connsiteY7" fmla="*/ 25507 h 3436276"/>
                <a:gd name="connsiteX8" fmla="*/ 0 w 3062959"/>
                <a:gd name="connsiteY8" fmla="*/ 132094 h 3436276"/>
                <a:gd name="connsiteX9" fmla="*/ 0 w 3062959"/>
                <a:gd name="connsiteY9" fmla="*/ 3290420 h 3436276"/>
                <a:gd name="connsiteX10" fmla="*/ 173904 w 3062959"/>
                <a:gd name="connsiteY10" fmla="*/ 3380177 h 3436276"/>
                <a:gd name="connsiteX11" fmla="*/ 431956 w 3062959"/>
                <a:gd name="connsiteY11" fmla="*/ 3436276 h 3436276"/>
                <a:gd name="connsiteX12" fmla="*/ 796594 w 3062959"/>
                <a:gd name="connsiteY12" fmla="*/ 3419446 h 3436276"/>
                <a:gd name="connsiteX13" fmla="*/ 1178061 w 3062959"/>
                <a:gd name="connsiteY13" fmla="*/ 3307250 h 3436276"/>
                <a:gd name="connsiteX14" fmla="*/ 1548309 w 3062959"/>
                <a:gd name="connsiteY14" fmla="*/ 3077247 h 3436276"/>
                <a:gd name="connsiteX15" fmla="*/ 1879288 w 3062959"/>
                <a:gd name="connsiteY15" fmla="*/ 2718219 h 3436276"/>
                <a:gd name="connsiteX16" fmla="*/ 2064412 w 3062959"/>
                <a:gd name="connsiteY16" fmla="*/ 2342361 h 3436276"/>
                <a:gd name="connsiteX17" fmla="*/ 2126120 w 3062959"/>
                <a:gd name="connsiteY17" fmla="*/ 2146018 h 3436276"/>
                <a:gd name="connsiteX18" fmla="*/ 3057350 w 3062959"/>
                <a:gd name="connsiteY18" fmla="*/ 2146018 h 3436276"/>
                <a:gd name="connsiteX0" fmla="*/ 3062959 w 3062959"/>
                <a:gd name="connsiteY0" fmla="*/ 1371863 h 3436276"/>
                <a:gd name="connsiteX1" fmla="*/ 2154169 w 3062959"/>
                <a:gd name="connsiteY1" fmla="*/ 1371863 h 3436276"/>
                <a:gd name="connsiteX2" fmla="*/ 2002704 w 3062959"/>
                <a:gd name="connsiteY2" fmla="*/ 939907 h 3436276"/>
                <a:gd name="connsiteX3" fmla="*/ 1688555 w 3062959"/>
                <a:gd name="connsiteY3" fmla="*/ 485512 h 3436276"/>
                <a:gd name="connsiteX4" fmla="*/ 1368795 w 3062959"/>
                <a:gd name="connsiteY4" fmla="*/ 238680 h 3436276"/>
                <a:gd name="connsiteX5" fmla="*/ 976108 w 3062959"/>
                <a:gd name="connsiteY5" fmla="*/ 75996 h 3436276"/>
                <a:gd name="connsiteX6" fmla="*/ 611470 w 3062959"/>
                <a:gd name="connsiteY6" fmla="*/ 3068 h 3436276"/>
                <a:gd name="connsiteX7" fmla="*/ 364638 w 3062959"/>
                <a:gd name="connsiteY7" fmla="*/ 25507 h 3436276"/>
                <a:gd name="connsiteX8" fmla="*/ 0 w 3062959"/>
                <a:gd name="connsiteY8" fmla="*/ 132094 h 3436276"/>
                <a:gd name="connsiteX9" fmla="*/ 0 w 3062959"/>
                <a:gd name="connsiteY9" fmla="*/ 3290420 h 3436276"/>
                <a:gd name="connsiteX10" fmla="*/ 173904 w 3062959"/>
                <a:gd name="connsiteY10" fmla="*/ 3380177 h 3436276"/>
                <a:gd name="connsiteX11" fmla="*/ 431956 w 3062959"/>
                <a:gd name="connsiteY11" fmla="*/ 3436276 h 3436276"/>
                <a:gd name="connsiteX12" fmla="*/ 796594 w 3062959"/>
                <a:gd name="connsiteY12" fmla="*/ 3419446 h 3436276"/>
                <a:gd name="connsiteX13" fmla="*/ 1178061 w 3062959"/>
                <a:gd name="connsiteY13" fmla="*/ 3307250 h 3436276"/>
                <a:gd name="connsiteX14" fmla="*/ 1548309 w 3062959"/>
                <a:gd name="connsiteY14" fmla="*/ 3077247 h 3436276"/>
                <a:gd name="connsiteX15" fmla="*/ 1879288 w 3062959"/>
                <a:gd name="connsiteY15" fmla="*/ 2718219 h 3436276"/>
                <a:gd name="connsiteX16" fmla="*/ 2064412 w 3062959"/>
                <a:gd name="connsiteY16" fmla="*/ 2342361 h 3436276"/>
                <a:gd name="connsiteX17" fmla="*/ 2126120 w 3062959"/>
                <a:gd name="connsiteY17" fmla="*/ 2146018 h 3436276"/>
                <a:gd name="connsiteX18" fmla="*/ 3057350 w 3062959"/>
                <a:gd name="connsiteY18" fmla="*/ 2146018 h 3436276"/>
                <a:gd name="connsiteX0" fmla="*/ 3062959 w 3062959"/>
                <a:gd name="connsiteY0" fmla="*/ 1371863 h 3436276"/>
                <a:gd name="connsiteX1" fmla="*/ 2154169 w 3062959"/>
                <a:gd name="connsiteY1" fmla="*/ 1371863 h 3436276"/>
                <a:gd name="connsiteX2" fmla="*/ 2002704 w 3062959"/>
                <a:gd name="connsiteY2" fmla="*/ 939907 h 3436276"/>
                <a:gd name="connsiteX3" fmla="*/ 1688555 w 3062959"/>
                <a:gd name="connsiteY3" fmla="*/ 485512 h 3436276"/>
                <a:gd name="connsiteX4" fmla="*/ 1368795 w 3062959"/>
                <a:gd name="connsiteY4" fmla="*/ 238680 h 3436276"/>
                <a:gd name="connsiteX5" fmla="*/ 976108 w 3062959"/>
                <a:gd name="connsiteY5" fmla="*/ 75996 h 3436276"/>
                <a:gd name="connsiteX6" fmla="*/ 611470 w 3062959"/>
                <a:gd name="connsiteY6" fmla="*/ 3068 h 3436276"/>
                <a:gd name="connsiteX7" fmla="*/ 330979 w 3062959"/>
                <a:gd name="connsiteY7" fmla="*/ 25507 h 3436276"/>
                <a:gd name="connsiteX8" fmla="*/ 0 w 3062959"/>
                <a:gd name="connsiteY8" fmla="*/ 132094 h 3436276"/>
                <a:gd name="connsiteX9" fmla="*/ 0 w 3062959"/>
                <a:gd name="connsiteY9" fmla="*/ 3290420 h 3436276"/>
                <a:gd name="connsiteX10" fmla="*/ 173904 w 3062959"/>
                <a:gd name="connsiteY10" fmla="*/ 3380177 h 3436276"/>
                <a:gd name="connsiteX11" fmla="*/ 431956 w 3062959"/>
                <a:gd name="connsiteY11" fmla="*/ 3436276 h 3436276"/>
                <a:gd name="connsiteX12" fmla="*/ 796594 w 3062959"/>
                <a:gd name="connsiteY12" fmla="*/ 3419446 h 3436276"/>
                <a:gd name="connsiteX13" fmla="*/ 1178061 w 3062959"/>
                <a:gd name="connsiteY13" fmla="*/ 3307250 h 3436276"/>
                <a:gd name="connsiteX14" fmla="*/ 1548309 w 3062959"/>
                <a:gd name="connsiteY14" fmla="*/ 3077247 h 3436276"/>
                <a:gd name="connsiteX15" fmla="*/ 1879288 w 3062959"/>
                <a:gd name="connsiteY15" fmla="*/ 2718219 h 3436276"/>
                <a:gd name="connsiteX16" fmla="*/ 2064412 w 3062959"/>
                <a:gd name="connsiteY16" fmla="*/ 2342361 h 3436276"/>
                <a:gd name="connsiteX17" fmla="*/ 2126120 w 3062959"/>
                <a:gd name="connsiteY17" fmla="*/ 2146018 h 3436276"/>
                <a:gd name="connsiteX18" fmla="*/ 3057350 w 3062959"/>
                <a:gd name="connsiteY18" fmla="*/ 2146018 h 3436276"/>
                <a:gd name="connsiteX0" fmla="*/ 3062959 w 3062959"/>
                <a:gd name="connsiteY0" fmla="*/ 1370036 h 3434449"/>
                <a:gd name="connsiteX1" fmla="*/ 2154169 w 3062959"/>
                <a:gd name="connsiteY1" fmla="*/ 1370036 h 3434449"/>
                <a:gd name="connsiteX2" fmla="*/ 2002704 w 3062959"/>
                <a:gd name="connsiteY2" fmla="*/ 938080 h 3434449"/>
                <a:gd name="connsiteX3" fmla="*/ 1688555 w 3062959"/>
                <a:gd name="connsiteY3" fmla="*/ 483685 h 3434449"/>
                <a:gd name="connsiteX4" fmla="*/ 1368795 w 3062959"/>
                <a:gd name="connsiteY4" fmla="*/ 236853 h 3434449"/>
                <a:gd name="connsiteX5" fmla="*/ 976108 w 3062959"/>
                <a:gd name="connsiteY5" fmla="*/ 74169 h 3434449"/>
                <a:gd name="connsiteX6" fmla="*/ 611470 w 3062959"/>
                <a:gd name="connsiteY6" fmla="*/ 1241 h 3434449"/>
                <a:gd name="connsiteX7" fmla="*/ 330979 w 3062959"/>
                <a:gd name="connsiteY7" fmla="*/ 23680 h 3434449"/>
                <a:gd name="connsiteX8" fmla="*/ 0 w 3062959"/>
                <a:gd name="connsiteY8" fmla="*/ 130267 h 3434449"/>
                <a:gd name="connsiteX9" fmla="*/ 0 w 3062959"/>
                <a:gd name="connsiteY9" fmla="*/ 3288593 h 3434449"/>
                <a:gd name="connsiteX10" fmla="*/ 173904 w 3062959"/>
                <a:gd name="connsiteY10" fmla="*/ 3378350 h 3434449"/>
                <a:gd name="connsiteX11" fmla="*/ 431956 w 3062959"/>
                <a:gd name="connsiteY11" fmla="*/ 3434449 h 3434449"/>
                <a:gd name="connsiteX12" fmla="*/ 796594 w 3062959"/>
                <a:gd name="connsiteY12" fmla="*/ 3417619 h 3434449"/>
                <a:gd name="connsiteX13" fmla="*/ 1178061 w 3062959"/>
                <a:gd name="connsiteY13" fmla="*/ 3305423 h 3434449"/>
                <a:gd name="connsiteX14" fmla="*/ 1548309 w 3062959"/>
                <a:gd name="connsiteY14" fmla="*/ 3075420 h 3434449"/>
                <a:gd name="connsiteX15" fmla="*/ 1879288 w 3062959"/>
                <a:gd name="connsiteY15" fmla="*/ 2716392 h 3434449"/>
                <a:gd name="connsiteX16" fmla="*/ 2064412 w 3062959"/>
                <a:gd name="connsiteY16" fmla="*/ 2340534 h 3434449"/>
                <a:gd name="connsiteX17" fmla="*/ 2126120 w 3062959"/>
                <a:gd name="connsiteY17" fmla="*/ 2144191 h 3434449"/>
                <a:gd name="connsiteX18" fmla="*/ 3057350 w 3062959"/>
                <a:gd name="connsiteY18" fmla="*/ 2144191 h 3434449"/>
                <a:gd name="connsiteX0" fmla="*/ 3062959 w 3062959"/>
                <a:gd name="connsiteY0" fmla="*/ 1371218 h 3435631"/>
                <a:gd name="connsiteX1" fmla="*/ 2154169 w 3062959"/>
                <a:gd name="connsiteY1" fmla="*/ 1371218 h 3435631"/>
                <a:gd name="connsiteX2" fmla="*/ 2002704 w 3062959"/>
                <a:gd name="connsiteY2" fmla="*/ 939262 h 3435631"/>
                <a:gd name="connsiteX3" fmla="*/ 1688555 w 3062959"/>
                <a:gd name="connsiteY3" fmla="*/ 484867 h 3435631"/>
                <a:gd name="connsiteX4" fmla="*/ 1368795 w 3062959"/>
                <a:gd name="connsiteY4" fmla="*/ 238035 h 3435631"/>
                <a:gd name="connsiteX5" fmla="*/ 976108 w 3062959"/>
                <a:gd name="connsiteY5" fmla="*/ 75351 h 3435631"/>
                <a:gd name="connsiteX6" fmla="*/ 611470 w 3062959"/>
                <a:gd name="connsiteY6" fmla="*/ 2423 h 3435631"/>
                <a:gd name="connsiteX7" fmla="*/ 330979 w 3062959"/>
                <a:gd name="connsiteY7" fmla="*/ 24862 h 3435631"/>
                <a:gd name="connsiteX8" fmla="*/ 0 w 3062959"/>
                <a:gd name="connsiteY8" fmla="*/ 131449 h 3435631"/>
                <a:gd name="connsiteX9" fmla="*/ 0 w 3062959"/>
                <a:gd name="connsiteY9" fmla="*/ 3289775 h 3435631"/>
                <a:gd name="connsiteX10" fmla="*/ 173904 w 3062959"/>
                <a:gd name="connsiteY10" fmla="*/ 3379532 h 3435631"/>
                <a:gd name="connsiteX11" fmla="*/ 431956 w 3062959"/>
                <a:gd name="connsiteY11" fmla="*/ 3435631 h 3435631"/>
                <a:gd name="connsiteX12" fmla="*/ 796594 w 3062959"/>
                <a:gd name="connsiteY12" fmla="*/ 3418801 h 3435631"/>
                <a:gd name="connsiteX13" fmla="*/ 1178061 w 3062959"/>
                <a:gd name="connsiteY13" fmla="*/ 3306605 h 3435631"/>
                <a:gd name="connsiteX14" fmla="*/ 1548309 w 3062959"/>
                <a:gd name="connsiteY14" fmla="*/ 3076602 h 3435631"/>
                <a:gd name="connsiteX15" fmla="*/ 1879288 w 3062959"/>
                <a:gd name="connsiteY15" fmla="*/ 2717574 h 3435631"/>
                <a:gd name="connsiteX16" fmla="*/ 2064412 w 3062959"/>
                <a:gd name="connsiteY16" fmla="*/ 2341716 h 3435631"/>
                <a:gd name="connsiteX17" fmla="*/ 2126120 w 3062959"/>
                <a:gd name="connsiteY17" fmla="*/ 2145373 h 3435631"/>
                <a:gd name="connsiteX18" fmla="*/ 3057350 w 3062959"/>
                <a:gd name="connsiteY18" fmla="*/ 2145373 h 3435631"/>
                <a:gd name="connsiteX0" fmla="*/ 3062959 w 3062959"/>
                <a:gd name="connsiteY0" fmla="*/ 1371218 h 3435631"/>
                <a:gd name="connsiteX1" fmla="*/ 2154169 w 3062959"/>
                <a:gd name="connsiteY1" fmla="*/ 1371218 h 3435631"/>
                <a:gd name="connsiteX2" fmla="*/ 2002704 w 3062959"/>
                <a:gd name="connsiteY2" fmla="*/ 939262 h 3435631"/>
                <a:gd name="connsiteX3" fmla="*/ 1688555 w 3062959"/>
                <a:gd name="connsiteY3" fmla="*/ 484867 h 3435631"/>
                <a:gd name="connsiteX4" fmla="*/ 1368795 w 3062959"/>
                <a:gd name="connsiteY4" fmla="*/ 238035 h 3435631"/>
                <a:gd name="connsiteX5" fmla="*/ 976108 w 3062959"/>
                <a:gd name="connsiteY5" fmla="*/ 75351 h 3435631"/>
                <a:gd name="connsiteX6" fmla="*/ 611470 w 3062959"/>
                <a:gd name="connsiteY6" fmla="*/ 2423 h 3435631"/>
                <a:gd name="connsiteX7" fmla="*/ 330979 w 3062959"/>
                <a:gd name="connsiteY7" fmla="*/ 24862 h 3435631"/>
                <a:gd name="connsiteX8" fmla="*/ 0 w 3062959"/>
                <a:gd name="connsiteY8" fmla="*/ 131449 h 3435631"/>
                <a:gd name="connsiteX9" fmla="*/ 0 w 3062959"/>
                <a:gd name="connsiteY9" fmla="*/ 3289775 h 3435631"/>
                <a:gd name="connsiteX10" fmla="*/ 173904 w 3062959"/>
                <a:gd name="connsiteY10" fmla="*/ 3379532 h 3435631"/>
                <a:gd name="connsiteX11" fmla="*/ 431956 w 3062959"/>
                <a:gd name="connsiteY11" fmla="*/ 3435631 h 3435631"/>
                <a:gd name="connsiteX12" fmla="*/ 796594 w 3062959"/>
                <a:gd name="connsiteY12" fmla="*/ 3418801 h 3435631"/>
                <a:gd name="connsiteX13" fmla="*/ 1178061 w 3062959"/>
                <a:gd name="connsiteY13" fmla="*/ 3306605 h 3435631"/>
                <a:gd name="connsiteX14" fmla="*/ 1548309 w 3062959"/>
                <a:gd name="connsiteY14" fmla="*/ 3076602 h 3435631"/>
                <a:gd name="connsiteX15" fmla="*/ 1879288 w 3062959"/>
                <a:gd name="connsiteY15" fmla="*/ 2717574 h 3435631"/>
                <a:gd name="connsiteX16" fmla="*/ 2064412 w 3062959"/>
                <a:gd name="connsiteY16" fmla="*/ 2341716 h 3435631"/>
                <a:gd name="connsiteX17" fmla="*/ 2126120 w 3062959"/>
                <a:gd name="connsiteY17" fmla="*/ 2145373 h 3435631"/>
                <a:gd name="connsiteX18" fmla="*/ 3057350 w 3062959"/>
                <a:gd name="connsiteY18" fmla="*/ 2145373 h 3435631"/>
                <a:gd name="connsiteX0" fmla="*/ 3062959 w 3062959"/>
                <a:gd name="connsiteY0" fmla="*/ 1371218 h 3435631"/>
                <a:gd name="connsiteX1" fmla="*/ 2154169 w 3062959"/>
                <a:gd name="connsiteY1" fmla="*/ 1371218 h 3435631"/>
                <a:gd name="connsiteX2" fmla="*/ 2002704 w 3062959"/>
                <a:gd name="connsiteY2" fmla="*/ 939262 h 3435631"/>
                <a:gd name="connsiteX3" fmla="*/ 1688555 w 3062959"/>
                <a:gd name="connsiteY3" fmla="*/ 484867 h 3435631"/>
                <a:gd name="connsiteX4" fmla="*/ 1368795 w 3062959"/>
                <a:gd name="connsiteY4" fmla="*/ 238035 h 3435631"/>
                <a:gd name="connsiteX5" fmla="*/ 976108 w 3062959"/>
                <a:gd name="connsiteY5" fmla="*/ 75351 h 3435631"/>
                <a:gd name="connsiteX6" fmla="*/ 611470 w 3062959"/>
                <a:gd name="connsiteY6" fmla="*/ 2423 h 3435631"/>
                <a:gd name="connsiteX7" fmla="*/ 330979 w 3062959"/>
                <a:gd name="connsiteY7" fmla="*/ 24862 h 3435631"/>
                <a:gd name="connsiteX8" fmla="*/ 0 w 3062959"/>
                <a:gd name="connsiteY8" fmla="*/ 131449 h 3435631"/>
                <a:gd name="connsiteX9" fmla="*/ 0 w 3062959"/>
                <a:gd name="connsiteY9" fmla="*/ 3289775 h 3435631"/>
                <a:gd name="connsiteX10" fmla="*/ 173904 w 3062959"/>
                <a:gd name="connsiteY10" fmla="*/ 3379532 h 3435631"/>
                <a:gd name="connsiteX11" fmla="*/ 431956 w 3062959"/>
                <a:gd name="connsiteY11" fmla="*/ 3435631 h 3435631"/>
                <a:gd name="connsiteX12" fmla="*/ 796594 w 3062959"/>
                <a:gd name="connsiteY12" fmla="*/ 3418801 h 3435631"/>
                <a:gd name="connsiteX13" fmla="*/ 1178061 w 3062959"/>
                <a:gd name="connsiteY13" fmla="*/ 3306605 h 3435631"/>
                <a:gd name="connsiteX14" fmla="*/ 1548309 w 3062959"/>
                <a:gd name="connsiteY14" fmla="*/ 3076602 h 3435631"/>
                <a:gd name="connsiteX15" fmla="*/ 1879288 w 3062959"/>
                <a:gd name="connsiteY15" fmla="*/ 2717574 h 3435631"/>
                <a:gd name="connsiteX16" fmla="*/ 2064412 w 3062959"/>
                <a:gd name="connsiteY16" fmla="*/ 2341716 h 3435631"/>
                <a:gd name="connsiteX17" fmla="*/ 2126120 w 3062959"/>
                <a:gd name="connsiteY17" fmla="*/ 2145373 h 3435631"/>
                <a:gd name="connsiteX18" fmla="*/ 3057350 w 3062959"/>
                <a:gd name="connsiteY18" fmla="*/ 2145373 h 3435631"/>
                <a:gd name="connsiteX0" fmla="*/ 3062959 w 3062959"/>
                <a:gd name="connsiteY0" fmla="*/ 1371218 h 3435631"/>
                <a:gd name="connsiteX1" fmla="*/ 2154169 w 3062959"/>
                <a:gd name="connsiteY1" fmla="*/ 1371218 h 3435631"/>
                <a:gd name="connsiteX2" fmla="*/ 2002704 w 3062959"/>
                <a:gd name="connsiteY2" fmla="*/ 939262 h 3435631"/>
                <a:gd name="connsiteX3" fmla="*/ 1688555 w 3062959"/>
                <a:gd name="connsiteY3" fmla="*/ 484867 h 3435631"/>
                <a:gd name="connsiteX4" fmla="*/ 1368795 w 3062959"/>
                <a:gd name="connsiteY4" fmla="*/ 238035 h 3435631"/>
                <a:gd name="connsiteX5" fmla="*/ 976108 w 3062959"/>
                <a:gd name="connsiteY5" fmla="*/ 75351 h 3435631"/>
                <a:gd name="connsiteX6" fmla="*/ 611470 w 3062959"/>
                <a:gd name="connsiteY6" fmla="*/ 2423 h 3435631"/>
                <a:gd name="connsiteX7" fmla="*/ 330979 w 3062959"/>
                <a:gd name="connsiteY7" fmla="*/ 24862 h 3435631"/>
                <a:gd name="connsiteX8" fmla="*/ 0 w 3062959"/>
                <a:gd name="connsiteY8" fmla="*/ 131449 h 3435631"/>
                <a:gd name="connsiteX9" fmla="*/ 0 w 3062959"/>
                <a:gd name="connsiteY9" fmla="*/ 3289775 h 3435631"/>
                <a:gd name="connsiteX10" fmla="*/ 173904 w 3062959"/>
                <a:gd name="connsiteY10" fmla="*/ 3379532 h 3435631"/>
                <a:gd name="connsiteX11" fmla="*/ 431956 w 3062959"/>
                <a:gd name="connsiteY11" fmla="*/ 3435631 h 3435631"/>
                <a:gd name="connsiteX12" fmla="*/ 796594 w 3062959"/>
                <a:gd name="connsiteY12" fmla="*/ 3418801 h 3435631"/>
                <a:gd name="connsiteX13" fmla="*/ 1178061 w 3062959"/>
                <a:gd name="connsiteY13" fmla="*/ 3306605 h 3435631"/>
                <a:gd name="connsiteX14" fmla="*/ 1548309 w 3062959"/>
                <a:gd name="connsiteY14" fmla="*/ 3076602 h 3435631"/>
                <a:gd name="connsiteX15" fmla="*/ 1879288 w 3062959"/>
                <a:gd name="connsiteY15" fmla="*/ 2717574 h 3435631"/>
                <a:gd name="connsiteX16" fmla="*/ 2064412 w 3062959"/>
                <a:gd name="connsiteY16" fmla="*/ 2341716 h 3435631"/>
                <a:gd name="connsiteX17" fmla="*/ 2126120 w 3062959"/>
                <a:gd name="connsiteY17" fmla="*/ 2145373 h 3435631"/>
                <a:gd name="connsiteX18" fmla="*/ 3057350 w 3062959"/>
                <a:gd name="connsiteY18" fmla="*/ 2145373 h 3435631"/>
                <a:gd name="connsiteX0" fmla="*/ 3062959 w 3062959"/>
                <a:gd name="connsiteY0" fmla="*/ 1371218 h 3435631"/>
                <a:gd name="connsiteX1" fmla="*/ 2154169 w 3062959"/>
                <a:gd name="connsiteY1" fmla="*/ 1371218 h 3435631"/>
                <a:gd name="connsiteX2" fmla="*/ 2002704 w 3062959"/>
                <a:gd name="connsiteY2" fmla="*/ 939262 h 3435631"/>
                <a:gd name="connsiteX3" fmla="*/ 1688555 w 3062959"/>
                <a:gd name="connsiteY3" fmla="*/ 484867 h 3435631"/>
                <a:gd name="connsiteX4" fmla="*/ 1368795 w 3062959"/>
                <a:gd name="connsiteY4" fmla="*/ 238035 h 3435631"/>
                <a:gd name="connsiteX5" fmla="*/ 976108 w 3062959"/>
                <a:gd name="connsiteY5" fmla="*/ 75351 h 3435631"/>
                <a:gd name="connsiteX6" fmla="*/ 611470 w 3062959"/>
                <a:gd name="connsiteY6" fmla="*/ 2423 h 3435631"/>
                <a:gd name="connsiteX7" fmla="*/ 330979 w 3062959"/>
                <a:gd name="connsiteY7" fmla="*/ 24862 h 3435631"/>
                <a:gd name="connsiteX8" fmla="*/ 0 w 3062959"/>
                <a:gd name="connsiteY8" fmla="*/ 131449 h 3435631"/>
                <a:gd name="connsiteX9" fmla="*/ 0 w 3062959"/>
                <a:gd name="connsiteY9" fmla="*/ 3289775 h 3435631"/>
                <a:gd name="connsiteX10" fmla="*/ 173904 w 3062959"/>
                <a:gd name="connsiteY10" fmla="*/ 3379532 h 3435631"/>
                <a:gd name="connsiteX11" fmla="*/ 431956 w 3062959"/>
                <a:gd name="connsiteY11" fmla="*/ 3435631 h 3435631"/>
                <a:gd name="connsiteX12" fmla="*/ 796594 w 3062959"/>
                <a:gd name="connsiteY12" fmla="*/ 3418801 h 3435631"/>
                <a:gd name="connsiteX13" fmla="*/ 1178061 w 3062959"/>
                <a:gd name="connsiteY13" fmla="*/ 3306605 h 3435631"/>
                <a:gd name="connsiteX14" fmla="*/ 1548309 w 3062959"/>
                <a:gd name="connsiteY14" fmla="*/ 3076602 h 3435631"/>
                <a:gd name="connsiteX15" fmla="*/ 1879288 w 3062959"/>
                <a:gd name="connsiteY15" fmla="*/ 2717574 h 3435631"/>
                <a:gd name="connsiteX16" fmla="*/ 2064412 w 3062959"/>
                <a:gd name="connsiteY16" fmla="*/ 2341716 h 3435631"/>
                <a:gd name="connsiteX17" fmla="*/ 2126120 w 3062959"/>
                <a:gd name="connsiteY17" fmla="*/ 2145373 h 3435631"/>
                <a:gd name="connsiteX18" fmla="*/ 3057350 w 3062959"/>
                <a:gd name="connsiteY18" fmla="*/ 2145373 h 3435631"/>
                <a:gd name="connsiteX0" fmla="*/ 3062959 w 3062959"/>
                <a:gd name="connsiteY0" fmla="*/ 1371218 h 3438961"/>
                <a:gd name="connsiteX1" fmla="*/ 2154169 w 3062959"/>
                <a:gd name="connsiteY1" fmla="*/ 1371218 h 3438961"/>
                <a:gd name="connsiteX2" fmla="*/ 2002704 w 3062959"/>
                <a:gd name="connsiteY2" fmla="*/ 939262 h 3438961"/>
                <a:gd name="connsiteX3" fmla="*/ 1688555 w 3062959"/>
                <a:gd name="connsiteY3" fmla="*/ 484867 h 3438961"/>
                <a:gd name="connsiteX4" fmla="*/ 1368795 w 3062959"/>
                <a:gd name="connsiteY4" fmla="*/ 238035 h 3438961"/>
                <a:gd name="connsiteX5" fmla="*/ 976108 w 3062959"/>
                <a:gd name="connsiteY5" fmla="*/ 75351 h 3438961"/>
                <a:gd name="connsiteX6" fmla="*/ 611470 w 3062959"/>
                <a:gd name="connsiteY6" fmla="*/ 2423 h 3438961"/>
                <a:gd name="connsiteX7" fmla="*/ 330979 w 3062959"/>
                <a:gd name="connsiteY7" fmla="*/ 24862 h 3438961"/>
                <a:gd name="connsiteX8" fmla="*/ 0 w 3062959"/>
                <a:gd name="connsiteY8" fmla="*/ 131449 h 3438961"/>
                <a:gd name="connsiteX9" fmla="*/ 0 w 3062959"/>
                <a:gd name="connsiteY9" fmla="*/ 3289775 h 3438961"/>
                <a:gd name="connsiteX10" fmla="*/ 173904 w 3062959"/>
                <a:gd name="connsiteY10" fmla="*/ 3379532 h 3438961"/>
                <a:gd name="connsiteX11" fmla="*/ 431956 w 3062959"/>
                <a:gd name="connsiteY11" fmla="*/ 3435631 h 3438961"/>
                <a:gd name="connsiteX12" fmla="*/ 796594 w 3062959"/>
                <a:gd name="connsiteY12" fmla="*/ 3418801 h 3438961"/>
                <a:gd name="connsiteX13" fmla="*/ 1178061 w 3062959"/>
                <a:gd name="connsiteY13" fmla="*/ 3306605 h 3438961"/>
                <a:gd name="connsiteX14" fmla="*/ 1548309 w 3062959"/>
                <a:gd name="connsiteY14" fmla="*/ 3076602 h 3438961"/>
                <a:gd name="connsiteX15" fmla="*/ 1879288 w 3062959"/>
                <a:gd name="connsiteY15" fmla="*/ 2717574 h 3438961"/>
                <a:gd name="connsiteX16" fmla="*/ 2064412 w 3062959"/>
                <a:gd name="connsiteY16" fmla="*/ 2341716 h 3438961"/>
                <a:gd name="connsiteX17" fmla="*/ 2126120 w 3062959"/>
                <a:gd name="connsiteY17" fmla="*/ 2145373 h 3438961"/>
                <a:gd name="connsiteX18" fmla="*/ 3057350 w 3062959"/>
                <a:gd name="connsiteY18" fmla="*/ 2145373 h 3438961"/>
                <a:gd name="connsiteX0" fmla="*/ 3062959 w 3062959"/>
                <a:gd name="connsiteY0" fmla="*/ 1371218 h 3438961"/>
                <a:gd name="connsiteX1" fmla="*/ 2154169 w 3062959"/>
                <a:gd name="connsiteY1" fmla="*/ 1371218 h 3438961"/>
                <a:gd name="connsiteX2" fmla="*/ 2002704 w 3062959"/>
                <a:gd name="connsiteY2" fmla="*/ 939262 h 3438961"/>
                <a:gd name="connsiteX3" fmla="*/ 1688555 w 3062959"/>
                <a:gd name="connsiteY3" fmla="*/ 484867 h 3438961"/>
                <a:gd name="connsiteX4" fmla="*/ 1368795 w 3062959"/>
                <a:gd name="connsiteY4" fmla="*/ 238035 h 3438961"/>
                <a:gd name="connsiteX5" fmla="*/ 976108 w 3062959"/>
                <a:gd name="connsiteY5" fmla="*/ 75351 h 3438961"/>
                <a:gd name="connsiteX6" fmla="*/ 611470 w 3062959"/>
                <a:gd name="connsiteY6" fmla="*/ 2423 h 3438961"/>
                <a:gd name="connsiteX7" fmla="*/ 330979 w 3062959"/>
                <a:gd name="connsiteY7" fmla="*/ 24862 h 3438961"/>
                <a:gd name="connsiteX8" fmla="*/ 0 w 3062959"/>
                <a:gd name="connsiteY8" fmla="*/ 131449 h 3438961"/>
                <a:gd name="connsiteX9" fmla="*/ 0 w 3062959"/>
                <a:gd name="connsiteY9" fmla="*/ 3289775 h 3438961"/>
                <a:gd name="connsiteX10" fmla="*/ 173904 w 3062959"/>
                <a:gd name="connsiteY10" fmla="*/ 3379532 h 3438961"/>
                <a:gd name="connsiteX11" fmla="*/ 431956 w 3062959"/>
                <a:gd name="connsiteY11" fmla="*/ 3435631 h 3438961"/>
                <a:gd name="connsiteX12" fmla="*/ 796594 w 3062959"/>
                <a:gd name="connsiteY12" fmla="*/ 3418801 h 3438961"/>
                <a:gd name="connsiteX13" fmla="*/ 1178061 w 3062959"/>
                <a:gd name="connsiteY13" fmla="*/ 3306605 h 3438961"/>
                <a:gd name="connsiteX14" fmla="*/ 1548309 w 3062959"/>
                <a:gd name="connsiteY14" fmla="*/ 3076602 h 3438961"/>
                <a:gd name="connsiteX15" fmla="*/ 1879288 w 3062959"/>
                <a:gd name="connsiteY15" fmla="*/ 2717574 h 3438961"/>
                <a:gd name="connsiteX16" fmla="*/ 2064412 w 3062959"/>
                <a:gd name="connsiteY16" fmla="*/ 2341716 h 3438961"/>
                <a:gd name="connsiteX17" fmla="*/ 2126120 w 3062959"/>
                <a:gd name="connsiteY17" fmla="*/ 2145373 h 3438961"/>
                <a:gd name="connsiteX18" fmla="*/ 3057350 w 3062959"/>
                <a:gd name="connsiteY18" fmla="*/ 2145373 h 3438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62959" h="3438961">
                  <a:moveTo>
                    <a:pt x="3062959" y="1371218"/>
                  </a:moveTo>
                  <a:lnTo>
                    <a:pt x="2154169" y="1371218"/>
                  </a:lnTo>
                  <a:lnTo>
                    <a:pt x="2002704" y="939262"/>
                  </a:lnTo>
                  <a:cubicBezTo>
                    <a:pt x="1925102" y="791537"/>
                    <a:pt x="1794206" y="601738"/>
                    <a:pt x="1688555" y="484867"/>
                  </a:cubicBezTo>
                  <a:cubicBezTo>
                    <a:pt x="1582904" y="367996"/>
                    <a:pt x="1487536" y="306288"/>
                    <a:pt x="1368795" y="238035"/>
                  </a:cubicBezTo>
                  <a:cubicBezTo>
                    <a:pt x="1250054" y="169782"/>
                    <a:pt x="1102329" y="114620"/>
                    <a:pt x="976108" y="75351"/>
                  </a:cubicBezTo>
                  <a:cubicBezTo>
                    <a:pt x="849887" y="36082"/>
                    <a:pt x="718991" y="10838"/>
                    <a:pt x="611470" y="2423"/>
                  </a:cubicBezTo>
                  <a:cubicBezTo>
                    <a:pt x="503949" y="-5992"/>
                    <a:pt x="438499" y="8968"/>
                    <a:pt x="330979" y="24862"/>
                  </a:cubicBezTo>
                  <a:cubicBezTo>
                    <a:pt x="164555" y="66001"/>
                    <a:pt x="110326" y="95920"/>
                    <a:pt x="0" y="131449"/>
                  </a:cubicBezTo>
                  <a:lnTo>
                    <a:pt x="0" y="3289775"/>
                  </a:lnTo>
                  <a:lnTo>
                    <a:pt x="173904" y="3379532"/>
                  </a:lnTo>
                  <a:cubicBezTo>
                    <a:pt x="245897" y="3403841"/>
                    <a:pt x="328174" y="3429086"/>
                    <a:pt x="431956" y="3435631"/>
                  </a:cubicBezTo>
                  <a:cubicBezTo>
                    <a:pt x="535738" y="3442176"/>
                    <a:pt x="672243" y="3440305"/>
                    <a:pt x="796594" y="3418801"/>
                  </a:cubicBezTo>
                  <a:cubicBezTo>
                    <a:pt x="920945" y="3397297"/>
                    <a:pt x="1052775" y="3363638"/>
                    <a:pt x="1178061" y="3306605"/>
                  </a:cubicBezTo>
                  <a:cubicBezTo>
                    <a:pt x="1303347" y="3249572"/>
                    <a:pt x="1431438" y="3174774"/>
                    <a:pt x="1548309" y="3076602"/>
                  </a:cubicBezTo>
                  <a:cubicBezTo>
                    <a:pt x="1665180" y="2978430"/>
                    <a:pt x="1793271" y="2840055"/>
                    <a:pt x="1879288" y="2717574"/>
                  </a:cubicBezTo>
                  <a:cubicBezTo>
                    <a:pt x="1965305" y="2595093"/>
                    <a:pt x="2023273" y="2437083"/>
                    <a:pt x="2064412" y="2341716"/>
                  </a:cubicBezTo>
                  <a:lnTo>
                    <a:pt x="2126120" y="2145373"/>
                  </a:lnTo>
                  <a:lnTo>
                    <a:pt x="3057350" y="2145373"/>
                  </a:lnTo>
                </a:path>
              </a:pathLst>
            </a:custGeom>
            <a:gradFill flip="none" rotWithShape="1">
              <a:gsLst>
                <a:gs pos="0">
                  <a:srgbClr val="5E9EFF"/>
                </a:gs>
                <a:gs pos="39999">
                  <a:srgbClr val="85C2FF"/>
                </a:gs>
                <a:gs pos="70000">
                  <a:srgbClr val="FFCCFF"/>
                </a:gs>
                <a:gs pos="100000">
                  <a:srgbClr val="FFEBFA"/>
                </a:gs>
              </a:gsLst>
              <a:lin ang="0" scaled="0"/>
              <a:tileRect/>
            </a:gra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extBox 43"/>
            <p:cNvSpPr txBox="1"/>
            <p:nvPr/>
          </p:nvSpPr>
          <p:spPr>
            <a:xfrm>
              <a:off x="1" y="3923114"/>
              <a:ext cx="3927935" cy="523220"/>
            </a:xfrm>
            <a:prstGeom prst="rect">
              <a:avLst/>
            </a:prstGeom>
            <a:noFill/>
            <a:effectLst>
              <a:outerShdw blurRad="50800" dist="38100" dir="2700000" algn="tl" rotWithShape="0">
                <a:prstClr val="black">
                  <a:alpha val="40000"/>
                </a:prstClr>
              </a:outerShdw>
            </a:effectLst>
          </p:spPr>
          <p:txBody>
            <a:bodyPr wrap="none" rtlCol="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2800" b="1" dirty="0" smtClean="0">
                  <a:ln/>
                  <a:solidFill>
                    <a:schemeClr val="accent3"/>
                  </a:solidFill>
                </a:rPr>
                <a:t>Postsynaptic Membrane</a:t>
              </a:r>
              <a:endParaRPr lang="en-US" sz="2800" b="1" dirty="0">
                <a:ln/>
                <a:solidFill>
                  <a:schemeClr val="accent3"/>
                </a:solidFill>
              </a:endParaRPr>
            </a:p>
          </p:txBody>
        </p:sp>
        <p:sp>
          <p:nvSpPr>
            <p:cNvPr id="45" name="TextBox 44"/>
            <p:cNvSpPr txBox="1"/>
            <p:nvPr/>
          </p:nvSpPr>
          <p:spPr>
            <a:xfrm>
              <a:off x="5772998" y="3923114"/>
              <a:ext cx="3423501" cy="523220"/>
            </a:xfrm>
            <a:prstGeom prst="rect">
              <a:avLst/>
            </a:prstGeom>
            <a:noFill/>
            <a:effectLst>
              <a:outerShdw blurRad="50800" dist="38100" dir="2700000" algn="tl" rotWithShape="0">
                <a:prstClr val="black">
                  <a:alpha val="40000"/>
                </a:prstClr>
              </a:outerShdw>
            </a:effectLst>
          </p:spPr>
          <p:txBody>
            <a:bodyPr wrap="none" rtlCol="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2800" b="1" dirty="0" smtClean="0">
                  <a:ln/>
                  <a:solidFill>
                    <a:schemeClr val="accent3"/>
                  </a:solidFill>
                </a:rPr>
                <a:t>Presynaptic Terminal</a:t>
              </a:r>
              <a:endParaRPr lang="en-US" sz="2800" b="1" dirty="0">
                <a:ln/>
                <a:solidFill>
                  <a:schemeClr val="accent3"/>
                </a:solidFill>
              </a:endParaRPr>
            </a:p>
          </p:txBody>
        </p:sp>
        <p:sp>
          <p:nvSpPr>
            <p:cNvPr id="46" name="TextBox 45"/>
            <p:cNvSpPr txBox="1"/>
            <p:nvPr/>
          </p:nvSpPr>
          <p:spPr>
            <a:xfrm>
              <a:off x="3576271" y="1252135"/>
              <a:ext cx="1867819" cy="646331"/>
            </a:xfrm>
            <a:prstGeom prst="rect">
              <a:avLst/>
            </a:prstGeom>
            <a:noFill/>
          </p:spPr>
          <p:txBody>
            <a:bodyPr wrap="none" rtlCol="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600" b="1" dirty="0" smtClean="0">
                  <a:ln/>
                  <a:solidFill>
                    <a:schemeClr val="accent3"/>
                  </a:solidFill>
                </a:rPr>
                <a:t>Synapse</a:t>
              </a:r>
              <a:endParaRPr lang="en-US" sz="3600" b="1" dirty="0">
                <a:ln/>
                <a:solidFill>
                  <a:schemeClr val="accent3"/>
                </a:solidFill>
              </a:endParaRPr>
            </a:p>
          </p:txBody>
        </p:sp>
      </p:grpSp>
      <p:sp>
        <p:nvSpPr>
          <p:cNvPr id="47" name="Oval 46"/>
          <p:cNvSpPr/>
          <p:nvPr/>
        </p:nvSpPr>
        <p:spPr>
          <a:xfrm>
            <a:off x="6174791" y="2576386"/>
            <a:ext cx="652268" cy="652268"/>
          </a:xfrm>
          <a:prstGeom prst="ellipse">
            <a:avLst/>
          </a:prstGeom>
          <a:solidFill>
            <a:schemeClr val="accent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TextBox 47"/>
          <p:cNvSpPr txBox="1"/>
          <p:nvPr/>
        </p:nvSpPr>
        <p:spPr>
          <a:xfrm>
            <a:off x="6486425" y="1533787"/>
            <a:ext cx="2651688" cy="523220"/>
          </a:xfrm>
          <a:prstGeom prst="rect">
            <a:avLst/>
          </a:prstGeom>
          <a:noFill/>
        </p:spPr>
        <p:txBody>
          <a:bodyPr wrap="none" rtlCol="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2800" b="1" dirty="0" smtClean="0">
                <a:ln/>
                <a:solidFill>
                  <a:schemeClr val="accent3"/>
                </a:solidFill>
              </a:rPr>
              <a:t>Synaptic vesicle</a:t>
            </a:r>
            <a:endParaRPr lang="en-US" sz="2800" b="1" dirty="0">
              <a:ln/>
              <a:solidFill>
                <a:schemeClr val="accent3"/>
              </a:solidFill>
            </a:endParaRPr>
          </a:p>
        </p:txBody>
      </p:sp>
      <p:grpSp>
        <p:nvGrpSpPr>
          <p:cNvPr id="49" name="Group 48"/>
          <p:cNvGrpSpPr/>
          <p:nvPr/>
        </p:nvGrpSpPr>
        <p:grpSpPr>
          <a:xfrm>
            <a:off x="4790303" y="3632637"/>
            <a:ext cx="774756" cy="816664"/>
            <a:chOff x="4510828" y="4041676"/>
            <a:chExt cx="390158" cy="411262"/>
          </a:xfrm>
        </p:grpSpPr>
        <p:sp>
          <p:nvSpPr>
            <p:cNvPr id="50" name="Oval 49"/>
            <p:cNvSpPr/>
            <p:nvPr/>
          </p:nvSpPr>
          <p:spPr>
            <a:xfrm>
              <a:off x="4571802" y="4082715"/>
              <a:ext cx="329184" cy="329184"/>
            </a:xfrm>
            <a:prstGeom prst="ellipse">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50"/>
            <p:cNvSpPr/>
            <p:nvPr/>
          </p:nvSpPr>
          <p:spPr>
            <a:xfrm>
              <a:off x="4510828" y="4041676"/>
              <a:ext cx="112098" cy="411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2" name="Oval 51"/>
          <p:cNvSpPr>
            <a:spLocks noChangeAspect="1"/>
          </p:cNvSpPr>
          <p:nvPr/>
        </p:nvSpPr>
        <p:spPr>
          <a:xfrm>
            <a:off x="5131465" y="4177942"/>
            <a:ext cx="173736" cy="173736"/>
          </a:xfrm>
          <a:prstGeom prst="ellipse">
            <a:avLst/>
          </a:prstGeom>
          <a:solidFill>
            <a:schemeClr val="accent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52"/>
          <p:cNvSpPr>
            <a:spLocks noChangeAspect="1"/>
          </p:cNvSpPr>
          <p:nvPr/>
        </p:nvSpPr>
        <p:spPr>
          <a:xfrm>
            <a:off x="5288396" y="4131743"/>
            <a:ext cx="173736" cy="173736"/>
          </a:xfrm>
          <a:prstGeom prst="ellipse">
            <a:avLst/>
          </a:prstGeom>
          <a:solidFill>
            <a:schemeClr val="accent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Oval 53"/>
          <p:cNvSpPr>
            <a:spLocks noChangeAspect="1"/>
          </p:cNvSpPr>
          <p:nvPr/>
        </p:nvSpPr>
        <p:spPr>
          <a:xfrm>
            <a:off x="5372295" y="4000421"/>
            <a:ext cx="173736" cy="173736"/>
          </a:xfrm>
          <a:prstGeom prst="ellipse">
            <a:avLst/>
          </a:prstGeom>
          <a:solidFill>
            <a:schemeClr val="accent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Oval 54"/>
          <p:cNvSpPr>
            <a:spLocks noChangeAspect="1"/>
          </p:cNvSpPr>
          <p:nvPr/>
        </p:nvSpPr>
        <p:spPr>
          <a:xfrm>
            <a:off x="5341342" y="3833157"/>
            <a:ext cx="173736" cy="173736"/>
          </a:xfrm>
          <a:prstGeom prst="ellipse">
            <a:avLst/>
          </a:prstGeom>
          <a:solidFill>
            <a:schemeClr val="accent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Oval 55"/>
          <p:cNvSpPr>
            <a:spLocks noChangeAspect="1"/>
          </p:cNvSpPr>
          <p:nvPr/>
        </p:nvSpPr>
        <p:spPr>
          <a:xfrm>
            <a:off x="5171762" y="4023714"/>
            <a:ext cx="173736" cy="173736"/>
          </a:xfrm>
          <a:prstGeom prst="ellipse">
            <a:avLst/>
          </a:prstGeom>
          <a:solidFill>
            <a:schemeClr val="accent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Oval 56"/>
          <p:cNvSpPr>
            <a:spLocks noChangeAspect="1"/>
          </p:cNvSpPr>
          <p:nvPr/>
        </p:nvSpPr>
        <p:spPr>
          <a:xfrm>
            <a:off x="5201043" y="3738442"/>
            <a:ext cx="173736" cy="173736"/>
          </a:xfrm>
          <a:prstGeom prst="ellipse">
            <a:avLst/>
          </a:prstGeom>
          <a:solidFill>
            <a:schemeClr val="accent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Oval 57"/>
          <p:cNvSpPr>
            <a:spLocks noChangeAspect="1"/>
          </p:cNvSpPr>
          <p:nvPr/>
        </p:nvSpPr>
        <p:spPr>
          <a:xfrm>
            <a:off x="5029403" y="3758356"/>
            <a:ext cx="173736" cy="173736"/>
          </a:xfrm>
          <a:prstGeom prst="ellipse">
            <a:avLst/>
          </a:prstGeom>
          <a:solidFill>
            <a:schemeClr val="accent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Oval 58"/>
          <p:cNvSpPr>
            <a:spLocks noChangeAspect="1"/>
          </p:cNvSpPr>
          <p:nvPr/>
        </p:nvSpPr>
        <p:spPr>
          <a:xfrm>
            <a:off x="5166436" y="3883426"/>
            <a:ext cx="173736" cy="173736"/>
          </a:xfrm>
          <a:prstGeom prst="ellipse">
            <a:avLst/>
          </a:prstGeom>
          <a:solidFill>
            <a:schemeClr val="accent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Flowchart: Stored Data 44"/>
          <p:cNvSpPr/>
          <p:nvPr/>
        </p:nvSpPr>
        <p:spPr>
          <a:xfrm>
            <a:off x="3688801" y="3231847"/>
            <a:ext cx="836730" cy="373997"/>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1667 w 10000"/>
              <a:gd name="connsiteY0" fmla="*/ 0 h 10000"/>
              <a:gd name="connsiteX1" fmla="*/ 9923 w 10000"/>
              <a:gd name="connsiteY1" fmla="*/ 1894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1667 w 10000"/>
              <a:gd name="connsiteY0" fmla="*/ 0 h 10000"/>
              <a:gd name="connsiteX1" fmla="*/ 9923 w 10000"/>
              <a:gd name="connsiteY1" fmla="*/ 1894 h 10000"/>
              <a:gd name="connsiteX2" fmla="*/ 8333 w 10000"/>
              <a:gd name="connsiteY2" fmla="*/ 5000 h 10000"/>
              <a:gd name="connsiteX3" fmla="*/ 10000 w 10000"/>
              <a:gd name="connsiteY3" fmla="*/ 7934 h 10000"/>
              <a:gd name="connsiteX4" fmla="*/ 1667 w 10000"/>
              <a:gd name="connsiteY4" fmla="*/ 10000 h 10000"/>
              <a:gd name="connsiteX5" fmla="*/ 0 w 10000"/>
              <a:gd name="connsiteY5" fmla="*/ 5000 h 10000"/>
              <a:gd name="connsiteX6" fmla="*/ 1667 w 10000"/>
              <a:gd name="connsiteY6"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1667" y="0"/>
                </a:moveTo>
                <a:cubicBezTo>
                  <a:pt x="4445" y="0"/>
                  <a:pt x="7145" y="1894"/>
                  <a:pt x="9923" y="1894"/>
                </a:cubicBezTo>
                <a:cubicBezTo>
                  <a:pt x="9002" y="1894"/>
                  <a:pt x="8320" y="3993"/>
                  <a:pt x="8333" y="5000"/>
                </a:cubicBezTo>
                <a:cubicBezTo>
                  <a:pt x="8346" y="6007"/>
                  <a:pt x="9079" y="7934"/>
                  <a:pt x="10000" y="7934"/>
                </a:cubicBezTo>
                <a:lnTo>
                  <a:pt x="1667" y="10000"/>
                </a:lnTo>
                <a:cubicBezTo>
                  <a:pt x="746" y="10000"/>
                  <a:pt x="0" y="7761"/>
                  <a:pt x="0" y="5000"/>
                </a:cubicBezTo>
                <a:cubicBezTo>
                  <a:pt x="0" y="2239"/>
                  <a:pt x="746" y="0"/>
                  <a:pt x="1667" y="0"/>
                </a:cubicBezTo>
                <a:close/>
              </a:path>
            </a:pathLst>
          </a:cu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Flowchart: Stored Data 44"/>
          <p:cNvSpPr/>
          <p:nvPr/>
        </p:nvSpPr>
        <p:spPr>
          <a:xfrm>
            <a:off x="3700642" y="3742692"/>
            <a:ext cx="836730" cy="373997"/>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1667 w 10000"/>
              <a:gd name="connsiteY0" fmla="*/ 0 h 10000"/>
              <a:gd name="connsiteX1" fmla="*/ 9923 w 10000"/>
              <a:gd name="connsiteY1" fmla="*/ 1894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1667 w 10000"/>
              <a:gd name="connsiteY0" fmla="*/ 0 h 10000"/>
              <a:gd name="connsiteX1" fmla="*/ 9923 w 10000"/>
              <a:gd name="connsiteY1" fmla="*/ 1894 h 10000"/>
              <a:gd name="connsiteX2" fmla="*/ 8333 w 10000"/>
              <a:gd name="connsiteY2" fmla="*/ 5000 h 10000"/>
              <a:gd name="connsiteX3" fmla="*/ 10000 w 10000"/>
              <a:gd name="connsiteY3" fmla="*/ 7934 h 10000"/>
              <a:gd name="connsiteX4" fmla="*/ 1667 w 10000"/>
              <a:gd name="connsiteY4" fmla="*/ 10000 h 10000"/>
              <a:gd name="connsiteX5" fmla="*/ 0 w 10000"/>
              <a:gd name="connsiteY5" fmla="*/ 5000 h 10000"/>
              <a:gd name="connsiteX6" fmla="*/ 1667 w 10000"/>
              <a:gd name="connsiteY6"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1667" y="0"/>
                </a:moveTo>
                <a:cubicBezTo>
                  <a:pt x="4445" y="0"/>
                  <a:pt x="7145" y="1894"/>
                  <a:pt x="9923" y="1894"/>
                </a:cubicBezTo>
                <a:cubicBezTo>
                  <a:pt x="9002" y="1894"/>
                  <a:pt x="8320" y="3993"/>
                  <a:pt x="8333" y="5000"/>
                </a:cubicBezTo>
                <a:cubicBezTo>
                  <a:pt x="8346" y="6007"/>
                  <a:pt x="9079" y="7934"/>
                  <a:pt x="10000" y="7934"/>
                </a:cubicBezTo>
                <a:lnTo>
                  <a:pt x="1667" y="10000"/>
                </a:lnTo>
                <a:cubicBezTo>
                  <a:pt x="746" y="10000"/>
                  <a:pt x="0" y="7761"/>
                  <a:pt x="0" y="5000"/>
                </a:cubicBezTo>
                <a:cubicBezTo>
                  <a:pt x="0" y="2239"/>
                  <a:pt x="746" y="0"/>
                  <a:pt x="1667" y="0"/>
                </a:cubicBezTo>
                <a:close/>
              </a:path>
            </a:pathLst>
          </a:cu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Flowchart: Stored Data 44"/>
          <p:cNvSpPr/>
          <p:nvPr/>
        </p:nvSpPr>
        <p:spPr>
          <a:xfrm>
            <a:off x="3699891" y="4314756"/>
            <a:ext cx="836730" cy="373997"/>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1667 w 10000"/>
              <a:gd name="connsiteY0" fmla="*/ 0 h 10000"/>
              <a:gd name="connsiteX1" fmla="*/ 9923 w 10000"/>
              <a:gd name="connsiteY1" fmla="*/ 1894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1667 w 10000"/>
              <a:gd name="connsiteY0" fmla="*/ 0 h 10000"/>
              <a:gd name="connsiteX1" fmla="*/ 9923 w 10000"/>
              <a:gd name="connsiteY1" fmla="*/ 1894 h 10000"/>
              <a:gd name="connsiteX2" fmla="*/ 8333 w 10000"/>
              <a:gd name="connsiteY2" fmla="*/ 5000 h 10000"/>
              <a:gd name="connsiteX3" fmla="*/ 10000 w 10000"/>
              <a:gd name="connsiteY3" fmla="*/ 7934 h 10000"/>
              <a:gd name="connsiteX4" fmla="*/ 1667 w 10000"/>
              <a:gd name="connsiteY4" fmla="*/ 10000 h 10000"/>
              <a:gd name="connsiteX5" fmla="*/ 0 w 10000"/>
              <a:gd name="connsiteY5" fmla="*/ 5000 h 10000"/>
              <a:gd name="connsiteX6" fmla="*/ 1667 w 10000"/>
              <a:gd name="connsiteY6"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1667" y="0"/>
                </a:moveTo>
                <a:cubicBezTo>
                  <a:pt x="4445" y="0"/>
                  <a:pt x="7145" y="1894"/>
                  <a:pt x="9923" y="1894"/>
                </a:cubicBezTo>
                <a:cubicBezTo>
                  <a:pt x="9002" y="1894"/>
                  <a:pt x="8320" y="3993"/>
                  <a:pt x="8333" y="5000"/>
                </a:cubicBezTo>
                <a:cubicBezTo>
                  <a:pt x="8346" y="6007"/>
                  <a:pt x="9079" y="7934"/>
                  <a:pt x="10000" y="7934"/>
                </a:cubicBezTo>
                <a:lnTo>
                  <a:pt x="1667" y="10000"/>
                </a:lnTo>
                <a:cubicBezTo>
                  <a:pt x="746" y="10000"/>
                  <a:pt x="0" y="7761"/>
                  <a:pt x="0" y="5000"/>
                </a:cubicBezTo>
                <a:cubicBezTo>
                  <a:pt x="0" y="2239"/>
                  <a:pt x="746" y="0"/>
                  <a:pt x="1667" y="0"/>
                </a:cubicBezTo>
                <a:close/>
              </a:path>
            </a:pathLst>
          </a:cu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TextBox 62"/>
          <p:cNvSpPr txBox="1"/>
          <p:nvPr/>
        </p:nvSpPr>
        <p:spPr>
          <a:xfrm>
            <a:off x="467226" y="2765386"/>
            <a:ext cx="3923824" cy="954107"/>
          </a:xfrm>
          <a:prstGeom prst="rect">
            <a:avLst/>
          </a:prstGeom>
          <a:noFill/>
          <a:effectLst>
            <a:outerShdw blurRad="50800" dist="38100" dir="2700000" algn="tl" rotWithShape="0">
              <a:prstClr val="black">
                <a:alpha val="40000"/>
              </a:prstClr>
            </a:outerShdw>
          </a:effectLst>
        </p:spPr>
        <p:txBody>
          <a:bodyPr wrap="square" rtlCol="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2800" b="1" dirty="0" smtClean="0">
                <a:ln/>
                <a:solidFill>
                  <a:schemeClr val="accent3"/>
                </a:solidFill>
              </a:rPr>
              <a:t>Neurotransmitter</a:t>
            </a:r>
          </a:p>
          <a:p>
            <a:pPr algn="ctr"/>
            <a:r>
              <a:rPr lang="en-US" sz="2800" b="1" dirty="0" smtClean="0">
                <a:ln/>
                <a:solidFill>
                  <a:schemeClr val="accent3"/>
                </a:solidFill>
              </a:rPr>
              <a:t>Receptors</a:t>
            </a:r>
            <a:endParaRPr lang="en-US" sz="2800" b="1" dirty="0">
              <a:ln/>
              <a:solidFill>
                <a:schemeClr val="accent3"/>
              </a:solidFill>
            </a:endParaRPr>
          </a:p>
        </p:txBody>
      </p:sp>
      <p:cxnSp>
        <p:nvCxnSpPr>
          <p:cNvPr id="64" name="Straight Arrow Connector 63"/>
          <p:cNvCxnSpPr/>
          <p:nvPr/>
        </p:nvCxnSpPr>
        <p:spPr>
          <a:xfrm flipV="1">
            <a:off x="3244078" y="3233903"/>
            <a:ext cx="443908" cy="47639"/>
          </a:xfrm>
          <a:prstGeom prst="straightConnector1">
            <a:avLst/>
          </a:prstGeom>
          <a:ln w="57150">
            <a:solidFill>
              <a:schemeClr val="tx2">
                <a:lumMod val="25000"/>
              </a:schemeClr>
            </a:solidFill>
            <a:tailEnd type="stealth" w="lg" len="lg"/>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a:off x="3274158" y="3526958"/>
            <a:ext cx="425733" cy="415583"/>
          </a:xfrm>
          <a:prstGeom prst="straightConnector1">
            <a:avLst/>
          </a:prstGeom>
          <a:ln w="57150">
            <a:solidFill>
              <a:schemeClr val="tx2">
                <a:lumMod val="25000"/>
              </a:schemeClr>
            </a:solidFill>
            <a:tailEnd type="stealth" w="lg" len="lg"/>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a:off x="3244078" y="3560553"/>
            <a:ext cx="455813" cy="888748"/>
          </a:xfrm>
          <a:prstGeom prst="straightConnector1">
            <a:avLst/>
          </a:prstGeom>
          <a:ln w="57150">
            <a:solidFill>
              <a:schemeClr val="tx2">
                <a:lumMod val="25000"/>
              </a:schemeClr>
            </a:solidFill>
            <a:tailEnd type="stealth" w="lg" len="lg"/>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a:endCxn id="47" idx="0"/>
          </p:cNvCxnSpPr>
          <p:nvPr/>
        </p:nvCxnSpPr>
        <p:spPr>
          <a:xfrm flipH="1">
            <a:off x="6500925" y="1959429"/>
            <a:ext cx="80065" cy="616957"/>
          </a:xfrm>
          <a:prstGeom prst="straightConnector1">
            <a:avLst/>
          </a:prstGeom>
          <a:ln w="57150">
            <a:solidFill>
              <a:schemeClr val="tx2">
                <a:lumMod val="25000"/>
              </a:schemeClr>
            </a:solidFill>
            <a:tailEnd type="stealth" w="lg" len="lg"/>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grpSp>
        <p:nvGrpSpPr>
          <p:cNvPr id="68" name="Group 67"/>
          <p:cNvGrpSpPr/>
          <p:nvPr/>
        </p:nvGrpSpPr>
        <p:grpSpPr>
          <a:xfrm>
            <a:off x="3533411" y="2248347"/>
            <a:ext cx="670289" cy="591444"/>
            <a:chOff x="1426317" y="1547364"/>
            <a:chExt cx="670289" cy="591444"/>
          </a:xfrm>
        </p:grpSpPr>
        <p:sp>
          <p:nvSpPr>
            <p:cNvPr id="69" name="Freeform 68"/>
            <p:cNvSpPr/>
            <p:nvPr/>
          </p:nvSpPr>
          <p:spPr>
            <a:xfrm>
              <a:off x="1426318" y="1547364"/>
              <a:ext cx="670288" cy="591444"/>
            </a:xfrm>
            <a:custGeom>
              <a:avLst/>
              <a:gdLst>
                <a:gd name="connsiteX0" fmla="*/ 593028 w 670333"/>
                <a:gd name="connsiteY0" fmla="*/ 329 h 604757"/>
                <a:gd name="connsiteX1" fmla="*/ 643034 w 670333"/>
                <a:gd name="connsiteY1" fmla="*/ 45573 h 604757"/>
                <a:gd name="connsiteX2" fmla="*/ 666846 w 670333"/>
                <a:gd name="connsiteY2" fmla="*/ 136061 h 604757"/>
                <a:gd name="connsiteX3" fmla="*/ 669228 w 670333"/>
                <a:gd name="connsiteY3" fmla="*/ 407523 h 604757"/>
                <a:gd name="connsiteX4" fmla="*/ 657321 w 670333"/>
                <a:gd name="connsiteY4" fmla="*/ 519442 h 604757"/>
                <a:gd name="connsiteX5" fmla="*/ 602553 w 670333"/>
                <a:gd name="connsiteY5" fmla="*/ 600404 h 604757"/>
                <a:gd name="connsiteX6" fmla="*/ 564453 w 670333"/>
                <a:gd name="connsiteY6" fmla="*/ 588498 h 604757"/>
                <a:gd name="connsiteX7" fmla="*/ 557309 w 670333"/>
                <a:gd name="connsiteY7" fmla="*/ 543254 h 604757"/>
                <a:gd name="connsiteX8" fmla="*/ 528734 w 670333"/>
                <a:gd name="connsiteY8" fmla="*/ 514679 h 604757"/>
                <a:gd name="connsiteX9" fmla="*/ 428721 w 670333"/>
                <a:gd name="connsiteY9" fmla="*/ 509917 h 604757"/>
                <a:gd name="connsiteX10" fmla="*/ 133446 w 670333"/>
                <a:gd name="connsiteY10" fmla="*/ 509917 h 604757"/>
                <a:gd name="connsiteX11" fmla="*/ 90584 w 670333"/>
                <a:gd name="connsiteY11" fmla="*/ 507536 h 604757"/>
                <a:gd name="connsiteX12" fmla="*/ 81059 w 670333"/>
                <a:gd name="connsiteY12" fmla="*/ 555161 h 604757"/>
                <a:gd name="connsiteX13" fmla="*/ 57246 w 670333"/>
                <a:gd name="connsiteY13" fmla="*/ 586117 h 604757"/>
                <a:gd name="connsiteX14" fmla="*/ 19146 w 670333"/>
                <a:gd name="connsiteY14" fmla="*/ 574211 h 604757"/>
                <a:gd name="connsiteX15" fmla="*/ 4859 w 670333"/>
                <a:gd name="connsiteY15" fmla="*/ 512298 h 604757"/>
                <a:gd name="connsiteX16" fmla="*/ 7240 w 670333"/>
                <a:gd name="connsiteY16" fmla="*/ 62242 h 604757"/>
                <a:gd name="connsiteX17" fmla="*/ 85821 w 670333"/>
                <a:gd name="connsiteY17" fmla="*/ 59861 h 604757"/>
                <a:gd name="connsiteX18" fmla="*/ 83440 w 670333"/>
                <a:gd name="connsiteY18" fmla="*/ 100342 h 604757"/>
                <a:gd name="connsiteX19" fmla="*/ 509684 w 670333"/>
                <a:gd name="connsiteY19" fmla="*/ 97961 h 604757"/>
                <a:gd name="connsiteX20" fmla="*/ 562071 w 670333"/>
                <a:gd name="connsiteY20" fmla="*/ 67004 h 604757"/>
                <a:gd name="connsiteX21" fmla="*/ 593028 w 670333"/>
                <a:gd name="connsiteY21" fmla="*/ 329 h 604757"/>
                <a:gd name="connsiteX0" fmla="*/ 594569 w 671874"/>
                <a:gd name="connsiteY0" fmla="*/ 329 h 604757"/>
                <a:gd name="connsiteX1" fmla="*/ 644575 w 671874"/>
                <a:gd name="connsiteY1" fmla="*/ 45573 h 604757"/>
                <a:gd name="connsiteX2" fmla="*/ 668387 w 671874"/>
                <a:gd name="connsiteY2" fmla="*/ 136061 h 604757"/>
                <a:gd name="connsiteX3" fmla="*/ 670769 w 671874"/>
                <a:gd name="connsiteY3" fmla="*/ 407523 h 604757"/>
                <a:gd name="connsiteX4" fmla="*/ 658862 w 671874"/>
                <a:gd name="connsiteY4" fmla="*/ 519442 h 604757"/>
                <a:gd name="connsiteX5" fmla="*/ 604094 w 671874"/>
                <a:gd name="connsiteY5" fmla="*/ 600404 h 604757"/>
                <a:gd name="connsiteX6" fmla="*/ 565994 w 671874"/>
                <a:gd name="connsiteY6" fmla="*/ 588498 h 604757"/>
                <a:gd name="connsiteX7" fmla="*/ 558850 w 671874"/>
                <a:gd name="connsiteY7" fmla="*/ 543254 h 604757"/>
                <a:gd name="connsiteX8" fmla="*/ 530275 w 671874"/>
                <a:gd name="connsiteY8" fmla="*/ 514679 h 604757"/>
                <a:gd name="connsiteX9" fmla="*/ 430262 w 671874"/>
                <a:gd name="connsiteY9" fmla="*/ 509917 h 604757"/>
                <a:gd name="connsiteX10" fmla="*/ 134987 w 671874"/>
                <a:gd name="connsiteY10" fmla="*/ 509917 h 604757"/>
                <a:gd name="connsiteX11" fmla="*/ 92125 w 671874"/>
                <a:gd name="connsiteY11" fmla="*/ 507536 h 604757"/>
                <a:gd name="connsiteX12" fmla="*/ 82600 w 671874"/>
                <a:gd name="connsiteY12" fmla="*/ 555161 h 604757"/>
                <a:gd name="connsiteX13" fmla="*/ 58787 w 671874"/>
                <a:gd name="connsiteY13" fmla="*/ 586117 h 604757"/>
                <a:gd name="connsiteX14" fmla="*/ 20687 w 671874"/>
                <a:gd name="connsiteY14" fmla="*/ 574211 h 604757"/>
                <a:gd name="connsiteX15" fmla="*/ 6400 w 671874"/>
                <a:gd name="connsiteY15" fmla="*/ 512298 h 604757"/>
                <a:gd name="connsiteX16" fmla="*/ 1637 w 671874"/>
                <a:gd name="connsiteY16" fmla="*/ 107486 h 604757"/>
                <a:gd name="connsiteX17" fmla="*/ 8781 w 671874"/>
                <a:gd name="connsiteY17" fmla="*/ 62242 h 604757"/>
                <a:gd name="connsiteX18" fmla="*/ 87362 w 671874"/>
                <a:gd name="connsiteY18" fmla="*/ 59861 h 604757"/>
                <a:gd name="connsiteX19" fmla="*/ 84981 w 671874"/>
                <a:gd name="connsiteY19" fmla="*/ 100342 h 604757"/>
                <a:gd name="connsiteX20" fmla="*/ 511225 w 671874"/>
                <a:gd name="connsiteY20" fmla="*/ 97961 h 604757"/>
                <a:gd name="connsiteX21" fmla="*/ 563612 w 671874"/>
                <a:gd name="connsiteY21" fmla="*/ 67004 h 604757"/>
                <a:gd name="connsiteX22" fmla="*/ 594569 w 671874"/>
                <a:gd name="connsiteY22" fmla="*/ 329 h 604757"/>
                <a:gd name="connsiteX0" fmla="*/ 592983 w 670288"/>
                <a:gd name="connsiteY0" fmla="*/ 329 h 604757"/>
                <a:gd name="connsiteX1" fmla="*/ 642989 w 670288"/>
                <a:gd name="connsiteY1" fmla="*/ 45573 h 604757"/>
                <a:gd name="connsiteX2" fmla="*/ 666801 w 670288"/>
                <a:gd name="connsiteY2" fmla="*/ 136061 h 604757"/>
                <a:gd name="connsiteX3" fmla="*/ 669183 w 670288"/>
                <a:gd name="connsiteY3" fmla="*/ 407523 h 604757"/>
                <a:gd name="connsiteX4" fmla="*/ 657276 w 670288"/>
                <a:gd name="connsiteY4" fmla="*/ 519442 h 604757"/>
                <a:gd name="connsiteX5" fmla="*/ 602508 w 670288"/>
                <a:gd name="connsiteY5" fmla="*/ 600404 h 604757"/>
                <a:gd name="connsiteX6" fmla="*/ 564408 w 670288"/>
                <a:gd name="connsiteY6" fmla="*/ 588498 h 604757"/>
                <a:gd name="connsiteX7" fmla="*/ 557264 w 670288"/>
                <a:gd name="connsiteY7" fmla="*/ 543254 h 604757"/>
                <a:gd name="connsiteX8" fmla="*/ 528689 w 670288"/>
                <a:gd name="connsiteY8" fmla="*/ 514679 h 604757"/>
                <a:gd name="connsiteX9" fmla="*/ 428676 w 670288"/>
                <a:gd name="connsiteY9" fmla="*/ 509917 h 604757"/>
                <a:gd name="connsiteX10" fmla="*/ 133401 w 670288"/>
                <a:gd name="connsiteY10" fmla="*/ 509917 h 604757"/>
                <a:gd name="connsiteX11" fmla="*/ 90539 w 670288"/>
                <a:gd name="connsiteY11" fmla="*/ 507536 h 604757"/>
                <a:gd name="connsiteX12" fmla="*/ 81014 w 670288"/>
                <a:gd name="connsiteY12" fmla="*/ 555161 h 604757"/>
                <a:gd name="connsiteX13" fmla="*/ 57201 w 670288"/>
                <a:gd name="connsiteY13" fmla="*/ 586117 h 604757"/>
                <a:gd name="connsiteX14" fmla="*/ 19101 w 670288"/>
                <a:gd name="connsiteY14" fmla="*/ 574211 h 604757"/>
                <a:gd name="connsiteX15" fmla="*/ 4814 w 670288"/>
                <a:gd name="connsiteY15" fmla="*/ 512298 h 604757"/>
                <a:gd name="connsiteX16" fmla="*/ 51 w 670288"/>
                <a:gd name="connsiteY16" fmla="*/ 107486 h 604757"/>
                <a:gd name="connsiteX17" fmla="*/ 21482 w 670288"/>
                <a:gd name="connsiteY17" fmla="*/ 33667 h 604757"/>
                <a:gd name="connsiteX18" fmla="*/ 85776 w 670288"/>
                <a:gd name="connsiteY18" fmla="*/ 59861 h 604757"/>
                <a:gd name="connsiteX19" fmla="*/ 83395 w 670288"/>
                <a:gd name="connsiteY19" fmla="*/ 100342 h 604757"/>
                <a:gd name="connsiteX20" fmla="*/ 509639 w 670288"/>
                <a:gd name="connsiteY20" fmla="*/ 97961 h 604757"/>
                <a:gd name="connsiteX21" fmla="*/ 562026 w 670288"/>
                <a:gd name="connsiteY21" fmla="*/ 67004 h 604757"/>
                <a:gd name="connsiteX22" fmla="*/ 592983 w 670288"/>
                <a:gd name="connsiteY22" fmla="*/ 329 h 604757"/>
                <a:gd name="connsiteX0" fmla="*/ 592983 w 670288"/>
                <a:gd name="connsiteY0" fmla="*/ 329 h 604757"/>
                <a:gd name="connsiteX1" fmla="*/ 642989 w 670288"/>
                <a:gd name="connsiteY1" fmla="*/ 45573 h 604757"/>
                <a:gd name="connsiteX2" fmla="*/ 666801 w 670288"/>
                <a:gd name="connsiteY2" fmla="*/ 136061 h 604757"/>
                <a:gd name="connsiteX3" fmla="*/ 669183 w 670288"/>
                <a:gd name="connsiteY3" fmla="*/ 407523 h 604757"/>
                <a:gd name="connsiteX4" fmla="*/ 657276 w 670288"/>
                <a:gd name="connsiteY4" fmla="*/ 519442 h 604757"/>
                <a:gd name="connsiteX5" fmla="*/ 602508 w 670288"/>
                <a:gd name="connsiteY5" fmla="*/ 600404 h 604757"/>
                <a:gd name="connsiteX6" fmla="*/ 564408 w 670288"/>
                <a:gd name="connsiteY6" fmla="*/ 588498 h 604757"/>
                <a:gd name="connsiteX7" fmla="*/ 557264 w 670288"/>
                <a:gd name="connsiteY7" fmla="*/ 543254 h 604757"/>
                <a:gd name="connsiteX8" fmla="*/ 528689 w 670288"/>
                <a:gd name="connsiteY8" fmla="*/ 514679 h 604757"/>
                <a:gd name="connsiteX9" fmla="*/ 428676 w 670288"/>
                <a:gd name="connsiteY9" fmla="*/ 509917 h 604757"/>
                <a:gd name="connsiteX10" fmla="*/ 133401 w 670288"/>
                <a:gd name="connsiteY10" fmla="*/ 509917 h 604757"/>
                <a:gd name="connsiteX11" fmla="*/ 90539 w 670288"/>
                <a:gd name="connsiteY11" fmla="*/ 507536 h 604757"/>
                <a:gd name="connsiteX12" fmla="*/ 81014 w 670288"/>
                <a:gd name="connsiteY12" fmla="*/ 555161 h 604757"/>
                <a:gd name="connsiteX13" fmla="*/ 57201 w 670288"/>
                <a:gd name="connsiteY13" fmla="*/ 586117 h 604757"/>
                <a:gd name="connsiteX14" fmla="*/ 19101 w 670288"/>
                <a:gd name="connsiteY14" fmla="*/ 574211 h 604757"/>
                <a:gd name="connsiteX15" fmla="*/ 4814 w 670288"/>
                <a:gd name="connsiteY15" fmla="*/ 512298 h 604757"/>
                <a:gd name="connsiteX16" fmla="*/ 51 w 670288"/>
                <a:gd name="connsiteY16" fmla="*/ 107486 h 604757"/>
                <a:gd name="connsiteX17" fmla="*/ 21482 w 670288"/>
                <a:gd name="connsiteY17" fmla="*/ 33667 h 604757"/>
                <a:gd name="connsiteX18" fmla="*/ 85776 w 670288"/>
                <a:gd name="connsiteY18" fmla="*/ 59861 h 604757"/>
                <a:gd name="connsiteX19" fmla="*/ 83395 w 670288"/>
                <a:gd name="connsiteY19" fmla="*/ 100342 h 604757"/>
                <a:gd name="connsiteX20" fmla="*/ 509639 w 670288"/>
                <a:gd name="connsiteY20" fmla="*/ 97961 h 604757"/>
                <a:gd name="connsiteX21" fmla="*/ 562026 w 670288"/>
                <a:gd name="connsiteY21" fmla="*/ 67004 h 604757"/>
                <a:gd name="connsiteX22" fmla="*/ 592983 w 670288"/>
                <a:gd name="connsiteY22" fmla="*/ 329 h 604757"/>
                <a:gd name="connsiteX0" fmla="*/ 592983 w 670288"/>
                <a:gd name="connsiteY0" fmla="*/ 329 h 604757"/>
                <a:gd name="connsiteX1" fmla="*/ 642989 w 670288"/>
                <a:gd name="connsiteY1" fmla="*/ 45573 h 604757"/>
                <a:gd name="connsiteX2" fmla="*/ 666801 w 670288"/>
                <a:gd name="connsiteY2" fmla="*/ 136061 h 604757"/>
                <a:gd name="connsiteX3" fmla="*/ 669183 w 670288"/>
                <a:gd name="connsiteY3" fmla="*/ 407523 h 604757"/>
                <a:gd name="connsiteX4" fmla="*/ 657276 w 670288"/>
                <a:gd name="connsiteY4" fmla="*/ 519442 h 604757"/>
                <a:gd name="connsiteX5" fmla="*/ 602508 w 670288"/>
                <a:gd name="connsiteY5" fmla="*/ 600404 h 604757"/>
                <a:gd name="connsiteX6" fmla="*/ 564408 w 670288"/>
                <a:gd name="connsiteY6" fmla="*/ 588498 h 604757"/>
                <a:gd name="connsiteX7" fmla="*/ 557264 w 670288"/>
                <a:gd name="connsiteY7" fmla="*/ 543254 h 604757"/>
                <a:gd name="connsiteX8" fmla="*/ 528689 w 670288"/>
                <a:gd name="connsiteY8" fmla="*/ 514679 h 604757"/>
                <a:gd name="connsiteX9" fmla="*/ 428676 w 670288"/>
                <a:gd name="connsiteY9" fmla="*/ 509917 h 604757"/>
                <a:gd name="connsiteX10" fmla="*/ 133401 w 670288"/>
                <a:gd name="connsiteY10" fmla="*/ 509917 h 604757"/>
                <a:gd name="connsiteX11" fmla="*/ 90539 w 670288"/>
                <a:gd name="connsiteY11" fmla="*/ 507536 h 604757"/>
                <a:gd name="connsiteX12" fmla="*/ 81014 w 670288"/>
                <a:gd name="connsiteY12" fmla="*/ 555161 h 604757"/>
                <a:gd name="connsiteX13" fmla="*/ 57201 w 670288"/>
                <a:gd name="connsiteY13" fmla="*/ 586117 h 604757"/>
                <a:gd name="connsiteX14" fmla="*/ 19101 w 670288"/>
                <a:gd name="connsiteY14" fmla="*/ 574211 h 604757"/>
                <a:gd name="connsiteX15" fmla="*/ 4814 w 670288"/>
                <a:gd name="connsiteY15" fmla="*/ 512298 h 604757"/>
                <a:gd name="connsiteX16" fmla="*/ 51 w 670288"/>
                <a:gd name="connsiteY16" fmla="*/ 107486 h 604757"/>
                <a:gd name="connsiteX17" fmla="*/ 21482 w 670288"/>
                <a:gd name="connsiteY17" fmla="*/ 33667 h 604757"/>
                <a:gd name="connsiteX18" fmla="*/ 85776 w 670288"/>
                <a:gd name="connsiteY18" fmla="*/ 59861 h 604757"/>
                <a:gd name="connsiteX19" fmla="*/ 83395 w 670288"/>
                <a:gd name="connsiteY19" fmla="*/ 100342 h 604757"/>
                <a:gd name="connsiteX20" fmla="*/ 509639 w 670288"/>
                <a:gd name="connsiteY20" fmla="*/ 97961 h 604757"/>
                <a:gd name="connsiteX21" fmla="*/ 562026 w 670288"/>
                <a:gd name="connsiteY21" fmla="*/ 67004 h 604757"/>
                <a:gd name="connsiteX22" fmla="*/ 592983 w 670288"/>
                <a:gd name="connsiteY22" fmla="*/ 329 h 604757"/>
                <a:gd name="connsiteX0" fmla="*/ 592983 w 670288"/>
                <a:gd name="connsiteY0" fmla="*/ 329 h 604757"/>
                <a:gd name="connsiteX1" fmla="*/ 642989 w 670288"/>
                <a:gd name="connsiteY1" fmla="*/ 45573 h 604757"/>
                <a:gd name="connsiteX2" fmla="*/ 666801 w 670288"/>
                <a:gd name="connsiteY2" fmla="*/ 136061 h 604757"/>
                <a:gd name="connsiteX3" fmla="*/ 669183 w 670288"/>
                <a:gd name="connsiteY3" fmla="*/ 407523 h 604757"/>
                <a:gd name="connsiteX4" fmla="*/ 657276 w 670288"/>
                <a:gd name="connsiteY4" fmla="*/ 519442 h 604757"/>
                <a:gd name="connsiteX5" fmla="*/ 602508 w 670288"/>
                <a:gd name="connsiteY5" fmla="*/ 600404 h 604757"/>
                <a:gd name="connsiteX6" fmla="*/ 564408 w 670288"/>
                <a:gd name="connsiteY6" fmla="*/ 588498 h 604757"/>
                <a:gd name="connsiteX7" fmla="*/ 557264 w 670288"/>
                <a:gd name="connsiteY7" fmla="*/ 543254 h 604757"/>
                <a:gd name="connsiteX8" fmla="*/ 528689 w 670288"/>
                <a:gd name="connsiteY8" fmla="*/ 514679 h 604757"/>
                <a:gd name="connsiteX9" fmla="*/ 428676 w 670288"/>
                <a:gd name="connsiteY9" fmla="*/ 509917 h 604757"/>
                <a:gd name="connsiteX10" fmla="*/ 133401 w 670288"/>
                <a:gd name="connsiteY10" fmla="*/ 509917 h 604757"/>
                <a:gd name="connsiteX11" fmla="*/ 90539 w 670288"/>
                <a:gd name="connsiteY11" fmla="*/ 507536 h 604757"/>
                <a:gd name="connsiteX12" fmla="*/ 81014 w 670288"/>
                <a:gd name="connsiteY12" fmla="*/ 555161 h 604757"/>
                <a:gd name="connsiteX13" fmla="*/ 57201 w 670288"/>
                <a:gd name="connsiteY13" fmla="*/ 586117 h 604757"/>
                <a:gd name="connsiteX14" fmla="*/ 19101 w 670288"/>
                <a:gd name="connsiteY14" fmla="*/ 574211 h 604757"/>
                <a:gd name="connsiteX15" fmla="*/ 4814 w 670288"/>
                <a:gd name="connsiteY15" fmla="*/ 512298 h 604757"/>
                <a:gd name="connsiteX16" fmla="*/ 51 w 670288"/>
                <a:gd name="connsiteY16" fmla="*/ 107486 h 604757"/>
                <a:gd name="connsiteX17" fmla="*/ 21482 w 670288"/>
                <a:gd name="connsiteY17" fmla="*/ 33667 h 604757"/>
                <a:gd name="connsiteX18" fmla="*/ 85776 w 670288"/>
                <a:gd name="connsiteY18" fmla="*/ 59861 h 604757"/>
                <a:gd name="connsiteX19" fmla="*/ 83395 w 670288"/>
                <a:gd name="connsiteY19" fmla="*/ 100342 h 604757"/>
                <a:gd name="connsiteX20" fmla="*/ 509639 w 670288"/>
                <a:gd name="connsiteY20" fmla="*/ 97961 h 604757"/>
                <a:gd name="connsiteX21" fmla="*/ 562026 w 670288"/>
                <a:gd name="connsiteY21" fmla="*/ 67004 h 604757"/>
                <a:gd name="connsiteX22" fmla="*/ 592983 w 670288"/>
                <a:gd name="connsiteY22" fmla="*/ 329 h 604757"/>
                <a:gd name="connsiteX0" fmla="*/ 592983 w 670288"/>
                <a:gd name="connsiteY0" fmla="*/ 329 h 604757"/>
                <a:gd name="connsiteX1" fmla="*/ 642989 w 670288"/>
                <a:gd name="connsiteY1" fmla="*/ 45573 h 604757"/>
                <a:gd name="connsiteX2" fmla="*/ 666801 w 670288"/>
                <a:gd name="connsiteY2" fmla="*/ 136061 h 604757"/>
                <a:gd name="connsiteX3" fmla="*/ 669183 w 670288"/>
                <a:gd name="connsiteY3" fmla="*/ 407523 h 604757"/>
                <a:gd name="connsiteX4" fmla="*/ 657276 w 670288"/>
                <a:gd name="connsiteY4" fmla="*/ 519442 h 604757"/>
                <a:gd name="connsiteX5" fmla="*/ 602508 w 670288"/>
                <a:gd name="connsiteY5" fmla="*/ 600404 h 604757"/>
                <a:gd name="connsiteX6" fmla="*/ 564408 w 670288"/>
                <a:gd name="connsiteY6" fmla="*/ 588498 h 604757"/>
                <a:gd name="connsiteX7" fmla="*/ 557264 w 670288"/>
                <a:gd name="connsiteY7" fmla="*/ 543254 h 604757"/>
                <a:gd name="connsiteX8" fmla="*/ 528689 w 670288"/>
                <a:gd name="connsiteY8" fmla="*/ 514679 h 604757"/>
                <a:gd name="connsiteX9" fmla="*/ 428676 w 670288"/>
                <a:gd name="connsiteY9" fmla="*/ 509917 h 604757"/>
                <a:gd name="connsiteX10" fmla="*/ 133401 w 670288"/>
                <a:gd name="connsiteY10" fmla="*/ 509917 h 604757"/>
                <a:gd name="connsiteX11" fmla="*/ 90539 w 670288"/>
                <a:gd name="connsiteY11" fmla="*/ 507536 h 604757"/>
                <a:gd name="connsiteX12" fmla="*/ 81014 w 670288"/>
                <a:gd name="connsiteY12" fmla="*/ 555161 h 604757"/>
                <a:gd name="connsiteX13" fmla="*/ 57201 w 670288"/>
                <a:gd name="connsiteY13" fmla="*/ 586117 h 604757"/>
                <a:gd name="connsiteX14" fmla="*/ 19101 w 670288"/>
                <a:gd name="connsiteY14" fmla="*/ 574211 h 604757"/>
                <a:gd name="connsiteX15" fmla="*/ 4814 w 670288"/>
                <a:gd name="connsiteY15" fmla="*/ 512298 h 604757"/>
                <a:gd name="connsiteX16" fmla="*/ 51 w 670288"/>
                <a:gd name="connsiteY16" fmla="*/ 107486 h 604757"/>
                <a:gd name="connsiteX17" fmla="*/ 21482 w 670288"/>
                <a:gd name="connsiteY17" fmla="*/ 33667 h 604757"/>
                <a:gd name="connsiteX18" fmla="*/ 85776 w 670288"/>
                <a:gd name="connsiteY18" fmla="*/ 59861 h 604757"/>
                <a:gd name="connsiteX19" fmla="*/ 83395 w 670288"/>
                <a:gd name="connsiteY19" fmla="*/ 100342 h 604757"/>
                <a:gd name="connsiteX20" fmla="*/ 509639 w 670288"/>
                <a:gd name="connsiteY20" fmla="*/ 97961 h 604757"/>
                <a:gd name="connsiteX21" fmla="*/ 562026 w 670288"/>
                <a:gd name="connsiteY21" fmla="*/ 67004 h 604757"/>
                <a:gd name="connsiteX22" fmla="*/ 592983 w 670288"/>
                <a:gd name="connsiteY22" fmla="*/ 329 h 604757"/>
                <a:gd name="connsiteX0" fmla="*/ 592983 w 670288"/>
                <a:gd name="connsiteY0" fmla="*/ 329 h 604757"/>
                <a:gd name="connsiteX1" fmla="*/ 642989 w 670288"/>
                <a:gd name="connsiteY1" fmla="*/ 45573 h 604757"/>
                <a:gd name="connsiteX2" fmla="*/ 666801 w 670288"/>
                <a:gd name="connsiteY2" fmla="*/ 136061 h 604757"/>
                <a:gd name="connsiteX3" fmla="*/ 669183 w 670288"/>
                <a:gd name="connsiteY3" fmla="*/ 407523 h 604757"/>
                <a:gd name="connsiteX4" fmla="*/ 657276 w 670288"/>
                <a:gd name="connsiteY4" fmla="*/ 519442 h 604757"/>
                <a:gd name="connsiteX5" fmla="*/ 602508 w 670288"/>
                <a:gd name="connsiteY5" fmla="*/ 600404 h 604757"/>
                <a:gd name="connsiteX6" fmla="*/ 564408 w 670288"/>
                <a:gd name="connsiteY6" fmla="*/ 588498 h 604757"/>
                <a:gd name="connsiteX7" fmla="*/ 557264 w 670288"/>
                <a:gd name="connsiteY7" fmla="*/ 543254 h 604757"/>
                <a:gd name="connsiteX8" fmla="*/ 528689 w 670288"/>
                <a:gd name="connsiteY8" fmla="*/ 514679 h 604757"/>
                <a:gd name="connsiteX9" fmla="*/ 428676 w 670288"/>
                <a:gd name="connsiteY9" fmla="*/ 509917 h 604757"/>
                <a:gd name="connsiteX10" fmla="*/ 133401 w 670288"/>
                <a:gd name="connsiteY10" fmla="*/ 509917 h 604757"/>
                <a:gd name="connsiteX11" fmla="*/ 90539 w 670288"/>
                <a:gd name="connsiteY11" fmla="*/ 507536 h 604757"/>
                <a:gd name="connsiteX12" fmla="*/ 81014 w 670288"/>
                <a:gd name="connsiteY12" fmla="*/ 555161 h 604757"/>
                <a:gd name="connsiteX13" fmla="*/ 57201 w 670288"/>
                <a:gd name="connsiteY13" fmla="*/ 586117 h 604757"/>
                <a:gd name="connsiteX14" fmla="*/ 19101 w 670288"/>
                <a:gd name="connsiteY14" fmla="*/ 574211 h 604757"/>
                <a:gd name="connsiteX15" fmla="*/ 4814 w 670288"/>
                <a:gd name="connsiteY15" fmla="*/ 512298 h 604757"/>
                <a:gd name="connsiteX16" fmla="*/ 51 w 670288"/>
                <a:gd name="connsiteY16" fmla="*/ 107486 h 604757"/>
                <a:gd name="connsiteX17" fmla="*/ 21482 w 670288"/>
                <a:gd name="connsiteY17" fmla="*/ 33667 h 604757"/>
                <a:gd name="connsiteX18" fmla="*/ 85776 w 670288"/>
                <a:gd name="connsiteY18" fmla="*/ 59861 h 604757"/>
                <a:gd name="connsiteX19" fmla="*/ 83395 w 670288"/>
                <a:gd name="connsiteY19" fmla="*/ 100342 h 604757"/>
                <a:gd name="connsiteX20" fmla="*/ 509639 w 670288"/>
                <a:gd name="connsiteY20" fmla="*/ 97961 h 604757"/>
                <a:gd name="connsiteX21" fmla="*/ 562026 w 670288"/>
                <a:gd name="connsiteY21" fmla="*/ 67004 h 604757"/>
                <a:gd name="connsiteX22" fmla="*/ 592983 w 670288"/>
                <a:gd name="connsiteY22" fmla="*/ 329 h 604757"/>
                <a:gd name="connsiteX0" fmla="*/ 592983 w 670288"/>
                <a:gd name="connsiteY0" fmla="*/ 329 h 604757"/>
                <a:gd name="connsiteX1" fmla="*/ 642989 w 670288"/>
                <a:gd name="connsiteY1" fmla="*/ 45573 h 604757"/>
                <a:gd name="connsiteX2" fmla="*/ 666801 w 670288"/>
                <a:gd name="connsiteY2" fmla="*/ 136061 h 604757"/>
                <a:gd name="connsiteX3" fmla="*/ 669183 w 670288"/>
                <a:gd name="connsiteY3" fmla="*/ 407523 h 604757"/>
                <a:gd name="connsiteX4" fmla="*/ 657276 w 670288"/>
                <a:gd name="connsiteY4" fmla="*/ 519442 h 604757"/>
                <a:gd name="connsiteX5" fmla="*/ 602508 w 670288"/>
                <a:gd name="connsiteY5" fmla="*/ 600404 h 604757"/>
                <a:gd name="connsiteX6" fmla="*/ 564408 w 670288"/>
                <a:gd name="connsiteY6" fmla="*/ 588498 h 604757"/>
                <a:gd name="connsiteX7" fmla="*/ 557264 w 670288"/>
                <a:gd name="connsiteY7" fmla="*/ 543254 h 604757"/>
                <a:gd name="connsiteX8" fmla="*/ 528689 w 670288"/>
                <a:gd name="connsiteY8" fmla="*/ 514679 h 604757"/>
                <a:gd name="connsiteX9" fmla="*/ 428676 w 670288"/>
                <a:gd name="connsiteY9" fmla="*/ 509917 h 604757"/>
                <a:gd name="connsiteX10" fmla="*/ 133401 w 670288"/>
                <a:gd name="connsiteY10" fmla="*/ 509917 h 604757"/>
                <a:gd name="connsiteX11" fmla="*/ 90539 w 670288"/>
                <a:gd name="connsiteY11" fmla="*/ 507536 h 604757"/>
                <a:gd name="connsiteX12" fmla="*/ 81014 w 670288"/>
                <a:gd name="connsiteY12" fmla="*/ 555161 h 604757"/>
                <a:gd name="connsiteX13" fmla="*/ 57201 w 670288"/>
                <a:gd name="connsiteY13" fmla="*/ 586117 h 604757"/>
                <a:gd name="connsiteX14" fmla="*/ 19101 w 670288"/>
                <a:gd name="connsiteY14" fmla="*/ 574211 h 604757"/>
                <a:gd name="connsiteX15" fmla="*/ 4814 w 670288"/>
                <a:gd name="connsiteY15" fmla="*/ 512298 h 604757"/>
                <a:gd name="connsiteX16" fmla="*/ 51 w 670288"/>
                <a:gd name="connsiteY16" fmla="*/ 107486 h 604757"/>
                <a:gd name="connsiteX17" fmla="*/ 21482 w 670288"/>
                <a:gd name="connsiteY17" fmla="*/ 33667 h 604757"/>
                <a:gd name="connsiteX18" fmla="*/ 85776 w 670288"/>
                <a:gd name="connsiteY18" fmla="*/ 59861 h 604757"/>
                <a:gd name="connsiteX19" fmla="*/ 83395 w 670288"/>
                <a:gd name="connsiteY19" fmla="*/ 100342 h 604757"/>
                <a:gd name="connsiteX20" fmla="*/ 509639 w 670288"/>
                <a:gd name="connsiteY20" fmla="*/ 97961 h 604757"/>
                <a:gd name="connsiteX21" fmla="*/ 562026 w 670288"/>
                <a:gd name="connsiteY21" fmla="*/ 67004 h 604757"/>
                <a:gd name="connsiteX22" fmla="*/ 592983 w 670288"/>
                <a:gd name="connsiteY22" fmla="*/ 329 h 604757"/>
                <a:gd name="connsiteX0" fmla="*/ 592983 w 670288"/>
                <a:gd name="connsiteY0" fmla="*/ 329 h 604757"/>
                <a:gd name="connsiteX1" fmla="*/ 642989 w 670288"/>
                <a:gd name="connsiteY1" fmla="*/ 45573 h 604757"/>
                <a:gd name="connsiteX2" fmla="*/ 666801 w 670288"/>
                <a:gd name="connsiteY2" fmla="*/ 136061 h 604757"/>
                <a:gd name="connsiteX3" fmla="*/ 669183 w 670288"/>
                <a:gd name="connsiteY3" fmla="*/ 407523 h 604757"/>
                <a:gd name="connsiteX4" fmla="*/ 657276 w 670288"/>
                <a:gd name="connsiteY4" fmla="*/ 519442 h 604757"/>
                <a:gd name="connsiteX5" fmla="*/ 602508 w 670288"/>
                <a:gd name="connsiteY5" fmla="*/ 600404 h 604757"/>
                <a:gd name="connsiteX6" fmla="*/ 564408 w 670288"/>
                <a:gd name="connsiteY6" fmla="*/ 588498 h 604757"/>
                <a:gd name="connsiteX7" fmla="*/ 557264 w 670288"/>
                <a:gd name="connsiteY7" fmla="*/ 543254 h 604757"/>
                <a:gd name="connsiteX8" fmla="*/ 528689 w 670288"/>
                <a:gd name="connsiteY8" fmla="*/ 514679 h 604757"/>
                <a:gd name="connsiteX9" fmla="*/ 428676 w 670288"/>
                <a:gd name="connsiteY9" fmla="*/ 509917 h 604757"/>
                <a:gd name="connsiteX10" fmla="*/ 133401 w 670288"/>
                <a:gd name="connsiteY10" fmla="*/ 509917 h 604757"/>
                <a:gd name="connsiteX11" fmla="*/ 90539 w 670288"/>
                <a:gd name="connsiteY11" fmla="*/ 507536 h 604757"/>
                <a:gd name="connsiteX12" fmla="*/ 81014 w 670288"/>
                <a:gd name="connsiteY12" fmla="*/ 555161 h 604757"/>
                <a:gd name="connsiteX13" fmla="*/ 57201 w 670288"/>
                <a:gd name="connsiteY13" fmla="*/ 586117 h 604757"/>
                <a:gd name="connsiteX14" fmla="*/ 19101 w 670288"/>
                <a:gd name="connsiteY14" fmla="*/ 574211 h 604757"/>
                <a:gd name="connsiteX15" fmla="*/ 4814 w 670288"/>
                <a:gd name="connsiteY15" fmla="*/ 512298 h 604757"/>
                <a:gd name="connsiteX16" fmla="*/ 51 w 670288"/>
                <a:gd name="connsiteY16" fmla="*/ 107486 h 604757"/>
                <a:gd name="connsiteX17" fmla="*/ 21482 w 670288"/>
                <a:gd name="connsiteY17" fmla="*/ 33667 h 604757"/>
                <a:gd name="connsiteX18" fmla="*/ 85776 w 670288"/>
                <a:gd name="connsiteY18" fmla="*/ 59861 h 604757"/>
                <a:gd name="connsiteX19" fmla="*/ 83395 w 670288"/>
                <a:gd name="connsiteY19" fmla="*/ 100342 h 604757"/>
                <a:gd name="connsiteX20" fmla="*/ 509639 w 670288"/>
                <a:gd name="connsiteY20" fmla="*/ 97961 h 604757"/>
                <a:gd name="connsiteX21" fmla="*/ 562026 w 670288"/>
                <a:gd name="connsiteY21" fmla="*/ 67004 h 604757"/>
                <a:gd name="connsiteX22" fmla="*/ 592983 w 670288"/>
                <a:gd name="connsiteY22" fmla="*/ 329 h 604757"/>
                <a:gd name="connsiteX0" fmla="*/ 592983 w 670288"/>
                <a:gd name="connsiteY0" fmla="*/ 329 h 604757"/>
                <a:gd name="connsiteX1" fmla="*/ 642989 w 670288"/>
                <a:gd name="connsiteY1" fmla="*/ 45573 h 604757"/>
                <a:gd name="connsiteX2" fmla="*/ 666801 w 670288"/>
                <a:gd name="connsiteY2" fmla="*/ 136061 h 604757"/>
                <a:gd name="connsiteX3" fmla="*/ 669183 w 670288"/>
                <a:gd name="connsiteY3" fmla="*/ 407523 h 604757"/>
                <a:gd name="connsiteX4" fmla="*/ 657276 w 670288"/>
                <a:gd name="connsiteY4" fmla="*/ 519442 h 604757"/>
                <a:gd name="connsiteX5" fmla="*/ 602508 w 670288"/>
                <a:gd name="connsiteY5" fmla="*/ 600404 h 604757"/>
                <a:gd name="connsiteX6" fmla="*/ 564408 w 670288"/>
                <a:gd name="connsiteY6" fmla="*/ 588498 h 604757"/>
                <a:gd name="connsiteX7" fmla="*/ 557264 w 670288"/>
                <a:gd name="connsiteY7" fmla="*/ 543254 h 604757"/>
                <a:gd name="connsiteX8" fmla="*/ 528689 w 670288"/>
                <a:gd name="connsiteY8" fmla="*/ 514679 h 604757"/>
                <a:gd name="connsiteX9" fmla="*/ 428676 w 670288"/>
                <a:gd name="connsiteY9" fmla="*/ 509917 h 604757"/>
                <a:gd name="connsiteX10" fmla="*/ 133401 w 670288"/>
                <a:gd name="connsiteY10" fmla="*/ 509917 h 604757"/>
                <a:gd name="connsiteX11" fmla="*/ 90539 w 670288"/>
                <a:gd name="connsiteY11" fmla="*/ 507536 h 604757"/>
                <a:gd name="connsiteX12" fmla="*/ 81014 w 670288"/>
                <a:gd name="connsiteY12" fmla="*/ 555161 h 604757"/>
                <a:gd name="connsiteX13" fmla="*/ 57201 w 670288"/>
                <a:gd name="connsiteY13" fmla="*/ 586117 h 604757"/>
                <a:gd name="connsiteX14" fmla="*/ 19101 w 670288"/>
                <a:gd name="connsiteY14" fmla="*/ 574211 h 604757"/>
                <a:gd name="connsiteX15" fmla="*/ 4814 w 670288"/>
                <a:gd name="connsiteY15" fmla="*/ 512298 h 604757"/>
                <a:gd name="connsiteX16" fmla="*/ 51 w 670288"/>
                <a:gd name="connsiteY16" fmla="*/ 107486 h 604757"/>
                <a:gd name="connsiteX17" fmla="*/ 21482 w 670288"/>
                <a:gd name="connsiteY17" fmla="*/ 33667 h 604757"/>
                <a:gd name="connsiteX18" fmla="*/ 85776 w 670288"/>
                <a:gd name="connsiteY18" fmla="*/ 59861 h 604757"/>
                <a:gd name="connsiteX19" fmla="*/ 83395 w 670288"/>
                <a:gd name="connsiteY19" fmla="*/ 100342 h 604757"/>
                <a:gd name="connsiteX20" fmla="*/ 509639 w 670288"/>
                <a:gd name="connsiteY20" fmla="*/ 97961 h 604757"/>
                <a:gd name="connsiteX21" fmla="*/ 562026 w 670288"/>
                <a:gd name="connsiteY21" fmla="*/ 67004 h 604757"/>
                <a:gd name="connsiteX22" fmla="*/ 592983 w 670288"/>
                <a:gd name="connsiteY22" fmla="*/ 329 h 604757"/>
                <a:gd name="connsiteX0" fmla="*/ 592983 w 670288"/>
                <a:gd name="connsiteY0" fmla="*/ 329 h 604757"/>
                <a:gd name="connsiteX1" fmla="*/ 642989 w 670288"/>
                <a:gd name="connsiteY1" fmla="*/ 45573 h 604757"/>
                <a:gd name="connsiteX2" fmla="*/ 666801 w 670288"/>
                <a:gd name="connsiteY2" fmla="*/ 136061 h 604757"/>
                <a:gd name="connsiteX3" fmla="*/ 669183 w 670288"/>
                <a:gd name="connsiteY3" fmla="*/ 407523 h 604757"/>
                <a:gd name="connsiteX4" fmla="*/ 657276 w 670288"/>
                <a:gd name="connsiteY4" fmla="*/ 519442 h 604757"/>
                <a:gd name="connsiteX5" fmla="*/ 602508 w 670288"/>
                <a:gd name="connsiteY5" fmla="*/ 600404 h 604757"/>
                <a:gd name="connsiteX6" fmla="*/ 564408 w 670288"/>
                <a:gd name="connsiteY6" fmla="*/ 588498 h 604757"/>
                <a:gd name="connsiteX7" fmla="*/ 557264 w 670288"/>
                <a:gd name="connsiteY7" fmla="*/ 543254 h 604757"/>
                <a:gd name="connsiteX8" fmla="*/ 528689 w 670288"/>
                <a:gd name="connsiteY8" fmla="*/ 514679 h 604757"/>
                <a:gd name="connsiteX9" fmla="*/ 428676 w 670288"/>
                <a:gd name="connsiteY9" fmla="*/ 509917 h 604757"/>
                <a:gd name="connsiteX10" fmla="*/ 133401 w 670288"/>
                <a:gd name="connsiteY10" fmla="*/ 509917 h 604757"/>
                <a:gd name="connsiteX11" fmla="*/ 90539 w 670288"/>
                <a:gd name="connsiteY11" fmla="*/ 507536 h 604757"/>
                <a:gd name="connsiteX12" fmla="*/ 81014 w 670288"/>
                <a:gd name="connsiteY12" fmla="*/ 555161 h 604757"/>
                <a:gd name="connsiteX13" fmla="*/ 57201 w 670288"/>
                <a:gd name="connsiteY13" fmla="*/ 586117 h 604757"/>
                <a:gd name="connsiteX14" fmla="*/ 19101 w 670288"/>
                <a:gd name="connsiteY14" fmla="*/ 574211 h 604757"/>
                <a:gd name="connsiteX15" fmla="*/ 4814 w 670288"/>
                <a:gd name="connsiteY15" fmla="*/ 512298 h 604757"/>
                <a:gd name="connsiteX16" fmla="*/ 51 w 670288"/>
                <a:gd name="connsiteY16" fmla="*/ 107486 h 604757"/>
                <a:gd name="connsiteX17" fmla="*/ 21482 w 670288"/>
                <a:gd name="connsiteY17" fmla="*/ 33667 h 604757"/>
                <a:gd name="connsiteX18" fmla="*/ 85776 w 670288"/>
                <a:gd name="connsiteY18" fmla="*/ 59861 h 604757"/>
                <a:gd name="connsiteX19" fmla="*/ 83395 w 670288"/>
                <a:gd name="connsiteY19" fmla="*/ 100342 h 604757"/>
                <a:gd name="connsiteX20" fmla="*/ 509639 w 670288"/>
                <a:gd name="connsiteY20" fmla="*/ 97961 h 604757"/>
                <a:gd name="connsiteX21" fmla="*/ 562026 w 670288"/>
                <a:gd name="connsiteY21" fmla="*/ 67004 h 604757"/>
                <a:gd name="connsiteX22" fmla="*/ 592983 w 670288"/>
                <a:gd name="connsiteY22" fmla="*/ 329 h 604757"/>
                <a:gd name="connsiteX0" fmla="*/ 592983 w 670288"/>
                <a:gd name="connsiteY0" fmla="*/ 329 h 604757"/>
                <a:gd name="connsiteX1" fmla="*/ 642989 w 670288"/>
                <a:gd name="connsiteY1" fmla="*/ 45573 h 604757"/>
                <a:gd name="connsiteX2" fmla="*/ 666801 w 670288"/>
                <a:gd name="connsiteY2" fmla="*/ 136061 h 604757"/>
                <a:gd name="connsiteX3" fmla="*/ 669183 w 670288"/>
                <a:gd name="connsiteY3" fmla="*/ 407523 h 604757"/>
                <a:gd name="connsiteX4" fmla="*/ 657276 w 670288"/>
                <a:gd name="connsiteY4" fmla="*/ 519442 h 604757"/>
                <a:gd name="connsiteX5" fmla="*/ 602508 w 670288"/>
                <a:gd name="connsiteY5" fmla="*/ 600404 h 604757"/>
                <a:gd name="connsiteX6" fmla="*/ 564408 w 670288"/>
                <a:gd name="connsiteY6" fmla="*/ 588498 h 604757"/>
                <a:gd name="connsiteX7" fmla="*/ 557264 w 670288"/>
                <a:gd name="connsiteY7" fmla="*/ 543254 h 604757"/>
                <a:gd name="connsiteX8" fmla="*/ 528689 w 670288"/>
                <a:gd name="connsiteY8" fmla="*/ 514679 h 604757"/>
                <a:gd name="connsiteX9" fmla="*/ 428676 w 670288"/>
                <a:gd name="connsiteY9" fmla="*/ 509917 h 604757"/>
                <a:gd name="connsiteX10" fmla="*/ 133401 w 670288"/>
                <a:gd name="connsiteY10" fmla="*/ 509917 h 604757"/>
                <a:gd name="connsiteX11" fmla="*/ 90539 w 670288"/>
                <a:gd name="connsiteY11" fmla="*/ 507536 h 604757"/>
                <a:gd name="connsiteX12" fmla="*/ 81014 w 670288"/>
                <a:gd name="connsiteY12" fmla="*/ 555161 h 604757"/>
                <a:gd name="connsiteX13" fmla="*/ 57201 w 670288"/>
                <a:gd name="connsiteY13" fmla="*/ 586117 h 604757"/>
                <a:gd name="connsiteX14" fmla="*/ 19101 w 670288"/>
                <a:gd name="connsiteY14" fmla="*/ 574211 h 604757"/>
                <a:gd name="connsiteX15" fmla="*/ 4814 w 670288"/>
                <a:gd name="connsiteY15" fmla="*/ 512298 h 604757"/>
                <a:gd name="connsiteX16" fmla="*/ 51 w 670288"/>
                <a:gd name="connsiteY16" fmla="*/ 107486 h 604757"/>
                <a:gd name="connsiteX17" fmla="*/ 21482 w 670288"/>
                <a:gd name="connsiteY17" fmla="*/ 33667 h 604757"/>
                <a:gd name="connsiteX18" fmla="*/ 85776 w 670288"/>
                <a:gd name="connsiteY18" fmla="*/ 59861 h 604757"/>
                <a:gd name="connsiteX19" fmla="*/ 83395 w 670288"/>
                <a:gd name="connsiteY19" fmla="*/ 100342 h 604757"/>
                <a:gd name="connsiteX20" fmla="*/ 509639 w 670288"/>
                <a:gd name="connsiteY20" fmla="*/ 97961 h 604757"/>
                <a:gd name="connsiteX21" fmla="*/ 562026 w 670288"/>
                <a:gd name="connsiteY21" fmla="*/ 67004 h 604757"/>
                <a:gd name="connsiteX22" fmla="*/ 592983 w 670288"/>
                <a:gd name="connsiteY22" fmla="*/ 329 h 604757"/>
                <a:gd name="connsiteX0" fmla="*/ 583458 w 670288"/>
                <a:gd name="connsiteY0" fmla="*/ 353 h 602400"/>
                <a:gd name="connsiteX1" fmla="*/ 642989 w 670288"/>
                <a:gd name="connsiteY1" fmla="*/ 43216 h 602400"/>
                <a:gd name="connsiteX2" fmla="*/ 666801 w 670288"/>
                <a:gd name="connsiteY2" fmla="*/ 133704 h 602400"/>
                <a:gd name="connsiteX3" fmla="*/ 669183 w 670288"/>
                <a:gd name="connsiteY3" fmla="*/ 405166 h 602400"/>
                <a:gd name="connsiteX4" fmla="*/ 657276 w 670288"/>
                <a:gd name="connsiteY4" fmla="*/ 517085 h 602400"/>
                <a:gd name="connsiteX5" fmla="*/ 602508 w 670288"/>
                <a:gd name="connsiteY5" fmla="*/ 598047 h 602400"/>
                <a:gd name="connsiteX6" fmla="*/ 564408 w 670288"/>
                <a:gd name="connsiteY6" fmla="*/ 586141 h 602400"/>
                <a:gd name="connsiteX7" fmla="*/ 557264 w 670288"/>
                <a:gd name="connsiteY7" fmla="*/ 540897 h 602400"/>
                <a:gd name="connsiteX8" fmla="*/ 528689 w 670288"/>
                <a:gd name="connsiteY8" fmla="*/ 512322 h 602400"/>
                <a:gd name="connsiteX9" fmla="*/ 428676 w 670288"/>
                <a:gd name="connsiteY9" fmla="*/ 507560 h 602400"/>
                <a:gd name="connsiteX10" fmla="*/ 133401 w 670288"/>
                <a:gd name="connsiteY10" fmla="*/ 507560 h 602400"/>
                <a:gd name="connsiteX11" fmla="*/ 90539 w 670288"/>
                <a:gd name="connsiteY11" fmla="*/ 505179 h 602400"/>
                <a:gd name="connsiteX12" fmla="*/ 81014 w 670288"/>
                <a:gd name="connsiteY12" fmla="*/ 552804 h 602400"/>
                <a:gd name="connsiteX13" fmla="*/ 57201 w 670288"/>
                <a:gd name="connsiteY13" fmla="*/ 583760 h 602400"/>
                <a:gd name="connsiteX14" fmla="*/ 19101 w 670288"/>
                <a:gd name="connsiteY14" fmla="*/ 571854 h 602400"/>
                <a:gd name="connsiteX15" fmla="*/ 4814 w 670288"/>
                <a:gd name="connsiteY15" fmla="*/ 509941 h 602400"/>
                <a:gd name="connsiteX16" fmla="*/ 51 w 670288"/>
                <a:gd name="connsiteY16" fmla="*/ 105129 h 602400"/>
                <a:gd name="connsiteX17" fmla="*/ 21482 w 670288"/>
                <a:gd name="connsiteY17" fmla="*/ 31310 h 602400"/>
                <a:gd name="connsiteX18" fmla="*/ 85776 w 670288"/>
                <a:gd name="connsiteY18" fmla="*/ 57504 h 602400"/>
                <a:gd name="connsiteX19" fmla="*/ 83395 w 670288"/>
                <a:gd name="connsiteY19" fmla="*/ 97985 h 602400"/>
                <a:gd name="connsiteX20" fmla="*/ 509639 w 670288"/>
                <a:gd name="connsiteY20" fmla="*/ 95604 h 602400"/>
                <a:gd name="connsiteX21" fmla="*/ 562026 w 670288"/>
                <a:gd name="connsiteY21" fmla="*/ 64647 h 602400"/>
                <a:gd name="connsiteX22" fmla="*/ 583458 w 670288"/>
                <a:gd name="connsiteY22" fmla="*/ 353 h 602400"/>
                <a:gd name="connsiteX0" fmla="*/ 583458 w 670288"/>
                <a:gd name="connsiteY0" fmla="*/ 847 h 602894"/>
                <a:gd name="connsiteX1" fmla="*/ 642989 w 670288"/>
                <a:gd name="connsiteY1" fmla="*/ 43710 h 602894"/>
                <a:gd name="connsiteX2" fmla="*/ 666801 w 670288"/>
                <a:gd name="connsiteY2" fmla="*/ 134198 h 602894"/>
                <a:gd name="connsiteX3" fmla="*/ 669183 w 670288"/>
                <a:gd name="connsiteY3" fmla="*/ 405660 h 602894"/>
                <a:gd name="connsiteX4" fmla="*/ 657276 w 670288"/>
                <a:gd name="connsiteY4" fmla="*/ 517579 h 602894"/>
                <a:gd name="connsiteX5" fmla="*/ 602508 w 670288"/>
                <a:gd name="connsiteY5" fmla="*/ 598541 h 602894"/>
                <a:gd name="connsiteX6" fmla="*/ 564408 w 670288"/>
                <a:gd name="connsiteY6" fmla="*/ 586635 h 602894"/>
                <a:gd name="connsiteX7" fmla="*/ 557264 w 670288"/>
                <a:gd name="connsiteY7" fmla="*/ 541391 h 602894"/>
                <a:gd name="connsiteX8" fmla="*/ 528689 w 670288"/>
                <a:gd name="connsiteY8" fmla="*/ 512816 h 602894"/>
                <a:gd name="connsiteX9" fmla="*/ 428676 w 670288"/>
                <a:gd name="connsiteY9" fmla="*/ 508054 h 602894"/>
                <a:gd name="connsiteX10" fmla="*/ 133401 w 670288"/>
                <a:gd name="connsiteY10" fmla="*/ 508054 h 602894"/>
                <a:gd name="connsiteX11" fmla="*/ 90539 w 670288"/>
                <a:gd name="connsiteY11" fmla="*/ 505673 h 602894"/>
                <a:gd name="connsiteX12" fmla="*/ 81014 w 670288"/>
                <a:gd name="connsiteY12" fmla="*/ 553298 h 602894"/>
                <a:gd name="connsiteX13" fmla="*/ 57201 w 670288"/>
                <a:gd name="connsiteY13" fmla="*/ 584254 h 602894"/>
                <a:gd name="connsiteX14" fmla="*/ 19101 w 670288"/>
                <a:gd name="connsiteY14" fmla="*/ 572348 h 602894"/>
                <a:gd name="connsiteX15" fmla="*/ 4814 w 670288"/>
                <a:gd name="connsiteY15" fmla="*/ 510435 h 602894"/>
                <a:gd name="connsiteX16" fmla="*/ 51 w 670288"/>
                <a:gd name="connsiteY16" fmla="*/ 105623 h 602894"/>
                <a:gd name="connsiteX17" fmla="*/ 21482 w 670288"/>
                <a:gd name="connsiteY17" fmla="*/ 31804 h 602894"/>
                <a:gd name="connsiteX18" fmla="*/ 85776 w 670288"/>
                <a:gd name="connsiteY18" fmla="*/ 57998 h 602894"/>
                <a:gd name="connsiteX19" fmla="*/ 83395 w 670288"/>
                <a:gd name="connsiteY19" fmla="*/ 98479 h 602894"/>
                <a:gd name="connsiteX20" fmla="*/ 509639 w 670288"/>
                <a:gd name="connsiteY20" fmla="*/ 96098 h 602894"/>
                <a:gd name="connsiteX21" fmla="*/ 562026 w 670288"/>
                <a:gd name="connsiteY21" fmla="*/ 65141 h 602894"/>
                <a:gd name="connsiteX22" fmla="*/ 583458 w 670288"/>
                <a:gd name="connsiteY22" fmla="*/ 847 h 602894"/>
                <a:gd name="connsiteX0" fmla="*/ 583458 w 670288"/>
                <a:gd name="connsiteY0" fmla="*/ 353 h 602400"/>
                <a:gd name="connsiteX1" fmla="*/ 642989 w 670288"/>
                <a:gd name="connsiteY1" fmla="*/ 43216 h 602400"/>
                <a:gd name="connsiteX2" fmla="*/ 666801 w 670288"/>
                <a:gd name="connsiteY2" fmla="*/ 133704 h 602400"/>
                <a:gd name="connsiteX3" fmla="*/ 669183 w 670288"/>
                <a:gd name="connsiteY3" fmla="*/ 405166 h 602400"/>
                <a:gd name="connsiteX4" fmla="*/ 657276 w 670288"/>
                <a:gd name="connsiteY4" fmla="*/ 517085 h 602400"/>
                <a:gd name="connsiteX5" fmla="*/ 602508 w 670288"/>
                <a:gd name="connsiteY5" fmla="*/ 598047 h 602400"/>
                <a:gd name="connsiteX6" fmla="*/ 564408 w 670288"/>
                <a:gd name="connsiteY6" fmla="*/ 586141 h 602400"/>
                <a:gd name="connsiteX7" fmla="*/ 557264 w 670288"/>
                <a:gd name="connsiteY7" fmla="*/ 540897 h 602400"/>
                <a:gd name="connsiteX8" fmla="*/ 528689 w 670288"/>
                <a:gd name="connsiteY8" fmla="*/ 512322 h 602400"/>
                <a:gd name="connsiteX9" fmla="*/ 428676 w 670288"/>
                <a:gd name="connsiteY9" fmla="*/ 507560 h 602400"/>
                <a:gd name="connsiteX10" fmla="*/ 133401 w 670288"/>
                <a:gd name="connsiteY10" fmla="*/ 507560 h 602400"/>
                <a:gd name="connsiteX11" fmla="*/ 90539 w 670288"/>
                <a:gd name="connsiteY11" fmla="*/ 505179 h 602400"/>
                <a:gd name="connsiteX12" fmla="*/ 81014 w 670288"/>
                <a:gd name="connsiteY12" fmla="*/ 552804 h 602400"/>
                <a:gd name="connsiteX13" fmla="*/ 57201 w 670288"/>
                <a:gd name="connsiteY13" fmla="*/ 583760 h 602400"/>
                <a:gd name="connsiteX14" fmla="*/ 19101 w 670288"/>
                <a:gd name="connsiteY14" fmla="*/ 571854 h 602400"/>
                <a:gd name="connsiteX15" fmla="*/ 4814 w 670288"/>
                <a:gd name="connsiteY15" fmla="*/ 509941 h 602400"/>
                <a:gd name="connsiteX16" fmla="*/ 51 w 670288"/>
                <a:gd name="connsiteY16" fmla="*/ 105129 h 602400"/>
                <a:gd name="connsiteX17" fmla="*/ 21482 w 670288"/>
                <a:gd name="connsiteY17" fmla="*/ 31310 h 602400"/>
                <a:gd name="connsiteX18" fmla="*/ 85776 w 670288"/>
                <a:gd name="connsiteY18" fmla="*/ 57504 h 602400"/>
                <a:gd name="connsiteX19" fmla="*/ 83395 w 670288"/>
                <a:gd name="connsiteY19" fmla="*/ 97985 h 602400"/>
                <a:gd name="connsiteX20" fmla="*/ 509639 w 670288"/>
                <a:gd name="connsiteY20" fmla="*/ 95604 h 602400"/>
                <a:gd name="connsiteX21" fmla="*/ 562026 w 670288"/>
                <a:gd name="connsiteY21" fmla="*/ 64647 h 602400"/>
                <a:gd name="connsiteX22" fmla="*/ 583458 w 670288"/>
                <a:gd name="connsiteY22" fmla="*/ 353 h 602400"/>
                <a:gd name="connsiteX0" fmla="*/ 583458 w 670288"/>
                <a:gd name="connsiteY0" fmla="*/ 353 h 602400"/>
                <a:gd name="connsiteX1" fmla="*/ 642989 w 670288"/>
                <a:gd name="connsiteY1" fmla="*/ 43216 h 602400"/>
                <a:gd name="connsiteX2" fmla="*/ 666801 w 670288"/>
                <a:gd name="connsiteY2" fmla="*/ 133704 h 602400"/>
                <a:gd name="connsiteX3" fmla="*/ 669183 w 670288"/>
                <a:gd name="connsiteY3" fmla="*/ 405166 h 602400"/>
                <a:gd name="connsiteX4" fmla="*/ 657276 w 670288"/>
                <a:gd name="connsiteY4" fmla="*/ 517085 h 602400"/>
                <a:gd name="connsiteX5" fmla="*/ 602508 w 670288"/>
                <a:gd name="connsiteY5" fmla="*/ 598047 h 602400"/>
                <a:gd name="connsiteX6" fmla="*/ 564408 w 670288"/>
                <a:gd name="connsiteY6" fmla="*/ 586141 h 602400"/>
                <a:gd name="connsiteX7" fmla="*/ 557264 w 670288"/>
                <a:gd name="connsiteY7" fmla="*/ 540897 h 602400"/>
                <a:gd name="connsiteX8" fmla="*/ 528689 w 670288"/>
                <a:gd name="connsiteY8" fmla="*/ 512322 h 602400"/>
                <a:gd name="connsiteX9" fmla="*/ 428676 w 670288"/>
                <a:gd name="connsiteY9" fmla="*/ 507560 h 602400"/>
                <a:gd name="connsiteX10" fmla="*/ 133401 w 670288"/>
                <a:gd name="connsiteY10" fmla="*/ 507560 h 602400"/>
                <a:gd name="connsiteX11" fmla="*/ 90539 w 670288"/>
                <a:gd name="connsiteY11" fmla="*/ 505179 h 602400"/>
                <a:gd name="connsiteX12" fmla="*/ 81014 w 670288"/>
                <a:gd name="connsiteY12" fmla="*/ 552804 h 602400"/>
                <a:gd name="connsiteX13" fmla="*/ 57201 w 670288"/>
                <a:gd name="connsiteY13" fmla="*/ 583760 h 602400"/>
                <a:gd name="connsiteX14" fmla="*/ 19101 w 670288"/>
                <a:gd name="connsiteY14" fmla="*/ 571854 h 602400"/>
                <a:gd name="connsiteX15" fmla="*/ 4814 w 670288"/>
                <a:gd name="connsiteY15" fmla="*/ 509941 h 602400"/>
                <a:gd name="connsiteX16" fmla="*/ 51 w 670288"/>
                <a:gd name="connsiteY16" fmla="*/ 105129 h 602400"/>
                <a:gd name="connsiteX17" fmla="*/ 21482 w 670288"/>
                <a:gd name="connsiteY17" fmla="*/ 31310 h 602400"/>
                <a:gd name="connsiteX18" fmla="*/ 78633 w 670288"/>
                <a:gd name="connsiteY18" fmla="*/ 57504 h 602400"/>
                <a:gd name="connsiteX19" fmla="*/ 83395 w 670288"/>
                <a:gd name="connsiteY19" fmla="*/ 97985 h 602400"/>
                <a:gd name="connsiteX20" fmla="*/ 509639 w 670288"/>
                <a:gd name="connsiteY20" fmla="*/ 95604 h 602400"/>
                <a:gd name="connsiteX21" fmla="*/ 562026 w 670288"/>
                <a:gd name="connsiteY21" fmla="*/ 64647 h 602400"/>
                <a:gd name="connsiteX22" fmla="*/ 583458 w 670288"/>
                <a:gd name="connsiteY22" fmla="*/ 353 h 602400"/>
                <a:gd name="connsiteX0" fmla="*/ 583458 w 670288"/>
                <a:gd name="connsiteY0" fmla="*/ 353 h 602400"/>
                <a:gd name="connsiteX1" fmla="*/ 642989 w 670288"/>
                <a:gd name="connsiteY1" fmla="*/ 43216 h 602400"/>
                <a:gd name="connsiteX2" fmla="*/ 666801 w 670288"/>
                <a:gd name="connsiteY2" fmla="*/ 133704 h 602400"/>
                <a:gd name="connsiteX3" fmla="*/ 669183 w 670288"/>
                <a:gd name="connsiteY3" fmla="*/ 405166 h 602400"/>
                <a:gd name="connsiteX4" fmla="*/ 657276 w 670288"/>
                <a:gd name="connsiteY4" fmla="*/ 517085 h 602400"/>
                <a:gd name="connsiteX5" fmla="*/ 602508 w 670288"/>
                <a:gd name="connsiteY5" fmla="*/ 598047 h 602400"/>
                <a:gd name="connsiteX6" fmla="*/ 564408 w 670288"/>
                <a:gd name="connsiteY6" fmla="*/ 586141 h 602400"/>
                <a:gd name="connsiteX7" fmla="*/ 557264 w 670288"/>
                <a:gd name="connsiteY7" fmla="*/ 540897 h 602400"/>
                <a:gd name="connsiteX8" fmla="*/ 528689 w 670288"/>
                <a:gd name="connsiteY8" fmla="*/ 512322 h 602400"/>
                <a:gd name="connsiteX9" fmla="*/ 428676 w 670288"/>
                <a:gd name="connsiteY9" fmla="*/ 507560 h 602400"/>
                <a:gd name="connsiteX10" fmla="*/ 133401 w 670288"/>
                <a:gd name="connsiteY10" fmla="*/ 507560 h 602400"/>
                <a:gd name="connsiteX11" fmla="*/ 90539 w 670288"/>
                <a:gd name="connsiteY11" fmla="*/ 505179 h 602400"/>
                <a:gd name="connsiteX12" fmla="*/ 81014 w 670288"/>
                <a:gd name="connsiteY12" fmla="*/ 552804 h 602400"/>
                <a:gd name="connsiteX13" fmla="*/ 57201 w 670288"/>
                <a:gd name="connsiteY13" fmla="*/ 583760 h 602400"/>
                <a:gd name="connsiteX14" fmla="*/ 19101 w 670288"/>
                <a:gd name="connsiteY14" fmla="*/ 571854 h 602400"/>
                <a:gd name="connsiteX15" fmla="*/ 4814 w 670288"/>
                <a:gd name="connsiteY15" fmla="*/ 509941 h 602400"/>
                <a:gd name="connsiteX16" fmla="*/ 51 w 670288"/>
                <a:gd name="connsiteY16" fmla="*/ 105129 h 602400"/>
                <a:gd name="connsiteX17" fmla="*/ 21482 w 670288"/>
                <a:gd name="connsiteY17" fmla="*/ 31310 h 602400"/>
                <a:gd name="connsiteX18" fmla="*/ 78633 w 670288"/>
                <a:gd name="connsiteY18" fmla="*/ 57504 h 602400"/>
                <a:gd name="connsiteX19" fmla="*/ 83395 w 670288"/>
                <a:gd name="connsiteY19" fmla="*/ 97985 h 602400"/>
                <a:gd name="connsiteX20" fmla="*/ 509639 w 670288"/>
                <a:gd name="connsiteY20" fmla="*/ 95604 h 602400"/>
                <a:gd name="connsiteX21" fmla="*/ 562026 w 670288"/>
                <a:gd name="connsiteY21" fmla="*/ 64647 h 602400"/>
                <a:gd name="connsiteX22" fmla="*/ 583458 w 670288"/>
                <a:gd name="connsiteY22" fmla="*/ 353 h 602400"/>
                <a:gd name="connsiteX0" fmla="*/ 583458 w 670288"/>
                <a:gd name="connsiteY0" fmla="*/ 353 h 602400"/>
                <a:gd name="connsiteX1" fmla="*/ 642989 w 670288"/>
                <a:gd name="connsiteY1" fmla="*/ 43216 h 602400"/>
                <a:gd name="connsiteX2" fmla="*/ 666801 w 670288"/>
                <a:gd name="connsiteY2" fmla="*/ 133704 h 602400"/>
                <a:gd name="connsiteX3" fmla="*/ 669183 w 670288"/>
                <a:gd name="connsiteY3" fmla="*/ 405166 h 602400"/>
                <a:gd name="connsiteX4" fmla="*/ 657276 w 670288"/>
                <a:gd name="connsiteY4" fmla="*/ 517085 h 602400"/>
                <a:gd name="connsiteX5" fmla="*/ 602508 w 670288"/>
                <a:gd name="connsiteY5" fmla="*/ 598047 h 602400"/>
                <a:gd name="connsiteX6" fmla="*/ 564408 w 670288"/>
                <a:gd name="connsiteY6" fmla="*/ 586141 h 602400"/>
                <a:gd name="connsiteX7" fmla="*/ 557264 w 670288"/>
                <a:gd name="connsiteY7" fmla="*/ 540897 h 602400"/>
                <a:gd name="connsiteX8" fmla="*/ 528689 w 670288"/>
                <a:gd name="connsiteY8" fmla="*/ 512322 h 602400"/>
                <a:gd name="connsiteX9" fmla="*/ 428676 w 670288"/>
                <a:gd name="connsiteY9" fmla="*/ 507560 h 602400"/>
                <a:gd name="connsiteX10" fmla="*/ 133401 w 670288"/>
                <a:gd name="connsiteY10" fmla="*/ 507560 h 602400"/>
                <a:gd name="connsiteX11" fmla="*/ 90539 w 670288"/>
                <a:gd name="connsiteY11" fmla="*/ 505179 h 602400"/>
                <a:gd name="connsiteX12" fmla="*/ 81014 w 670288"/>
                <a:gd name="connsiteY12" fmla="*/ 552804 h 602400"/>
                <a:gd name="connsiteX13" fmla="*/ 57201 w 670288"/>
                <a:gd name="connsiteY13" fmla="*/ 583760 h 602400"/>
                <a:gd name="connsiteX14" fmla="*/ 19101 w 670288"/>
                <a:gd name="connsiteY14" fmla="*/ 571854 h 602400"/>
                <a:gd name="connsiteX15" fmla="*/ 4814 w 670288"/>
                <a:gd name="connsiteY15" fmla="*/ 509941 h 602400"/>
                <a:gd name="connsiteX16" fmla="*/ 51 w 670288"/>
                <a:gd name="connsiteY16" fmla="*/ 105129 h 602400"/>
                <a:gd name="connsiteX17" fmla="*/ 21482 w 670288"/>
                <a:gd name="connsiteY17" fmla="*/ 31310 h 602400"/>
                <a:gd name="connsiteX18" fmla="*/ 78633 w 670288"/>
                <a:gd name="connsiteY18" fmla="*/ 57504 h 602400"/>
                <a:gd name="connsiteX19" fmla="*/ 83395 w 670288"/>
                <a:gd name="connsiteY19" fmla="*/ 97985 h 602400"/>
                <a:gd name="connsiteX20" fmla="*/ 509639 w 670288"/>
                <a:gd name="connsiteY20" fmla="*/ 95604 h 602400"/>
                <a:gd name="connsiteX21" fmla="*/ 562026 w 670288"/>
                <a:gd name="connsiteY21" fmla="*/ 64647 h 602400"/>
                <a:gd name="connsiteX22" fmla="*/ 583458 w 670288"/>
                <a:gd name="connsiteY22" fmla="*/ 353 h 602400"/>
                <a:gd name="connsiteX0" fmla="*/ 583458 w 670288"/>
                <a:gd name="connsiteY0" fmla="*/ 353 h 602400"/>
                <a:gd name="connsiteX1" fmla="*/ 642989 w 670288"/>
                <a:gd name="connsiteY1" fmla="*/ 43216 h 602400"/>
                <a:gd name="connsiteX2" fmla="*/ 666801 w 670288"/>
                <a:gd name="connsiteY2" fmla="*/ 133704 h 602400"/>
                <a:gd name="connsiteX3" fmla="*/ 669183 w 670288"/>
                <a:gd name="connsiteY3" fmla="*/ 405166 h 602400"/>
                <a:gd name="connsiteX4" fmla="*/ 657276 w 670288"/>
                <a:gd name="connsiteY4" fmla="*/ 517085 h 602400"/>
                <a:gd name="connsiteX5" fmla="*/ 602508 w 670288"/>
                <a:gd name="connsiteY5" fmla="*/ 598047 h 602400"/>
                <a:gd name="connsiteX6" fmla="*/ 564408 w 670288"/>
                <a:gd name="connsiteY6" fmla="*/ 586141 h 602400"/>
                <a:gd name="connsiteX7" fmla="*/ 557264 w 670288"/>
                <a:gd name="connsiteY7" fmla="*/ 540897 h 602400"/>
                <a:gd name="connsiteX8" fmla="*/ 528689 w 670288"/>
                <a:gd name="connsiteY8" fmla="*/ 512322 h 602400"/>
                <a:gd name="connsiteX9" fmla="*/ 428676 w 670288"/>
                <a:gd name="connsiteY9" fmla="*/ 507560 h 602400"/>
                <a:gd name="connsiteX10" fmla="*/ 133401 w 670288"/>
                <a:gd name="connsiteY10" fmla="*/ 507560 h 602400"/>
                <a:gd name="connsiteX11" fmla="*/ 90539 w 670288"/>
                <a:gd name="connsiteY11" fmla="*/ 505179 h 602400"/>
                <a:gd name="connsiteX12" fmla="*/ 81014 w 670288"/>
                <a:gd name="connsiteY12" fmla="*/ 552804 h 602400"/>
                <a:gd name="connsiteX13" fmla="*/ 57201 w 670288"/>
                <a:gd name="connsiteY13" fmla="*/ 583760 h 602400"/>
                <a:gd name="connsiteX14" fmla="*/ 19101 w 670288"/>
                <a:gd name="connsiteY14" fmla="*/ 571854 h 602400"/>
                <a:gd name="connsiteX15" fmla="*/ 4814 w 670288"/>
                <a:gd name="connsiteY15" fmla="*/ 509941 h 602400"/>
                <a:gd name="connsiteX16" fmla="*/ 51 w 670288"/>
                <a:gd name="connsiteY16" fmla="*/ 105129 h 602400"/>
                <a:gd name="connsiteX17" fmla="*/ 21482 w 670288"/>
                <a:gd name="connsiteY17" fmla="*/ 31310 h 602400"/>
                <a:gd name="connsiteX18" fmla="*/ 78633 w 670288"/>
                <a:gd name="connsiteY18" fmla="*/ 57504 h 602400"/>
                <a:gd name="connsiteX19" fmla="*/ 83395 w 670288"/>
                <a:gd name="connsiteY19" fmla="*/ 97985 h 602400"/>
                <a:gd name="connsiteX20" fmla="*/ 509639 w 670288"/>
                <a:gd name="connsiteY20" fmla="*/ 95604 h 602400"/>
                <a:gd name="connsiteX21" fmla="*/ 562026 w 670288"/>
                <a:gd name="connsiteY21" fmla="*/ 64647 h 602400"/>
                <a:gd name="connsiteX22" fmla="*/ 583458 w 670288"/>
                <a:gd name="connsiteY22" fmla="*/ 353 h 602400"/>
                <a:gd name="connsiteX0" fmla="*/ 588220 w 670288"/>
                <a:gd name="connsiteY0" fmla="*/ 450 h 595353"/>
                <a:gd name="connsiteX1" fmla="*/ 642989 w 670288"/>
                <a:gd name="connsiteY1" fmla="*/ 36169 h 595353"/>
                <a:gd name="connsiteX2" fmla="*/ 666801 w 670288"/>
                <a:gd name="connsiteY2" fmla="*/ 126657 h 595353"/>
                <a:gd name="connsiteX3" fmla="*/ 669183 w 670288"/>
                <a:gd name="connsiteY3" fmla="*/ 398119 h 595353"/>
                <a:gd name="connsiteX4" fmla="*/ 657276 w 670288"/>
                <a:gd name="connsiteY4" fmla="*/ 510038 h 595353"/>
                <a:gd name="connsiteX5" fmla="*/ 602508 w 670288"/>
                <a:gd name="connsiteY5" fmla="*/ 591000 h 595353"/>
                <a:gd name="connsiteX6" fmla="*/ 564408 w 670288"/>
                <a:gd name="connsiteY6" fmla="*/ 579094 h 595353"/>
                <a:gd name="connsiteX7" fmla="*/ 557264 w 670288"/>
                <a:gd name="connsiteY7" fmla="*/ 533850 h 595353"/>
                <a:gd name="connsiteX8" fmla="*/ 528689 w 670288"/>
                <a:gd name="connsiteY8" fmla="*/ 505275 h 595353"/>
                <a:gd name="connsiteX9" fmla="*/ 428676 w 670288"/>
                <a:gd name="connsiteY9" fmla="*/ 500513 h 595353"/>
                <a:gd name="connsiteX10" fmla="*/ 133401 w 670288"/>
                <a:gd name="connsiteY10" fmla="*/ 500513 h 595353"/>
                <a:gd name="connsiteX11" fmla="*/ 90539 w 670288"/>
                <a:gd name="connsiteY11" fmla="*/ 498132 h 595353"/>
                <a:gd name="connsiteX12" fmla="*/ 81014 w 670288"/>
                <a:gd name="connsiteY12" fmla="*/ 545757 h 595353"/>
                <a:gd name="connsiteX13" fmla="*/ 57201 w 670288"/>
                <a:gd name="connsiteY13" fmla="*/ 576713 h 595353"/>
                <a:gd name="connsiteX14" fmla="*/ 19101 w 670288"/>
                <a:gd name="connsiteY14" fmla="*/ 564807 h 595353"/>
                <a:gd name="connsiteX15" fmla="*/ 4814 w 670288"/>
                <a:gd name="connsiteY15" fmla="*/ 502894 h 595353"/>
                <a:gd name="connsiteX16" fmla="*/ 51 w 670288"/>
                <a:gd name="connsiteY16" fmla="*/ 98082 h 595353"/>
                <a:gd name="connsiteX17" fmla="*/ 21482 w 670288"/>
                <a:gd name="connsiteY17" fmla="*/ 24263 h 595353"/>
                <a:gd name="connsiteX18" fmla="*/ 78633 w 670288"/>
                <a:gd name="connsiteY18" fmla="*/ 50457 h 595353"/>
                <a:gd name="connsiteX19" fmla="*/ 83395 w 670288"/>
                <a:gd name="connsiteY19" fmla="*/ 90938 h 595353"/>
                <a:gd name="connsiteX20" fmla="*/ 509639 w 670288"/>
                <a:gd name="connsiteY20" fmla="*/ 88557 h 595353"/>
                <a:gd name="connsiteX21" fmla="*/ 562026 w 670288"/>
                <a:gd name="connsiteY21" fmla="*/ 57600 h 595353"/>
                <a:gd name="connsiteX22" fmla="*/ 588220 w 670288"/>
                <a:gd name="connsiteY22" fmla="*/ 450 h 595353"/>
                <a:gd name="connsiteX0" fmla="*/ 588220 w 670288"/>
                <a:gd name="connsiteY0" fmla="*/ 450 h 591444"/>
                <a:gd name="connsiteX1" fmla="*/ 642989 w 670288"/>
                <a:gd name="connsiteY1" fmla="*/ 36169 h 591444"/>
                <a:gd name="connsiteX2" fmla="*/ 666801 w 670288"/>
                <a:gd name="connsiteY2" fmla="*/ 126657 h 591444"/>
                <a:gd name="connsiteX3" fmla="*/ 669183 w 670288"/>
                <a:gd name="connsiteY3" fmla="*/ 398119 h 591444"/>
                <a:gd name="connsiteX4" fmla="*/ 657276 w 670288"/>
                <a:gd name="connsiteY4" fmla="*/ 510038 h 591444"/>
                <a:gd name="connsiteX5" fmla="*/ 619177 w 670288"/>
                <a:gd name="connsiteY5" fmla="*/ 586238 h 591444"/>
                <a:gd name="connsiteX6" fmla="*/ 564408 w 670288"/>
                <a:gd name="connsiteY6" fmla="*/ 579094 h 591444"/>
                <a:gd name="connsiteX7" fmla="*/ 557264 w 670288"/>
                <a:gd name="connsiteY7" fmla="*/ 533850 h 591444"/>
                <a:gd name="connsiteX8" fmla="*/ 528689 w 670288"/>
                <a:gd name="connsiteY8" fmla="*/ 505275 h 591444"/>
                <a:gd name="connsiteX9" fmla="*/ 428676 w 670288"/>
                <a:gd name="connsiteY9" fmla="*/ 500513 h 591444"/>
                <a:gd name="connsiteX10" fmla="*/ 133401 w 670288"/>
                <a:gd name="connsiteY10" fmla="*/ 500513 h 591444"/>
                <a:gd name="connsiteX11" fmla="*/ 90539 w 670288"/>
                <a:gd name="connsiteY11" fmla="*/ 498132 h 591444"/>
                <a:gd name="connsiteX12" fmla="*/ 81014 w 670288"/>
                <a:gd name="connsiteY12" fmla="*/ 545757 h 591444"/>
                <a:gd name="connsiteX13" fmla="*/ 57201 w 670288"/>
                <a:gd name="connsiteY13" fmla="*/ 576713 h 591444"/>
                <a:gd name="connsiteX14" fmla="*/ 19101 w 670288"/>
                <a:gd name="connsiteY14" fmla="*/ 564807 h 591444"/>
                <a:gd name="connsiteX15" fmla="*/ 4814 w 670288"/>
                <a:gd name="connsiteY15" fmla="*/ 502894 h 591444"/>
                <a:gd name="connsiteX16" fmla="*/ 51 w 670288"/>
                <a:gd name="connsiteY16" fmla="*/ 98082 h 591444"/>
                <a:gd name="connsiteX17" fmla="*/ 21482 w 670288"/>
                <a:gd name="connsiteY17" fmla="*/ 24263 h 591444"/>
                <a:gd name="connsiteX18" fmla="*/ 78633 w 670288"/>
                <a:gd name="connsiteY18" fmla="*/ 50457 h 591444"/>
                <a:gd name="connsiteX19" fmla="*/ 83395 w 670288"/>
                <a:gd name="connsiteY19" fmla="*/ 90938 h 591444"/>
                <a:gd name="connsiteX20" fmla="*/ 509639 w 670288"/>
                <a:gd name="connsiteY20" fmla="*/ 88557 h 591444"/>
                <a:gd name="connsiteX21" fmla="*/ 562026 w 670288"/>
                <a:gd name="connsiteY21" fmla="*/ 57600 h 591444"/>
                <a:gd name="connsiteX22" fmla="*/ 588220 w 670288"/>
                <a:gd name="connsiteY22" fmla="*/ 450 h 591444"/>
                <a:gd name="connsiteX0" fmla="*/ 588220 w 670288"/>
                <a:gd name="connsiteY0" fmla="*/ 450 h 591444"/>
                <a:gd name="connsiteX1" fmla="*/ 642989 w 670288"/>
                <a:gd name="connsiteY1" fmla="*/ 36169 h 591444"/>
                <a:gd name="connsiteX2" fmla="*/ 666801 w 670288"/>
                <a:gd name="connsiteY2" fmla="*/ 126657 h 591444"/>
                <a:gd name="connsiteX3" fmla="*/ 669183 w 670288"/>
                <a:gd name="connsiteY3" fmla="*/ 398119 h 591444"/>
                <a:gd name="connsiteX4" fmla="*/ 657276 w 670288"/>
                <a:gd name="connsiteY4" fmla="*/ 510038 h 591444"/>
                <a:gd name="connsiteX5" fmla="*/ 619177 w 670288"/>
                <a:gd name="connsiteY5" fmla="*/ 586238 h 591444"/>
                <a:gd name="connsiteX6" fmla="*/ 569171 w 670288"/>
                <a:gd name="connsiteY6" fmla="*/ 579094 h 591444"/>
                <a:gd name="connsiteX7" fmla="*/ 557264 w 670288"/>
                <a:gd name="connsiteY7" fmla="*/ 533850 h 591444"/>
                <a:gd name="connsiteX8" fmla="*/ 528689 w 670288"/>
                <a:gd name="connsiteY8" fmla="*/ 505275 h 591444"/>
                <a:gd name="connsiteX9" fmla="*/ 428676 w 670288"/>
                <a:gd name="connsiteY9" fmla="*/ 500513 h 591444"/>
                <a:gd name="connsiteX10" fmla="*/ 133401 w 670288"/>
                <a:gd name="connsiteY10" fmla="*/ 500513 h 591444"/>
                <a:gd name="connsiteX11" fmla="*/ 90539 w 670288"/>
                <a:gd name="connsiteY11" fmla="*/ 498132 h 591444"/>
                <a:gd name="connsiteX12" fmla="*/ 81014 w 670288"/>
                <a:gd name="connsiteY12" fmla="*/ 545757 h 591444"/>
                <a:gd name="connsiteX13" fmla="*/ 57201 w 670288"/>
                <a:gd name="connsiteY13" fmla="*/ 576713 h 591444"/>
                <a:gd name="connsiteX14" fmla="*/ 19101 w 670288"/>
                <a:gd name="connsiteY14" fmla="*/ 564807 h 591444"/>
                <a:gd name="connsiteX15" fmla="*/ 4814 w 670288"/>
                <a:gd name="connsiteY15" fmla="*/ 502894 h 591444"/>
                <a:gd name="connsiteX16" fmla="*/ 51 w 670288"/>
                <a:gd name="connsiteY16" fmla="*/ 98082 h 591444"/>
                <a:gd name="connsiteX17" fmla="*/ 21482 w 670288"/>
                <a:gd name="connsiteY17" fmla="*/ 24263 h 591444"/>
                <a:gd name="connsiteX18" fmla="*/ 78633 w 670288"/>
                <a:gd name="connsiteY18" fmla="*/ 50457 h 591444"/>
                <a:gd name="connsiteX19" fmla="*/ 83395 w 670288"/>
                <a:gd name="connsiteY19" fmla="*/ 90938 h 591444"/>
                <a:gd name="connsiteX20" fmla="*/ 509639 w 670288"/>
                <a:gd name="connsiteY20" fmla="*/ 88557 h 591444"/>
                <a:gd name="connsiteX21" fmla="*/ 562026 w 670288"/>
                <a:gd name="connsiteY21" fmla="*/ 57600 h 591444"/>
                <a:gd name="connsiteX22" fmla="*/ 588220 w 670288"/>
                <a:gd name="connsiteY22" fmla="*/ 450 h 591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70288" h="591444">
                  <a:moveTo>
                    <a:pt x="588220" y="450"/>
                  </a:moveTo>
                  <a:cubicBezTo>
                    <a:pt x="616000" y="-3122"/>
                    <a:pt x="629892" y="15135"/>
                    <a:pt x="642989" y="36169"/>
                  </a:cubicBezTo>
                  <a:cubicBezTo>
                    <a:pt x="656086" y="57204"/>
                    <a:pt x="662435" y="66332"/>
                    <a:pt x="666801" y="126657"/>
                  </a:cubicBezTo>
                  <a:cubicBezTo>
                    <a:pt x="671167" y="186982"/>
                    <a:pt x="670770" y="334222"/>
                    <a:pt x="669183" y="398119"/>
                  </a:cubicBezTo>
                  <a:cubicBezTo>
                    <a:pt x="667596" y="462016"/>
                    <a:pt x="665610" y="478685"/>
                    <a:pt x="657276" y="510038"/>
                  </a:cubicBezTo>
                  <a:cubicBezTo>
                    <a:pt x="648942" y="541391"/>
                    <a:pt x="633861" y="574729"/>
                    <a:pt x="619177" y="586238"/>
                  </a:cubicBezTo>
                  <a:cubicBezTo>
                    <a:pt x="604493" y="597747"/>
                    <a:pt x="579490" y="587825"/>
                    <a:pt x="569171" y="579094"/>
                  </a:cubicBezTo>
                  <a:cubicBezTo>
                    <a:pt x="558852" y="570363"/>
                    <a:pt x="564011" y="546153"/>
                    <a:pt x="557264" y="533850"/>
                  </a:cubicBezTo>
                  <a:cubicBezTo>
                    <a:pt x="550517" y="521547"/>
                    <a:pt x="550120" y="510831"/>
                    <a:pt x="528689" y="505275"/>
                  </a:cubicBezTo>
                  <a:cubicBezTo>
                    <a:pt x="507258" y="499719"/>
                    <a:pt x="494557" y="501307"/>
                    <a:pt x="428676" y="500513"/>
                  </a:cubicBezTo>
                  <a:cubicBezTo>
                    <a:pt x="362795" y="499719"/>
                    <a:pt x="189757" y="500910"/>
                    <a:pt x="133401" y="500513"/>
                  </a:cubicBezTo>
                  <a:cubicBezTo>
                    <a:pt x="77045" y="500116"/>
                    <a:pt x="99270" y="490591"/>
                    <a:pt x="90539" y="498132"/>
                  </a:cubicBezTo>
                  <a:cubicBezTo>
                    <a:pt x="81808" y="505673"/>
                    <a:pt x="86570" y="532660"/>
                    <a:pt x="81014" y="545757"/>
                  </a:cubicBezTo>
                  <a:cubicBezTo>
                    <a:pt x="75458" y="558854"/>
                    <a:pt x="67520" y="573538"/>
                    <a:pt x="57201" y="576713"/>
                  </a:cubicBezTo>
                  <a:cubicBezTo>
                    <a:pt x="46882" y="579888"/>
                    <a:pt x="27832" y="577110"/>
                    <a:pt x="19101" y="564807"/>
                  </a:cubicBezTo>
                  <a:cubicBezTo>
                    <a:pt x="10370" y="552504"/>
                    <a:pt x="7989" y="580681"/>
                    <a:pt x="4814" y="502894"/>
                  </a:cubicBezTo>
                  <a:cubicBezTo>
                    <a:pt x="1639" y="425107"/>
                    <a:pt x="-346" y="173091"/>
                    <a:pt x="51" y="98082"/>
                  </a:cubicBezTo>
                  <a:cubicBezTo>
                    <a:pt x="448" y="23073"/>
                    <a:pt x="8385" y="32200"/>
                    <a:pt x="21482" y="24263"/>
                  </a:cubicBezTo>
                  <a:cubicBezTo>
                    <a:pt x="34579" y="16326"/>
                    <a:pt x="68315" y="22676"/>
                    <a:pt x="78633" y="50457"/>
                  </a:cubicBezTo>
                  <a:cubicBezTo>
                    <a:pt x="88951" y="78238"/>
                    <a:pt x="71093" y="79826"/>
                    <a:pt x="83395" y="90938"/>
                  </a:cubicBezTo>
                  <a:cubicBezTo>
                    <a:pt x="95697" y="102050"/>
                    <a:pt x="429867" y="94113"/>
                    <a:pt x="509639" y="88557"/>
                  </a:cubicBezTo>
                  <a:cubicBezTo>
                    <a:pt x="544167" y="94907"/>
                    <a:pt x="548929" y="72284"/>
                    <a:pt x="562026" y="57600"/>
                  </a:cubicBezTo>
                  <a:cubicBezTo>
                    <a:pt x="575123" y="42916"/>
                    <a:pt x="560440" y="4022"/>
                    <a:pt x="588220" y="450"/>
                  </a:cubicBezTo>
                  <a:close/>
                </a:path>
              </a:pathLst>
            </a:cu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Rectangle 2058"/>
            <p:cNvSpPr/>
            <p:nvPr/>
          </p:nvSpPr>
          <p:spPr>
            <a:xfrm>
              <a:off x="1428752" y="1689476"/>
              <a:ext cx="659606" cy="332207"/>
            </a:xfrm>
            <a:custGeom>
              <a:avLst/>
              <a:gdLst>
                <a:gd name="connsiteX0" fmla="*/ 0 w 670288"/>
                <a:gd name="connsiteY0" fmla="*/ 0 h 344111"/>
                <a:gd name="connsiteX1" fmla="*/ 670288 w 670288"/>
                <a:gd name="connsiteY1" fmla="*/ 0 h 344111"/>
                <a:gd name="connsiteX2" fmla="*/ 670288 w 670288"/>
                <a:gd name="connsiteY2" fmla="*/ 344111 h 344111"/>
                <a:gd name="connsiteX3" fmla="*/ 0 w 670288"/>
                <a:gd name="connsiteY3" fmla="*/ 344111 h 344111"/>
                <a:gd name="connsiteX4" fmla="*/ 0 w 670288"/>
                <a:gd name="connsiteY4" fmla="*/ 0 h 344111"/>
                <a:gd name="connsiteX0" fmla="*/ 0 w 670288"/>
                <a:gd name="connsiteY0" fmla="*/ 0 h 344111"/>
                <a:gd name="connsiteX1" fmla="*/ 670288 w 670288"/>
                <a:gd name="connsiteY1" fmla="*/ 0 h 344111"/>
                <a:gd name="connsiteX2" fmla="*/ 670288 w 670288"/>
                <a:gd name="connsiteY2" fmla="*/ 344111 h 344111"/>
                <a:gd name="connsiteX3" fmla="*/ 0 w 670288"/>
                <a:gd name="connsiteY3" fmla="*/ 325061 h 344111"/>
                <a:gd name="connsiteX4" fmla="*/ 0 w 670288"/>
                <a:gd name="connsiteY4" fmla="*/ 0 h 344111"/>
                <a:gd name="connsiteX0" fmla="*/ 0 w 670288"/>
                <a:gd name="connsiteY0" fmla="*/ 0 h 344111"/>
                <a:gd name="connsiteX1" fmla="*/ 670288 w 670288"/>
                <a:gd name="connsiteY1" fmla="*/ 0 h 344111"/>
                <a:gd name="connsiteX2" fmla="*/ 670288 w 670288"/>
                <a:gd name="connsiteY2" fmla="*/ 344111 h 344111"/>
                <a:gd name="connsiteX3" fmla="*/ 0 w 670288"/>
                <a:gd name="connsiteY3" fmla="*/ 317918 h 344111"/>
                <a:gd name="connsiteX4" fmla="*/ 0 w 670288"/>
                <a:gd name="connsiteY4" fmla="*/ 0 h 344111"/>
                <a:gd name="connsiteX0" fmla="*/ 0 w 675050"/>
                <a:gd name="connsiteY0" fmla="*/ 23812 h 344111"/>
                <a:gd name="connsiteX1" fmla="*/ 675050 w 675050"/>
                <a:gd name="connsiteY1" fmla="*/ 0 h 344111"/>
                <a:gd name="connsiteX2" fmla="*/ 675050 w 675050"/>
                <a:gd name="connsiteY2" fmla="*/ 344111 h 344111"/>
                <a:gd name="connsiteX3" fmla="*/ 4762 w 675050"/>
                <a:gd name="connsiteY3" fmla="*/ 317918 h 344111"/>
                <a:gd name="connsiteX4" fmla="*/ 0 w 675050"/>
                <a:gd name="connsiteY4" fmla="*/ 23812 h 344111"/>
                <a:gd name="connsiteX0" fmla="*/ 0 w 675050"/>
                <a:gd name="connsiteY0" fmla="*/ 13945 h 344111"/>
                <a:gd name="connsiteX1" fmla="*/ 675050 w 675050"/>
                <a:gd name="connsiteY1" fmla="*/ 0 h 344111"/>
                <a:gd name="connsiteX2" fmla="*/ 675050 w 675050"/>
                <a:gd name="connsiteY2" fmla="*/ 344111 h 344111"/>
                <a:gd name="connsiteX3" fmla="*/ 4762 w 675050"/>
                <a:gd name="connsiteY3" fmla="*/ 317918 h 344111"/>
                <a:gd name="connsiteX4" fmla="*/ 0 w 675050"/>
                <a:gd name="connsiteY4" fmla="*/ 13945 h 344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050" h="344111">
                  <a:moveTo>
                    <a:pt x="0" y="13945"/>
                  </a:moveTo>
                  <a:lnTo>
                    <a:pt x="675050" y="0"/>
                  </a:lnTo>
                  <a:lnTo>
                    <a:pt x="675050" y="344111"/>
                  </a:lnTo>
                  <a:lnTo>
                    <a:pt x="4762" y="317918"/>
                  </a:lnTo>
                  <a:cubicBezTo>
                    <a:pt x="3175" y="219883"/>
                    <a:pt x="1587" y="111980"/>
                    <a:pt x="0" y="13945"/>
                  </a:cubicBezTo>
                  <a:close/>
                </a:path>
              </a:pathLst>
            </a:custGeom>
            <a:solidFill>
              <a:srgbClr val="00A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Freeform 70"/>
            <p:cNvSpPr/>
            <p:nvPr/>
          </p:nvSpPr>
          <p:spPr>
            <a:xfrm flipV="1">
              <a:off x="1426317" y="1660901"/>
              <a:ext cx="667512" cy="103603"/>
            </a:xfrm>
            <a:custGeom>
              <a:avLst/>
              <a:gdLst>
                <a:gd name="connsiteX0" fmla="*/ 0 w 655190"/>
                <a:gd name="connsiteY0" fmla="*/ 48178 h 83896"/>
                <a:gd name="connsiteX1" fmla="*/ 35719 w 655190"/>
                <a:gd name="connsiteY1" fmla="*/ 12459 h 83896"/>
                <a:gd name="connsiteX2" fmla="*/ 95250 w 655190"/>
                <a:gd name="connsiteY2" fmla="*/ 7696 h 83896"/>
                <a:gd name="connsiteX3" fmla="*/ 581025 w 655190"/>
                <a:gd name="connsiteY3" fmla="*/ 5315 h 83896"/>
                <a:gd name="connsiteX4" fmla="*/ 645319 w 655190"/>
                <a:gd name="connsiteY4" fmla="*/ 83896 h 83896"/>
                <a:gd name="connsiteX0" fmla="*/ 0 w 648540"/>
                <a:gd name="connsiteY0" fmla="*/ 46075 h 81793"/>
                <a:gd name="connsiteX1" fmla="*/ 35719 w 648540"/>
                <a:gd name="connsiteY1" fmla="*/ 10356 h 81793"/>
                <a:gd name="connsiteX2" fmla="*/ 95250 w 648540"/>
                <a:gd name="connsiteY2" fmla="*/ 5593 h 81793"/>
                <a:gd name="connsiteX3" fmla="*/ 581025 w 648540"/>
                <a:gd name="connsiteY3" fmla="*/ 3212 h 81793"/>
                <a:gd name="connsiteX4" fmla="*/ 645319 w 648540"/>
                <a:gd name="connsiteY4" fmla="*/ 81793 h 81793"/>
                <a:gd name="connsiteX0" fmla="*/ 0 w 648540"/>
                <a:gd name="connsiteY0" fmla="*/ 40755 h 76473"/>
                <a:gd name="connsiteX1" fmla="*/ 35719 w 648540"/>
                <a:gd name="connsiteY1" fmla="*/ 5036 h 76473"/>
                <a:gd name="connsiteX2" fmla="*/ 95250 w 648540"/>
                <a:gd name="connsiteY2" fmla="*/ 273 h 76473"/>
                <a:gd name="connsiteX3" fmla="*/ 581025 w 648540"/>
                <a:gd name="connsiteY3" fmla="*/ 5036 h 76473"/>
                <a:gd name="connsiteX4" fmla="*/ 645319 w 648540"/>
                <a:gd name="connsiteY4" fmla="*/ 76473 h 76473"/>
                <a:gd name="connsiteX0" fmla="*/ 0 w 648540"/>
                <a:gd name="connsiteY0" fmla="*/ 42863 h 78581"/>
                <a:gd name="connsiteX1" fmla="*/ 35719 w 648540"/>
                <a:gd name="connsiteY1" fmla="*/ 7144 h 78581"/>
                <a:gd name="connsiteX2" fmla="*/ 95250 w 648540"/>
                <a:gd name="connsiteY2" fmla="*/ 2381 h 78581"/>
                <a:gd name="connsiteX3" fmla="*/ 581025 w 648540"/>
                <a:gd name="connsiteY3" fmla="*/ 0 h 78581"/>
                <a:gd name="connsiteX4" fmla="*/ 645319 w 648540"/>
                <a:gd name="connsiteY4" fmla="*/ 78581 h 78581"/>
                <a:gd name="connsiteX0" fmla="*/ 0 w 660677"/>
                <a:gd name="connsiteY0" fmla="*/ 48100 h 83818"/>
                <a:gd name="connsiteX1" fmla="*/ 35719 w 660677"/>
                <a:gd name="connsiteY1" fmla="*/ 12381 h 83818"/>
                <a:gd name="connsiteX2" fmla="*/ 95250 w 660677"/>
                <a:gd name="connsiteY2" fmla="*/ 7618 h 83818"/>
                <a:gd name="connsiteX3" fmla="*/ 581025 w 660677"/>
                <a:gd name="connsiteY3" fmla="*/ 5237 h 83818"/>
                <a:gd name="connsiteX4" fmla="*/ 652463 w 660677"/>
                <a:gd name="connsiteY4" fmla="*/ 83818 h 83818"/>
                <a:gd name="connsiteX0" fmla="*/ 0 w 653280"/>
                <a:gd name="connsiteY0" fmla="*/ 48100 h 83818"/>
                <a:gd name="connsiteX1" fmla="*/ 35719 w 653280"/>
                <a:gd name="connsiteY1" fmla="*/ 12381 h 83818"/>
                <a:gd name="connsiteX2" fmla="*/ 95250 w 653280"/>
                <a:gd name="connsiteY2" fmla="*/ 7618 h 83818"/>
                <a:gd name="connsiteX3" fmla="*/ 581025 w 653280"/>
                <a:gd name="connsiteY3" fmla="*/ 5237 h 83818"/>
                <a:gd name="connsiteX4" fmla="*/ 652463 w 653280"/>
                <a:gd name="connsiteY4" fmla="*/ 83818 h 83818"/>
                <a:gd name="connsiteX0" fmla="*/ 0 w 659607"/>
                <a:gd name="connsiteY0" fmla="*/ 48100 h 83818"/>
                <a:gd name="connsiteX1" fmla="*/ 35719 w 659607"/>
                <a:gd name="connsiteY1" fmla="*/ 12381 h 83818"/>
                <a:gd name="connsiteX2" fmla="*/ 95250 w 659607"/>
                <a:gd name="connsiteY2" fmla="*/ 7618 h 83818"/>
                <a:gd name="connsiteX3" fmla="*/ 581025 w 659607"/>
                <a:gd name="connsiteY3" fmla="*/ 5237 h 83818"/>
                <a:gd name="connsiteX4" fmla="*/ 659607 w 659607"/>
                <a:gd name="connsiteY4" fmla="*/ 83818 h 83818"/>
                <a:gd name="connsiteX0" fmla="*/ 0 w 659607"/>
                <a:gd name="connsiteY0" fmla="*/ 48100 h 83818"/>
                <a:gd name="connsiteX1" fmla="*/ 35719 w 659607"/>
                <a:gd name="connsiteY1" fmla="*/ 12381 h 83818"/>
                <a:gd name="connsiteX2" fmla="*/ 95250 w 659607"/>
                <a:gd name="connsiteY2" fmla="*/ 7618 h 83818"/>
                <a:gd name="connsiteX3" fmla="*/ 581025 w 659607"/>
                <a:gd name="connsiteY3" fmla="*/ 5237 h 83818"/>
                <a:gd name="connsiteX4" fmla="*/ 659607 w 659607"/>
                <a:gd name="connsiteY4" fmla="*/ 83818 h 83818"/>
                <a:gd name="connsiteX0" fmla="*/ 0 w 659607"/>
                <a:gd name="connsiteY0" fmla="*/ 48100 h 83818"/>
                <a:gd name="connsiteX1" fmla="*/ 35719 w 659607"/>
                <a:gd name="connsiteY1" fmla="*/ 12381 h 83818"/>
                <a:gd name="connsiteX2" fmla="*/ 95250 w 659607"/>
                <a:gd name="connsiteY2" fmla="*/ 7618 h 83818"/>
                <a:gd name="connsiteX3" fmla="*/ 581025 w 659607"/>
                <a:gd name="connsiteY3" fmla="*/ 5237 h 83818"/>
                <a:gd name="connsiteX4" fmla="*/ 659607 w 659607"/>
                <a:gd name="connsiteY4" fmla="*/ 83818 h 83818"/>
                <a:gd name="connsiteX0" fmla="*/ 0 w 659607"/>
                <a:gd name="connsiteY0" fmla="*/ 57625 h 83818"/>
                <a:gd name="connsiteX1" fmla="*/ 35719 w 659607"/>
                <a:gd name="connsiteY1" fmla="*/ 12381 h 83818"/>
                <a:gd name="connsiteX2" fmla="*/ 95250 w 659607"/>
                <a:gd name="connsiteY2" fmla="*/ 7618 h 83818"/>
                <a:gd name="connsiteX3" fmla="*/ 581025 w 659607"/>
                <a:gd name="connsiteY3" fmla="*/ 5237 h 83818"/>
                <a:gd name="connsiteX4" fmla="*/ 659607 w 659607"/>
                <a:gd name="connsiteY4" fmla="*/ 83818 h 83818"/>
                <a:gd name="connsiteX0" fmla="*/ 0 w 659607"/>
                <a:gd name="connsiteY0" fmla="*/ 57783 h 83976"/>
                <a:gd name="connsiteX1" fmla="*/ 40482 w 659607"/>
                <a:gd name="connsiteY1" fmla="*/ 14921 h 83976"/>
                <a:gd name="connsiteX2" fmla="*/ 95250 w 659607"/>
                <a:gd name="connsiteY2" fmla="*/ 7776 h 83976"/>
                <a:gd name="connsiteX3" fmla="*/ 581025 w 659607"/>
                <a:gd name="connsiteY3" fmla="*/ 5395 h 83976"/>
                <a:gd name="connsiteX4" fmla="*/ 659607 w 659607"/>
                <a:gd name="connsiteY4" fmla="*/ 83976 h 83976"/>
                <a:gd name="connsiteX0" fmla="*/ 0 w 659607"/>
                <a:gd name="connsiteY0" fmla="*/ 55926 h 82119"/>
                <a:gd name="connsiteX1" fmla="*/ 40482 w 659607"/>
                <a:gd name="connsiteY1" fmla="*/ 13064 h 82119"/>
                <a:gd name="connsiteX2" fmla="*/ 95250 w 659607"/>
                <a:gd name="connsiteY2" fmla="*/ 5919 h 82119"/>
                <a:gd name="connsiteX3" fmla="*/ 511969 w 659607"/>
                <a:gd name="connsiteY3" fmla="*/ 5919 h 82119"/>
                <a:gd name="connsiteX4" fmla="*/ 659607 w 659607"/>
                <a:gd name="connsiteY4" fmla="*/ 82119 h 82119"/>
                <a:gd name="connsiteX0" fmla="*/ 0 w 659607"/>
                <a:gd name="connsiteY0" fmla="*/ 50759 h 76952"/>
                <a:gd name="connsiteX1" fmla="*/ 40482 w 659607"/>
                <a:gd name="connsiteY1" fmla="*/ 7897 h 76952"/>
                <a:gd name="connsiteX2" fmla="*/ 95250 w 659607"/>
                <a:gd name="connsiteY2" fmla="*/ 752 h 76952"/>
                <a:gd name="connsiteX3" fmla="*/ 511969 w 659607"/>
                <a:gd name="connsiteY3" fmla="*/ 752 h 76952"/>
                <a:gd name="connsiteX4" fmla="*/ 659607 w 659607"/>
                <a:gd name="connsiteY4" fmla="*/ 76952 h 76952"/>
                <a:gd name="connsiteX0" fmla="*/ 0 w 659607"/>
                <a:gd name="connsiteY0" fmla="*/ 50759 h 76952"/>
                <a:gd name="connsiteX1" fmla="*/ 40482 w 659607"/>
                <a:gd name="connsiteY1" fmla="*/ 7897 h 76952"/>
                <a:gd name="connsiteX2" fmla="*/ 95250 w 659607"/>
                <a:gd name="connsiteY2" fmla="*/ 752 h 76952"/>
                <a:gd name="connsiteX3" fmla="*/ 511969 w 659607"/>
                <a:gd name="connsiteY3" fmla="*/ 752 h 76952"/>
                <a:gd name="connsiteX4" fmla="*/ 659607 w 659607"/>
                <a:gd name="connsiteY4" fmla="*/ 76952 h 76952"/>
                <a:gd name="connsiteX0" fmla="*/ 0 w 659607"/>
                <a:gd name="connsiteY0" fmla="*/ 55925 h 82118"/>
                <a:gd name="connsiteX1" fmla="*/ 40482 w 659607"/>
                <a:gd name="connsiteY1" fmla="*/ 13063 h 82118"/>
                <a:gd name="connsiteX2" fmla="*/ 133350 w 659607"/>
                <a:gd name="connsiteY2" fmla="*/ 5918 h 82118"/>
                <a:gd name="connsiteX3" fmla="*/ 511969 w 659607"/>
                <a:gd name="connsiteY3" fmla="*/ 5918 h 82118"/>
                <a:gd name="connsiteX4" fmla="*/ 659607 w 659607"/>
                <a:gd name="connsiteY4" fmla="*/ 82118 h 82118"/>
                <a:gd name="connsiteX0" fmla="*/ 0 w 659607"/>
                <a:gd name="connsiteY0" fmla="*/ 55925 h 82118"/>
                <a:gd name="connsiteX1" fmla="*/ 133350 w 659607"/>
                <a:gd name="connsiteY1" fmla="*/ 5918 h 82118"/>
                <a:gd name="connsiteX2" fmla="*/ 511969 w 659607"/>
                <a:gd name="connsiteY2" fmla="*/ 5918 h 82118"/>
                <a:gd name="connsiteX3" fmla="*/ 659607 w 659607"/>
                <a:gd name="connsiteY3" fmla="*/ 82118 h 82118"/>
                <a:gd name="connsiteX0" fmla="*/ 0 w 659607"/>
                <a:gd name="connsiteY0" fmla="*/ 55925 h 82118"/>
                <a:gd name="connsiteX1" fmla="*/ 133350 w 659607"/>
                <a:gd name="connsiteY1" fmla="*/ 5918 h 82118"/>
                <a:gd name="connsiteX2" fmla="*/ 511969 w 659607"/>
                <a:gd name="connsiteY2" fmla="*/ 5918 h 82118"/>
                <a:gd name="connsiteX3" fmla="*/ 659607 w 659607"/>
                <a:gd name="connsiteY3" fmla="*/ 82118 h 82118"/>
                <a:gd name="connsiteX0" fmla="*/ 0 w 654844"/>
                <a:gd name="connsiteY0" fmla="*/ 65527 h 84576"/>
                <a:gd name="connsiteX1" fmla="*/ 128587 w 654844"/>
                <a:gd name="connsiteY1" fmla="*/ 8376 h 84576"/>
                <a:gd name="connsiteX2" fmla="*/ 507206 w 654844"/>
                <a:gd name="connsiteY2" fmla="*/ 8376 h 84576"/>
                <a:gd name="connsiteX3" fmla="*/ 654844 w 654844"/>
                <a:gd name="connsiteY3" fmla="*/ 84576 h 84576"/>
                <a:gd name="connsiteX0" fmla="*/ 0 w 654844"/>
                <a:gd name="connsiteY0" fmla="*/ 88256 h 88256"/>
                <a:gd name="connsiteX1" fmla="*/ 128587 w 654844"/>
                <a:gd name="connsiteY1" fmla="*/ 9674 h 88256"/>
                <a:gd name="connsiteX2" fmla="*/ 507206 w 654844"/>
                <a:gd name="connsiteY2" fmla="*/ 9674 h 88256"/>
                <a:gd name="connsiteX3" fmla="*/ 654844 w 654844"/>
                <a:gd name="connsiteY3" fmla="*/ 85874 h 88256"/>
                <a:gd name="connsiteX0" fmla="*/ 0 w 654844"/>
                <a:gd name="connsiteY0" fmla="*/ 89316 h 103603"/>
                <a:gd name="connsiteX1" fmla="*/ 128587 w 654844"/>
                <a:gd name="connsiteY1" fmla="*/ 10734 h 103603"/>
                <a:gd name="connsiteX2" fmla="*/ 507206 w 654844"/>
                <a:gd name="connsiteY2" fmla="*/ 10734 h 103603"/>
                <a:gd name="connsiteX3" fmla="*/ 654844 w 654844"/>
                <a:gd name="connsiteY3" fmla="*/ 103603 h 103603"/>
              </a:gdLst>
              <a:ahLst/>
              <a:cxnLst>
                <a:cxn ang="0">
                  <a:pos x="connsiteX0" y="connsiteY0"/>
                </a:cxn>
                <a:cxn ang="0">
                  <a:pos x="connsiteX1" y="connsiteY1"/>
                </a:cxn>
                <a:cxn ang="0">
                  <a:pos x="connsiteX2" y="connsiteY2"/>
                </a:cxn>
                <a:cxn ang="0">
                  <a:pos x="connsiteX3" y="connsiteY3"/>
                </a:cxn>
              </a:cxnLst>
              <a:rect l="l" t="t" r="r" b="b"/>
              <a:pathLst>
                <a:path w="654844" h="103603">
                  <a:moveTo>
                    <a:pt x="0" y="89316"/>
                  </a:moveTo>
                  <a:cubicBezTo>
                    <a:pt x="20637" y="55086"/>
                    <a:pt x="44053" y="23831"/>
                    <a:pt x="128587" y="10734"/>
                  </a:cubicBezTo>
                  <a:cubicBezTo>
                    <a:pt x="213121" y="-2363"/>
                    <a:pt x="419497" y="-4744"/>
                    <a:pt x="507206" y="10734"/>
                  </a:cubicBezTo>
                  <a:cubicBezTo>
                    <a:pt x="594916" y="26212"/>
                    <a:pt x="644723" y="63518"/>
                    <a:pt x="654844" y="103603"/>
                  </a:cubicBezTo>
                </a:path>
              </a:pathLst>
            </a:cu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Freeform 71"/>
            <p:cNvSpPr/>
            <p:nvPr/>
          </p:nvSpPr>
          <p:spPr>
            <a:xfrm>
              <a:off x="1433514" y="1935650"/>
              <a:ext cx="654844" cy="93175"/>
            </a:xfrm>
            <a:custGeom>
              <a:avLst/>
              <a:gdLst>
                <a:gd name="connsiteX0" fmla="*/ 0 w 655190"/>
                <a:gd name="connsiteY0" fmla="*/ 48178 h 83896"/>
                <a:gd name="connsiteX1" fmla="*/ 35719 w 655190"/>
                <a:gd name="connsiteY1" fmla="*/ 12459 h 83896"/>
                <a:gd name="connsiteX2" fmla="*/ 95250 w 655190"/>
                <a:gd name="connsiteY2" fmla="*/ 7696 h 83896"/>
                <a:gd name="connsiteX3" fmla="*/ 581025 w 655190"/>
                <a:gd name="connsiteY3" fmla="*/ 5315 h 83896"/>
                <a:gd name="connsiteX4" fmla="*/ 645319 w 655190"/>
                <a:gd name="connsiteY4" fmla="*/ 83896 h 83896"/>
                <a:gd name="connsiteX0" fmla="*/ 0 w 648540"/>
                <a:gd name="connsiteY0" fmla="*/ 46075 h 81793"/>
                <a:gd name="connsiteX1" fmla="*/ 35719 w 648540"/>
                <a:gd name="connsiteY1" fmla="*/ 10356 h 81793"/>
                <a:gd name="connsiteX2" fmla="*/ 95250 w 648540"/>
                <a:gd name="connsiteY2" fmla="*/ 5593 h 81793"/>
                <a:gd name="connsiteX3" fmla="*/ 581025 w 648540"/>
                <a:gd name="connsiteY3" fmla="*/ 3212 h 81793"/>
                <a:gd name="connsiteX4" fmla="*/ 645319 w 648540"/>
                <a:gd name="connsiteY4" fmla="*/ 81793 h 81793"/>
                <a:gd name="connsiteX0" fmla="*/ 0 w 648540"/>
                <a:gd name="connsiteY0" fmla="*/ 40755 h 76473"/>
                <a:gd name="connsiteX1" fmla="*/ 35719 w 648540"/>
                <a:gd name="connsiteY1" fmla="*/ 5036 h 76473"/>
                <a:gd name="connsiteX2" fmla="*/ 95250 w 648540"/>
                <a:gd name="connsiteY2" fmla="*/ 273 h 76473"/>
                <a:gd name="connsiteX3" fmla="*/ 581025 w 648540"/>
                <a:gd name="connsiteY3" fmla="*/ 5036 h 76473"/>
                <a:gd name="connsiteX4" fmla="*/ 645319 w 648540"/>
                <a:gd name="connsiteY4" fmla="*/ 76473 h 76473"/>
                <a:gd name="connsiteX0" fmla="*/ 0 w 648540"/>
                <a:gd name="connsiteY0" fmla="*/ 42863 h 78581"/>
                <a:gd name="connsiteX1" fmla="*/ 35719 w 648540"/>
                <a:gd name="connsiteY1" fmla="*/ 7144 h 78581"/>
                <a:gd name="connsiteX2" fmla="*/ 95250 w 648540"/>
                <a:gd name="connsiteY2" fmla="*/ 2381 h 78581"/>
                <a:gd name="connsiteX3" fmla="*/ 581025 w 648540"/>
                <a:gd name="connsiteY3" fmla="*/ 0 h 78581"/>
                <a:gd name="connsiteX4" fmla="*/ 645319 w 648540"/>
                <a:gd name="connsiteY4" fmla="*/ 78581 h 78581"/>
                <a:gd name="connsiteX0" fmla="*/ 0 w 660677"/>
                <a:gd name="connsiteY0" fmla="*/ 48100 h 83818"/>
                <a:gd name="connsiteX1" fmla="*/ 35719 w 660677"/>
                <a:gd name="connsiteY1" fmla="*/ 12381 h 83818"/>
                <a:gd name="connsiteX2" fmla="*/ 95250 w 660677"/>
                <a:gd name="connsiteY2" fmla="*/ 7618 h 83818"/>
                <a:gd name="connsiteX3" fmla="*/ 581025 w 660677"/>
                <a:gd name="connsiteY3" fmla="*/ 5237 h 83818"/>
                <a:gd name="connsiteX4" fmla="*/ 652463 w 660677"/>
                <a:gd name="connsiteY4" fmla="*/ 83818 h 83818"/>
                <a:gd name="connsiteX0" fmla="*/ 0 w 653280"/>
                <a:gd name="connsiteY0" fmla="*/ 48100 h 83818"/>
                <a:gd name="connsiteX1" fmla="*/ 35719 w 653280"/>
                <a:gd name="connsiteY1" fmla="*/ 12381 h 83818"/>
                <a:gd name="connsiteX2" fmla="*/ 95250 w 653280"/>
                <a:gd name="connsiteY2" fmla="*/ 7618 h 83818"/>
                <a:gd name="connsiteX3" fmla="*/ 581025 w 653280"/>
                <a:gd name="connsiteY3" fmla="*/ 5237 h 83818"/>
                <a:gd name="connsiteX4" fmla="*/ 652463 w 653280"/>
                <a:gd name="connsiteY4" fmla="*/ 83818 h 83818"/>
                <a:gd name="connsiteX0" fmla="*/ 0 w 659607"/>
                <a:gd name="connsiteY0" fmla="*/ 48100 h 83818"/>
                <a:gd name="connsiteX1" fmla="*/ 35719 w 659607"/>
                <a:gd name="connsiteY1" fmla="*/ 12381 h 83818"/>
                <a:gd name="connsiteX2" fmla="*/ 95250 w 659607"/>
                <a:gd name="connsiteY2" fmla="*/ 7618 h 83818"/>
                <a:gd name="connsiteX3" fmla="*/ 581025 w 659607"/>
                <a:gd name="connsiteY3" fmla="*/ 5237 h 83818"/>
                <a:gd name="connsiteX4" fmla="*/ 659607 w 659607"/>
                <a:gd name="connsiteY4" fmla="*/ 83818 h 83818"/>
                <a:gd name="connsiteX0" fmla="*/ 0 w 659607"/>
                <a:gd name="connsiteY0" fmla="*/ 48100 h 83818"/>
                <a:gd name="connsiteX1" fmla="*/ 35719 w 659607"/>
                <a:gd name="connsiteY1" fmla="*/ 12381 h 83818"/>
                <a:gd name="connsiteX2" fmla="*/ 95250 w 659607"/>
                <a:gd name="connsiteY2" fmla="*/ 7618 h 83818"/>
                <a:gd name="connsiteX3" fmla="*/ 581025 w 659607"/>
                <a:gd name="connsiteY3" fmla="*/ 5237 h 83818"/>
                <a:gd name="connsiteX4" fmla="*/ 659607 w 659607"/>
                <a:gd name="connsiteY4" fmla="*/ 83818 h 83818"/>
                <a:gd name="connsiteX0" fmla="*/ 0 w 659607"/>
                <a:gd name="connsiteY0" fmla="*/ 48100 h 83818"/>
                <a:gd name="connsiteX1" fmla="*/ 35719 w 659607"/>
                <a:gd name="connsiteY1" fmla="*/ 12381 h 83818"/>
                <a:gd name="connsiteX2" fmla="*/ 95250 w 659607"/>
                <a:gd name="connsiteY2" fmla="*/ 7618 h 83818"/>
                <a:gd name="connsiteX3" fmla="*/ 581025 w 659607"/>
                <a:gd name="connsiteY3" fmla="*/ 5237 h 83818"/>
                <a:gd name="connsiteX4" fmla="*/ 659607 w 659607"/>
                <a:gd name="connsiteY4" fmla="*/ 83818 h 83818"/>
                <a:gd name="connsiteX0" fmla="*/ 0 w 659607"/>
                <a:gd name="connsiteY0" fmla="*/ 57625 h 83818"/>
                <a:gd name="connsiteX1" fmla="*/ 35719 w 659607"/>
                <a:gd name="connsiteY1" fmla="*/ 12381 h 83818"/>
                <a:gd name="connsiteX2" fmla="*/ 95250 w 659607"/>
                <a:gd name="connsiteY2" fmla="*/ 7618 h 83818"/>
                <a:gd name="connsiteX3" fmla="*/ 581025 w 659607"/>
                <a:gd name="connsiteY3" fmla="*/ 5237 h 83818"/>
                <a:gd name="connsiteX4" fmla="*/ 659607 w 659607"/>
                <a:gd name="connsiteY4" fmla="*/ 83818 h 83818"/>
                <a:gd name="connsiteX0" fmla="*/ 0 w 659607"/>
                <a:gd name="connsiteY0" fmla="*/ 57783 h 83976"/>
                <a:gd name="connsiteX1" fmla="*/ 40482 w 659607"/>
                <a:gd name="connsiteY1" fmla="*/ 14921 h 83976"/>
                <a:gd name="connsiteX2" fmla="*/ 95250 w 659607"/>
                <a:gd name="connsiteY2" fmla="*/ 7776 h 83976"/>
                <a:gd name="connsiteX3" fmla="*/ 581025 w 659607"/>
                <a:gd name="connsiteY3" fmla="*/ 5395 h 83976"/>
                <a:gd name="connsiteX4" fmla="*/ 659607 w 659607"/>
                <a:gd name="connsiteY4" fmla="*/ 83976 h 83976"/>
                <a:gd name="connsiteX0" fmla="*/ 0 w 659607"/>
                <a:gd name="connsiteY0" fmla="*/ 55926 h 82119"/>
                <a:gd name="connsiteX1" fmla="*/ 40482 w 659607"/>
                <a:gd name="connsiteY1" fmla="*/ 13064 h 82119"/>
                <a:gd name="connsiteX2" fmla="*/ 95250 w 659607"/>
                <a:gd name="connsiteY2" fmla="*/ 5919 h 82119"/>
                <a:gd name="connsiteX3" fmla="*/ 511969 w 659607"/>
                <a:gd name="connsiteY3" fmla="*/ 5919 h 82119"/>
                <a:gd name="connsiteX4" fmla="*/ 659607 w 659607"/>
                <a:gd name="connsiteY4" fmla="*/ 82119 h 82119"/>
                <a:gd name="connsiteX0" fmla="*/ 0 w 659607"/>
                <a:gd name="connsiteY0" fmla="*/ 50759 h 76952"/>
                <a:gd name="connsiteX1" fmla="*/ 40482 w 659607"/>
                <a:gd name="connsiteY1" fmla="*/ 7897 h 76952"/>
                <a:gd name="connsiteX2" fmla="*/ 95250 w 659607"/>
                <a:gd name="connsiteY2" fmla="*/ 752 h 76952"/>
                <a:gd name="connsiteX3" fmla="*/ 511969 w 659607"/>
                <a:gd name="connsiteY3" fmla="*/ 752 h 76952"/>
                <a:gd name="connsiteX4" fmla="*/ 659607 w 659607"/>
                <a:gd name="connsiteY4" fmla="*/ 76952 h 76952"/>
                <a:gd name="connsiteX0" fmla="*/ 0 w 659607"/>
                <a:gd name="connsiteY0" fmla="*/ 50759 h 76952"/>
                <a:gd name="connsiteX1" fmla="*/ 40482 w 659607"/>
                <a:gd name="connsiteY1" fmla="*/ 7897 h 76952"/>
                <a:gd name="connsiteX2" fmla="*/ 95250 w 659607"/>
                <a:gd name="connsiteY2" fmla="*/ 752 h 76952"/>
                <a:gd name="connsiteX3" fmla="*/ 511969 w 659607"/>
                <a:gd name="connsiteY3" fmla="*/ 752 h 76952"/>
                <a:gd name="connsiteX4" fmla="*/ 659607 w 659607"/>
                <a:gd name="connsiteY4" fmla="*/ 76952 h 76952"/>
                <a:gd name="connsiteX0" fmla="*/ 0 w 659607"/>
                <a:gd name="connsiteY0" fmla="*/ 55925 h 82118"/>
                <a:gd name="connsiteX1" fmla="*/ 40482 w 659607"/>
                <a:gd name="connsiteY1" fmla="*/ 13063 h 82118"/>
                <a:gd name="connsiteX2" fmla="*/ 133350 w 659607"/>
                <a:gd name="connsiteY2" fmla="*/ 5918 h 82118"/>
                <a:gd name="connsiteX3" fmla="*/ 511969 w 659607"/>
                <a:gd name="connsiteY3" fmla="*/ 5918 h 82118"/>
                <a:gd name="connsiteX4" fmla="*/ 659607 w 659607"/>
                <a:gd name="connsiteY4" fmla="*/ 82118 h 82118"/>
                <a:gd name="connsiteX0" fmla="*/ 0 w 659607"/>
                <a:gd name="connsiteY0" fmla="*/ 55925 h 82118"/>
                <a:gd name="connsiteX1" fmla="*/ 133350 w 659607"/>
                <a:gd name="connsiteY1" fmla="*/ 5918 h 82118"/>
                <a:gd name="connsiteX2" fmla="*/ 511969 w 659607"/>
                <a:gd name="connsiteY2" fmla="*/ 5918 h 82118"/>
                <a:gd name="connsiteX3" fmla="*/ 659607 w 659607"/>
                <a:gd name="connsiteY3" fmla="*/ 82118 h 82118"/>
                <a:gd name="connsiteX0" fmla="*/ 0 w 659607"/>
                <a:gd name="connsiteY0" fmla="*/ 55925 h 82118"/>
                <a:gd name="connsiteX1" fmla="*/ 133350 w 659607"/>
                <a:gd name="connsiteY1" fmla="*/ 5918 h 82118"/>
                <a:gd name="connsiteX2" fmla="*/ 511969 w 659607"/>
                <a:gd name="connsiteY2" fmla="*/ 5918 h 82118"/>
                <a:gd name="connsiteX3" fmla="*/ 659607 w 659607"/>
                <a:gd name="connsiteY3" fmla="*/ 82118 h 82118"/>
                <a:gd name="connsiteX0" fmla="*/ 0 w 654844"/>
                <a:gd name="connsiteY0" fmla="*/ 65527 h 84576"/>
                <a:gd name="connsiteX1" fmla="*/ 128587 w 654844"/>
                <a:gd name="connsiteY1" fmla="*/ 8376 h 84576"/>
                <a:gd name="connsiteX2" fmla="*/ 507206 w 654844"/>
                <a:gd name="connsiteY2" fmla="*/ 8376 h 84576"/>
                <a:gd name="connsiteX3" fmla="*/ 654844 w 654844"/>
                <a:gd name="connsiteY3" fmla="*/ 84576 h 84576"/>
                <a:gd name="connsiteX0" fmla="*/ 0 w 654844"/>
                <a:gd name="connsiteY0" fmla="*/ 83196 h 85576"/>
                <a:gd name="connsiteX1" fmla="*/ 128587 w 654844"/>
                <a:gd name="connsiteY1" fmla="*/ 9376 h 85576"/>
                <a:gd name="connsiteX2" fmla="*/ 507206 w 654844"/>
                <a:gd name="connsiteY2" fmla="*/ 9376 h 85576"/>
                <a:gd name="connsiteX3" fmla="*/ 654844 w 654844"/>
                <a:gd name="connsiteY3" fmla="*/ 85576 h 85576"/>
                <a:gd name="connsiteX0" fmla="*/ 0 w 654844"/>
                <a:gd name="connsiteY0" fmla="*/ 83651 h 93175"/>
                <a:gd name="connsiteX1" fmla="*/ 128587 w 654844"/>
                <a:gd name="connsiteY1" fmla="*/ 9831 h 93175"/>
                <a:gd name="connsiteX2" fmla="*/ 507206 w 654844"/>
                <a:gd name="connsiteY2" fmla="*/ 9831 h 93175"/>
                <a:gd name="connsiteX3" fmla="*/ 654844 w 654844"/>
                <a:gd name="connsiteY3" fmla="*/ 93175 h 93175"/>
              </a:gdLst>
              <a:ahLst/>
              <a:cxnLst>
                <a:cxn ang="0">
                  <a:pos x="connsiteX0" y="connsiteY0"/>
                </a:cxn>
                <a:cxn ang="0">
                  <a:pos x="connsiteX1" y="connsiteY1"/>
                </a:cxn>
                <a:cxn ang="0">
                  <a:pos x="connsiteX2" y="connsiteY2"/>
                </a:cxn>
                <a:cxn ang="0">
                  <a:pos x="connsiteX3" y="connsiteY3"/>
                </a:cxn>
              </a:cxnLst>
              <a:rect l="l" t="t" r="r" b="b"/>
              <a:pathLst>
                <a:path w="654844" h="93175">
                  <a:moveTo>
                    <a:pt x="0" y="83651"/>
                  </a:moveTo>
                  <a:cubicBezTo>
                    <a:pt x="20637" y="49421"/>
                    <a:pt x="44053" y="22134"/>
                    <a:pt x="128587" y="9831"/>
                  </a:cubicBezTo>
                  <a:cubicBezTo>
                    <a:pt x="213121" y="-2472"/>
                    <a:pt x="419497" y="-4060"/>
                    <a:pt x="507206" y="9831"/>
                  </a:cubicBezTo>
                  <a:cubicBezTo>
                    <a:pt x="594915" y="23722"/>
                    <a:pt x="644723" y="53090"/>
                    <a:pt x="654844" y="93175"/>
                  </a:cubicBezTo>
                </a:path>
              </a:pathLst>
            </a:cu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3" name="Group 72"/>
          <p:cNvGrpSpPr/>
          <p:nvPr/>
        </p:nvGrpSpPr>
        <p:grpSpPr>
          <a:xfrm>
            <a:off x="3533411" y="4381801"/>
            <a:ext cx="670289" cy="591444"/>
            <a:chOff x="1426317" y="1547364"/>
            <a:chExt cx="670289" cy="591444"/>
          </a:xfrm>
        </p:grpSpPr>
        <p:sp>
          <p:nvSpPr>
            <p:cNvPr id="74" name="Freeform 73"/>
            <p:cNvSpPr/>
            <p:nvPr/>
          </p:nvSpPr>
          <p:spPr>
            <a:xfrm>
              <a:off x="1426318" y="1547364"/>
              <a:ext cx="670288" cy="591444"/>
            </a:xfrm>
            <a:custGeom>
              <a:avLst/>
              <a:gdLst>
                <a:gd name="connsiteX0" fmla="*/ 593028 w 670333"/>
                <a:gd name="connsiteY0" fmla="*/ 329 h 604757"/>
                <a:gd name="connsiteX1" fmla="*/ 643034 w 670333"/>
                <a:gd name="connsiteY1" fmla="*/ 45573 h 604757"/>
                <a:gd name="connsiteX2" fmla="*/ 666846 w 670333"/>
                <a:gd name="connsiteY2" fmla="*/ 136061 h 604757"/>
                <a:gd name="connsiteX3" fmla="*/ 669228 w 670333"/>
                <a:gd name="connsiteY3" fmla="*/ 407523 h 604757"/>
                <a:gd name="connsiteX4" fmla="*/ 657321 w 670333"/>
                <a:gd name="connsiteY4" fmla="*/ 519442 h 604757"/>
                <a:gd name="connsiteX5" fmla="*/ 602553 w 670333"/>
                <a:gd name="connsiteY5" fmla="*/ 600404 h 604757"/>
                <a:gd name="connsiteX6" fmla="*/ 564453 w 670333"/>
                <a:gd name="connsiteY6" fmla="*/ 588498 h 604757"/>
                <a:gd name="connsiteX7" fmla="*/ 557309 w 670333"/>
                <a:gd name="connsiteY7" fmla="*/ 543254 h 604757"/>
                <a:gd name="connsiteX8" fmla="*/ 528734 w 670333"/>
                <a:gd name="connsiteY8" fmla="*/ 514679 h 604757"/>
                <a:gd name="connsiteX9" fmla="*/ 428721 w 670333"/>
                <a:gd name="connsiteY9" fmla="*/ 509917 h 604757"/>
                <a:gd name="connsiteX10" fmla="*/ 133446 w 670333"/>
                <a:gd name="connsiteY10" fmla="*/ 509917 h 604757"/>
                <a:gd name="connsiteX11" fmla="*/ 90584 w 670333"/>
                <a:gd name="connsiteY11" fmla="*/ 507536 h 604757"/>
                <a:gd name="connsiteX12" fmla="*/ 81059 w 670333"/>
                <a:gd name="connsiteY12" fmla="*/ 555161 h 604757"/>
                <a:gd name="connsiteX13" fmla="*/ 57246 w 670333"/>
                <a:gd name="connsiteY13" fmla="*/ 586117 h 604757"/>
                <a:gd name="connsiteX14" fmla="*/ 19146 w 670333"/>
                <a:gd name="connsiteY14" fmla="*/ 574211 h 604757"/>
                <a:gd name="connsiteX15" fmla="*/ 4859 w 670333"/>
                <a:gd name="connsiteY15" fmla="*/ 512298 h 604757"/>
                <a:gd name="connsiteX16" fmla="*/ 7240 w 670333"/>
                <a:gd name="connsiteY16" fmla="*/ 62242 h 604757"/>
                <a:gd name="connsiteX17" fmla="*/ 85821 w 670333"/>
                <a:gd name="connsiteY17" fmla="*/ 59861 h 604757"/>
                <a:gd name="connsiteX18" fmla="*/ 83440 w 670333"/>
                <a:gd name="connsiteY18" fmla="*/ 100342 h 604757"/>
                <a:gd name="connsiteX19" fmla="*/ 509684 w 670333"/>
                <a:gd name="connsiteY19" fmla="*/ 97961 h 604757"/>
                <a:gd name="connsiteX20" fmla="*/ 562071 w 670333"/>
                <a:gd name="connsiteY20" fmla="*/ 67004 h 604757"/>
                <a:gd name="connsiteX21" fmla="*/ 593028 w 670333"/>
                <a:gd name="connsiteY21" fmla="*/ 329 h 604757"/>
                <a:gd name="connsiteX0" fmla="*/ 594569 w 671874"/>
                <a:gd name="connsiteY0" fmla="*/ 329 h 604757"/>
                <a:gd name="connsiteX1" fmla="*/ 644575 w 671874"/>
                <a:gd name="connsiteY1" fmla="*/ 45573 h 604757"/>
                <a:gd name="connsiteX2" fmla="*/ 668387 w 671874"/>
                <a:gd name="connsiteY2" fmla="*/ 136061 h 604757"/>
                <a:gd name="connsiteX3" fmla="*/ 670769 w 671874"/>
                <a:gd name="connsiteY3" fmla="*/ 407523 h 604757"/>
                <a:gd name="connsiteX4" fmla="*/ 658862 w 671874"/>
                <a:gd name="connsiteY4" fmla="*/ 519442 h 604757"/>
                <a:gd name="connsiteX5" fmla="*/ 604094 w 671874"/>
                <a:gd name="connsiteY5" fmla="*/ 600404 h 604757"/>
                <a:gd name="connsiteX6" fmla="*/ 565994 w 671874"/>
                <a:gd name="connsiteY6" fmla="*/ 588498 h 604757"/>
                <a:gd name="connsiteX7" fmla="*/ 558850 w 671874"/>
                <a:gd name="connsiteY7" fmla="*/ 543254 h 604757"/>
                <a:gd name="connsiteX8" fmla="*/ 530275 w 671874"/>
                <a:gd name="connsiteY8" fmla="*/ 514679 h 604757"/>
                <a:gd name="connsiteX9" fmla="*/ 430262 w 671874"/>
                <a:gd name="connsiteY9" fmla="*/ 509917 h 604757"/>
                <a:gd name="connsiteX10" fmla="*/ 134987 w 671874"/>
                <a:gd name="connsiteY10" fmla="*/ 509917 h 604757"/>
                <a:gd name="connsiteX11" fmla="*/ 92125 w 671874"/>
                <a:gd name="connsiteY11" fmla="*/ 507536 h 604757"/>
                <a:gd name="connsiteX12" fmla="*/ 82600 w 671874"/>
                <a:gd name="connsiteY12" fmla="*/ 555161 h 604757"/>
                <a:gd name="connsiteX13" fmla="*/ 58787 w 671874"/>
                <a:gd name="connsiteY13" fmla="*/ 586117 h 604757"/>
                <a:gd name="connsiteX14" fmla="*/ 20687 w 671874"/>
                <a:gd name="connsiteY14" fmla="*/ 574211 h 604757"/>
                <a:gd name="connsiteX15" fmla="*/ 6400 w 671874"/>
                <a:gd name="connsiteY15" fmla="*/ 512298 h 604757"/>
                <a:gd name="connsiteX16" fmla="*/ 1637 w 671874"/>
                <a:gd name="connsiteY16" fmla="*/ 107486 h 604757"/>
                <a:gd name="connsiteX17" fmla="*/ 8781 w 671874"/>
                <a:gd name="connsiteY17" fmla="*/ 62242 h 604757"/>
                <a:gd name="connsiteX18" fmla="*/ 87362 w 671874"/>
                <a:gd name="connsiteY18" fmla="*/ 59861 h 604757"/>
                <a:gd name="connsiteX19" fmla="*/ 84981 w 671874"/>
                <a:gd name="connsiteY19" fmla="*/ 100342 h 604757"/>
                <a:gd name="connsiteX20" fmla="*/ 511225 w 671874"/>
                <a:gd name="connsiteY20" fmla="*/ 97961 h 604757"/>
                <a:gd name="connsiteX21" fmla="*/ 563612 w 671874"/>
                <a:gd name="connsiteY21" fmla="*/ 67004 h 604757"/>
                <a:gd name="connsiteX22" fmla="*/ 594569 w 671874"/>
                <a:gd name="connsiteY22" fmla="*/ 329 h 604757"/>
                <a:gd name="connsiteX0" fmla="*/ 592983 w 670288"/>
                <a:gd name="connsiteY0" fmla="*/ 329 h 604757"/>
                <a:gd name="connsiteX1" fmla="*/ 642989 w 670288"/>
                <a:gd name="connsiteY1" fmla="*/ 45573 h 604757"/>
                <a:gd name="connsiteX2" fmla="*/ 666801 w 670288"/>
                <a:gd name="connsiteY2" fmla="*/ 136061 h 604757"/>
                <a:gd name="connsiteX3" fmla="*/ 669183 w 670288"/>
                <a:gd name="connsiteY3" fmla="*/ 407523 h 604757"/>
                <a:gd name="connsiteX4" fmla="*/ 657276 w 670288"/>
                <a:gd name="connsiteY4" fmla="*/ 519442 h 604757"/>
                <a:gd name="connsiteX5" fmla="*/ 602508 w 670288"/>
                <a:gd name="connsiteY5" fmla="*/ 600404 h 604757"/>
                <a:gd name="connsiteX6" fmla="*/ 564408 w 670288"/>
                <a:gd name="connsiteY6" fmla="*/ 588498 h 604757"/>
                <a:gd name="connsiteX7" fmla="*/ 557264 w 670288"/>
                <a:gd name="connsiteY7" fmla="*/ 543254 h 604757"/>
                <a:gd name="connsiteX8" fmla="*/ 528689 w 670288"/>
                <a:gd name="connsiteY8" fmla="*/ 514679 h 604757"/>
                <a:gd name="connsiteX9" fmla="*/ 428676 w 670288"/>
                <a:gd name="connsiteY9" fmla="*/ 509917 h 604757"/>
                <a:gd name="connsiteX10" fmla="*/ 133401 w 670288"/>
                <a:gd name="connsiteY10" fmla="*/ 509917 h 604757"/>
                <a:gd name="connsiteX11" fmla="*/ 90539 w 670288"/>
                <a:gd name="connsiteY11" fmla="*/ 507536 h 604757"/>
                <a:gd name="connsiteX12" fmla="*/ 81014 w 670288"/>
                <a:gd name="connsiteY12" fmla="*/ 555161 h 604757"/>
                <a:gd name="connsiteX13" fmla="*/ 57201 w 670288"/>
                <a:gd name="connsiteY13" fmla="*/ 586117 h 604757"/>
                <a:gd name="connsiteX14" fmla="*/ 19101 w 670288"/>
                <a:gd name="connsiteY14" fmla="*/ 574211 h 604757"/>
                <a:gd name="connsiteX15" fmla="*/ 4814 w 670288"/>
                <a:gd name="connsiteY15" fmla="*/ 512298 h 604757"/>
                <a:gd name="connsiteX16" fmla="*/ 51 w 670288"/>
                <a:gd name="connsiteY16" fmla="*/ 107486 h 604757"/>
                <a:gd name="connsiteX17" fmla="*/ 21482 w 670288"/>
                <a:gd name="connsiteY17" fmla="*/ 33667 h 604757"/>
                <a:gd name="connsiteX18" fmla="*/ 85776 w 670288"/>
                <a:gd name="connsiteY18" fmla="*/ 59861 h 604757"/>
                <a:gd name="connsiteX19" fmla="*/ 83395 w 670288"/>
                <a:gd name="connsiteY19" fmla="*/ 100342 h 604757"/>
                <a:gd name="connsiteX20" fmla="*/ 509639 w 670288"/>
                <a:gd name="connsiteY20" fmla="*/ 97961 h 604757"/>
                <a:gd name="connsiteX21" fmla="*/ 562026 w 670288"/>
                <a:gd name="connsiteY21" fmla="*/ 67004 h 604757"/>
                <a:gd name="connsiteX22" fmla="*/ 592983 w 670288"/>
                <a:gd name="connsiteY22" fmla="*/ 329 h 604757"/>
                <a:gd name="connsiteX0" fmla="*/ 592983 w 670288"/>
                <a:gd name="connsiteY0" fmla="*/ 329 h 604757"/>
                <a:gd name="connsiteX1" fmla="*/ 642989 w 670288"/>
                <a:gd name="connsiteY1" fmla="*/ 45573 h 604757"/>
                <a:gd name="connsiteX2" fmla="*/ 666801 w 670288"/>
                <a:gd name="connsiteY2" fmla="*/ 136061 h 604757"/>
                <a:gd name="connsiteX3" fmla="*/ 669183 w 670288"/>
                <a:gd name="connsiteY3" fmla="*/ 407523 h 604757"/>
                <a:gd name="connsiteX4" fmla="*/ 657276 w 670288"/>
                <a:gd name="connsiteY4" fmla="*/ 519442 h 604757"/>
                <a:gd name="connsiteX5" fmla="*/ 602508 w 670288"/>
                <a:gd name="connsiteY5" fmla="*/ 600404 h 604757"/>
                <a:gd name="connsiteX6" fmla="*/ 564408 w 670288"/>
                <a:gd name="connsiteY6" fmla="*/ 588498 h 604757"/>
                <a:gd name="connsiteX7" fmla="*/ 557264 w 670288"/>
                <a:gd name="connsiteY7" fmla="*/ 543254 h 604757"/>
                <a:gd name="connsiteX8" fmla="*/ 528689 w 670288"/>
                <a:gd name="connsiteY8" fmla="*/ 514679 h 604757"/>
                <a:gd name="connsiteX9" fmla="*/ 428676 w 670288"/>
                <a:gd name="connsiteY9" fmla="*/ 509917 h 604757"/>
                <a:gd name="connsiteX10" fmla="*/ 133401 w 670288"/>
                <a:gd name="connsiteY10" fmla="*/ 509917 h 604757"/>
                <a:gd name="connsiteX11" fmla="*/ 90539 w 670288"/>
                <a:gd name="connsiteY11" fmla="*/ 507536 h 604757"/>
                <a:gd name="connsiteX12" fmla="*/ 81014 w 670288"/>
                <a:gd name="connsiteY12" fmla="*/ 555161 h 604757"/>
                <a:gd name="connsiteX13" fmla="*/ 57201 w 670288"/>
                <a:gd name="connsiteY13" fmla="*/ 586117 h 604757"/>
                <a:gd name="connsiteX14" fmla="*/ 19101 w 670288"/>
                <a:gd name="connsiteY14" fmla="*/ 574211 h 604757"/>
                <a:gd name="connsiteX15" fmla="*/ 4814 w 670288"/>
                <a:gd name="connsiteY15" fmla="*/ 512298 h 604757"/>
                <a:gd name="connsiteX16" fmla="*/ 51 w 670288"/>
                <a:gd name="connsiteY16" fmla="*/ 107486 h 604757"/>
                <a:gd name="connsiteX17" fmla="*/ 21482 w 670288"/>
                <a:gd name="connsiteY17" fmla="*/ 33667 h 604757"/>
                <a:gd name="connsiteX18" fmla="*/ 85776 w 670288"/>
                <a:gd name="connsiteY18" fmla="*/ 59861 h 604757"/>
                <a:gd name="connsiteX19" fmla="*/ 83395 w 670288"/>
                <a:gd name="connsiteY19" fmla="*/ 100342 h 604757"/>
                <a:gd name="connsiteX20" fmla="*/ 509639 w 670288"/>
                <a:gd name="connsiteY20" fmla="*/ 97961 h 604757"/>
                <a:gd name="connsiteX21" fmla="*/ 562026 w 670288"/>
                <a:gd name="connsiteY21" fmla="*/ 67004 h 604757"/>
                <a:gd name="connsiteX22" fmla="*/ 592983 w 670288"/>
                <a:gd name="connsiteY22" fmla="*/ 329 h 604757"/>
                <a:gd name="connsiteX0" fmla="*/ 592983 w 670288"/>
                <a:gd name="connsiteY0" fmla="*/ 329 h 604757"/>
                <a:gd name="connsiteX1" fmla="*/ 642989 w 670288"/>
                <a:gd name="connsiteY1" fmla="*/ 45573 h 604757"/>
                <a:gd name="connsiteX2" fmla="*/ 666801 w 670288"/>
                <a:gd name="connsiteY2" fmla="*/ 136061 h 604757"/>
                <a:gd name="connsiteX3" fmla="*/ 669183 w 670288"/>
                <a:gd name="connsiteY3" fmla="*/ 407523 h 604757"/>
                <a:gd name="connsiteX4" fmla="*/ 657276 w 670288"/>
                <a:gd name="connsiteY4" fmla="*/ 519442 h 604757"/>
                <a:gd name="connsiteX5" fmla="*/ 602508 w 670288"/>
                <a:gd name="connsiteY5" fmla="*/ 600404 h 604757"/>
                <a:gd name="connsiteX6" fmla="*/ 564408 w 670288"/>
                <a:gd name="connsiteY6" fmla="*/ 588498 h 604757"/>
                <a:gd name="connsiteX7" fmla="*/ 557264 w 670288"/>
                <a:gd name="connsiteY7" fmla="*/ 543254 h 604757"/>
                <a:gd name="connsiteX8" fmla="*/ 528689 w 670288"/>
                <a:gd name="connsiteY8" fmla="*/ 514679 h 604757"/>
                <a:gd name="connsiteX9" fmla="*/ 428676 w 670288"/>
                <a:gd name="connsiteY9" fmla="*/ 509917 h 604757"/>
                <a:gd name="connsiteX10" fmla="*/ 133401 w 670288"/>
                <a:gd name="connsiteY10" fmla="*/ 509917 h 604757"/>
                <a:gd name="connsiteX11" fmla="*/ 90539 w 670288"/>
                <a:gd name="connsiteY11" fmla="*/ 507536 h 604757"/>
                <a:gd name="connsiteX12" fmla="*/ 81014 w 670288"/>
                <a:gd name="connsiteY12" fmla="*/ 555161 h 604757"/>
                <a:gd name="connsiteX13" fmla="*/ 57201 w 670288"/>
                <a:gd name="connsiteY13" fmla="*/ 586117 h 604757"/>
                <a:gd name="connsiteX14" fmla="*/ 19101 w 670288"/>
                <a:gd name="connsiteY14" fmla="*/ 574211 h 604757"/>
                <a:gd name="connsiteX15" fmla="*/ 4814 w 670288"/>
                <a:gd name="connsiteY15" fmla="*/ 512298 h 604757"/>
                <a:gd name="connsiteX16" fmla="*/ 51 w 670288"/>
                <a:gd name="connsiteY16" fmla="*/ 107486 h 604757"/>
                <a:gd name="connsiteX17" fmla="*/ 21482 w 670288"/>
                <a:gd name="connsiteY17" fmla="*/ 33667 h 604757"/>
                <a:gd name="connsiteX18" fmla="*/ 85776 w 670288"/>
                <a:gd name="connsiteY18" fmla="*/ 59861 h 604757"/>
                <a:gd name="connsiteX19" fmla="*/ 83395 w 670288"/>
                <a:gd name="connsiteY19" fmla="*/ 100342 h 604757"/>
                <a:gd name="connsiteX20" fmla="*/ 509639 w 670288"/>
                <a:gd name="connsiteY20" fmla="*/ 97961 h 604757"/>
                <a:gd name="connsiteX21" fmla="*/ 562026 w 670288"/>
                <a:gd name="connsiteY21" fmla="*/ 67004 h 604757"/>
                <a:gd name="connsiteX22" fmla="*/ 592983 w 670288"/>
                <a:gd name="connsiteY22" fmla="*/ 329 h 604757"/>
                <a:gd name="connsiteX0" fmla="*/ 592983 w 670288"/>
                <a:gd name="connsiteY0" fmla="*/ 329 h 604757"/>
                <a:gd name="connsiteX1" fmla="*/ 642989 w 670288"/>
                <a:gd name="connsiteY1" fmla="*/ 45573 h 604757"/>
                <a:gd name="connsiteX2" fmla="*/ 666801 w 670288"/>
                <a:gd name="connsiteY2" fmla="*/ 136061 h 604757"/>
                <a:gd name="connsiteX3" fmla="*/ 669183 w 670288"/>
                <a:gd name="connsiteY3" fmla="*/ 407523 h 604757"/>
                <a:gd name="connsiteX4" fmla="*/ 657276 w 670288"/>
                <a:gd name="connsiteY4" fmla="*/ 519442 h 604757"/>
                <a:gd name="connsiteX5" fmla="*/ 602508 w 670288"/>
                <a:gd name="connsiteY5" fmla="*/ 600404 h 604757"/>
                <a:gd name="connsiteX6" fmla="*/ 564408 w 670288"/>
                <a:gd name="connsiteY6" fmla="*/ 588498 h 604757"/>
                <a:gd name="connsiteX7" fmla="*/ 557264 w 670288"/>
                <a:gd name="connsiteY7" fmla="*/ 543254 h 604757"/>
                <a:gd name="connsiteX8" fmla="*/ 528689 w 670288"/>
                <a:gd name="connsiteY8" fmla="*/ 514679 h 604757"/>
                <a:gd name="connsiteX9" fmla="*/ 428676 w 670288"/>
                <a:gd name="connsiteY9" fmla="*/ 509917 h 604757"/>
                <a:gd name="connsiteX10" fmla="*/ 133401 w 670288"/>
                <a:gd name="connsiteY10" fmla="*/ 509917 h 604757"/>
                <a:gd name="connsiteX11" fmla="*/ 90539 w 670288"/>
                <a:gd name="connsiteY11" fmla="*/ 507536 h 604757"/>
                <a:gd name="connsiteX12" fmla="*/ 81014 w 670288"/>
                <a:gd name="connsiteY12" fmla="*/ 555161 h 604757"/>
                <a:gd name="connsiteX13" fmla="*/ 57201 w 670288"/>
                <a:gd name="connsiteY13" fmla="*/ 586117 h 604757"/>
                <a:gd name="connsiteX14" fmla="*/ 19101 w 670288"/>
                <a:gd name="connsiteY14" fmla="*/ 574211 h 604757"/>
                <a:gd name="connsiteX15" fmla="*/ 4814 w 670288"/>
                <a:gd name="connsiteY15" fmla="*/ 512298 h 604757"/>
                <a:gd name="connsiteX16" fmla="*/ 51 w 670288"/>
                <a:gd name="connsiteY16" fmla="*/ 107486 h 604757"/>
                <a:gd name="connsiteX17" fmla="*/ 21482 w 670288"/>
                <a:gd name="connsiteY17" fmla="*/ 33667 h 604757"/>
                <a:gd name="connsiteX18" fmla="*/ 85776 w 670288"/>
                <a:gd name="connsiteY18" fmla="*/ 59861 h 604757"/>
                <a:gd name="connsiteX19" fmla="*/ 83395 w 670288"/>
                <a:gd name="connsiteY19" fmla="*/ 100342 h 604757"/>
                <a:gd name="connsiteX20" fmla="*/ 509639 w 670288"/>
                <a:gd name="connsiteY20" fmla="*/ 97961 h 604757"/>
                <a:gd name="connsiteX21" fmla="*/ 562026 w 670288"/>
                <a:gd name="connsiteY21" fmla="*/ 67004 h 604757"/>
                <a:gd name="connsiteX22" fmla="*/ 592983 w 670288"/>
                <a:gd name="connsiteY22" fmla="*/ 329 h 604757"/>
                <a:gd name="connsiteX0" fmla="*/ 592983 w 670288"/>
                <a:gd name="connsiteY0" fmla="*/ 329 h 604757"/>
                <a:gd name="connsiteX1" fmla="*/ 642989 w 670288"/>
                <a:gd name="connsiteY1" fmla="*/ 45573 h 604757"/>
                <a:gd name="connsiteX2" fmla="*/ 666801 w 670288"/>
                <a:gd name="connsiteY2" fmla="*/ 136061 h 604757"/>
                <a:gd name="connsiteX3" fmla="*/ 669183 w 670288"/>
                <a:gd name="connsiteY3" fmla="*/ 407523 h 604757"/>
                <a:gd name="connsiteX4" fmla="*/ 657276 w 670288"/>
                <a:gd name="connsiteY4" fmla="*/ 519442 h 604757"/>
                <a:gd name="connsiteX5" fmla="*/ 602508 w 670288"/>
                <a:gd name="connsiteY5" fmla="*/ 600404 h 604757"/>
                <a:gd name="connsiteX6" fmla="*/ 564408 w 670288"/>
                <a:gd name="connsiteY6" fmla="*/ 588498 h 604757"/>
                <a:gd name="connsiteX7" fmla="*/ 557264 w 670288"/>
                <a:gd name="connsiteY7" fmla="*/ 543254 h 604757"/>
                <a:gd name="connsiteX8" fmla="*/ 528689 w 670288"/>
                <a:gd name="connsiteY8" fmla="*/ 514679 h 604757"/>
                <a:gd name="connsiteX9" fmla="*/ 428676 w 670288"/>
                <a:gd name="connsiteY9" fmla="*/ 509917 h 604757"/>
                <a:gd name="connsiteX10" fmla="*/ 133401 w 670288"/>
                <a:gd name="connsiteY10" fmla="*/ 509917 h 604757"/>
                <a:gd name="connsiteX11" fmla="*/ 90539 w 670288"/>
                <a:gd name="connsiteY11" fmla="*/ 507536 h 604757"/>
                <a:gd name="connsiteX12" fmla="*/ 81014 w 670288"/>
                <a:gd name="connsiteY12" fmla="*/ 555161 h 604757"/>
                <a:gd name="connsiteX13" fmla="*/ 57201 w 670288"/>
                <a:gd name="connsiteY13" fmla="*/ 586117 h 604757"/>
                <a:gd name="connsiteX14" fmla="*/ 19101 w 670288"/>
                <a:gd name="connsiteY14" fmla="*/ 574211 h 604757"/>
                <a:gd name="connsiteX15" fmla="*/ 4814 w 670288"/>
                <a:gd name="connsiteY15" fmla="*/ 512298 h 604757"/>
                <a:gd name="connsiteX16" fmla="*/ 51 w 670288"/>
                <a:gd name="connsiteY16" fmla="*/ 107486 h 604757"/>
                <a:gd name="connsiteX17" fmla="*/ 21482 w 670288"/>
                <a:gd name="connsiteY17" fmla="*/ 33667 h 604757"/>
                <a:gd name="connsiteX18" fmla="*/ 85776 w 670288"/>
                <a:gd name="connsiteY18" fmla="*/ 59861 h 604757"/>
                <a:gd name="connsiteX19" fmla="*/ 83395 w 670288"/>
                <a:gd name="connsiteY19" fmla="*/ 100342 h 604757"/>
                <a:gd name="connsiteX20" fmla="*/ 509639 w 670288"/>
                <a:gd name="connsiteY20" fmla="*/ 97961 h 604757"/>
                <a:gd name="connsiteX21" fmla="*/ 562026 w 670288"/>
                <a:gd name="connsiteY21" fmla="*/ 67004 h 604757"/>
                <a:gd name="connsiteX22" fmla="*/ 592983 w 670288"/>
                <a:gd name="connsiteY22" fmla="*/ 329 h 604757"/>
                <a:gd name="connsiteX0" fmla="*/ 592983 w 670288"/>
                <a:gd name="connsiteY0" fmla="*/ 329 h 604757"/>
                <a:gd name="connsiteX1" fmla="*/ 642989 w 670288"/>
                <a:gd name="connsiteY1" fmla="*/ 45573 h 604757"/>
                <a:gd name="connsiteX2" fmla="*/ 666801 w 670288"/>
                <a:gd name="connsiteY2" fmla="*/ 136061 h 604757"/>
                <a:gd name="connsiteX3" fmla="*/ 669183 w 670288"/>
                <a:gd name="connsiteY3" fmla="*/ 407523 h 604757"/>
                <a:gd name="connsiteX4" fmla="*/ 657276 w 670288"/>
                <a:gd name="connsiteY4" fmla="*/ 519442 h 604757"/>
                <a:gd name="connsiteX5" fmla="*/ 602508 w 670288"/>
                <a:gd name="connsiteY5" fmla="*/ 600404 h 604757"/>
                <a:gd name="connsiteX6" fmla="*/ 564408 w 670288"/>
                <a:gd name="connsiteY6" fmla="*/ 588498 h 604757"/>
                <a:gd name="connsiteX7" fmla="*/ 557264 w 670288"/>
                <a:gd name="connsiteY7" fmla="*/ 543254 h 604757"/>
                <a:gd name="connsiteX8" fmla="*/ 528689 w 670288"/>
                <a:gd name="connsiteY8" fmla="*/ 514679 h 604757"/>
                <a:gd name="connsiteX9" fmla="*/ 428676 w 670288"/>
                <a:gd name="connsiteY9" fmla="*/ 509917 h 604757"/>
                <a:gd name="connsiteX10" fmla="*/ 133401 w 670288"/>
                <a:gd name="connsiteY10" fmla="*/ 509917 h 604757"/>
                <a:gd name="connsiteX11" fmla="*/ 90539 w 670288"/>
                <a:gd name="connsiteY11" fmla="*/ 507536 h 604757"/>
                <a:gd name="connsiteX12" fmla="*/ 81014 w 670288"/>
                <a:gd name="connsiteY12" fmla="*/ 555161 h 604757"/>
                <a:gd name="connsiteX13" fmla="*/ 57201 w 670288"/>
                <a:gd name="connsiteY13" fmla="*/ 586117 h 604757"/>
                <a:gd name="connsiteX14" fmla="*/ 19101 w 670288"/>
                <a:gd name="connsiteY14" fmla="*/ 574211 h 604757"/>
                <a:gd name="connsiteX15" fmla="*/ 4814 w 670288"/>
                <a:gd name="connsiteY15" fmla="*/ 512298 h 604757"/>
                <a:gd name="connsiteX16" fmla="*/ 51 w 670288"/>
                <a:gd name="connsiteY16" fmla="*/ 107486 h 604757"/>
                <a:gd name="connsiteX17" fmla="*/ 21482 w 670288"/>
                <a:gd name="connsiteY17" fmla="*/ 33667 h 604757"/>
                <a:gd name="connsiteX18" fmla="*/ 85776 w 670288"/>
                <a:gd name="connsiteY18" fmla="*/ 59861 h 604757"/>
                <a:gd name="connsiteX19" fmla="*/ 83395 w 670288"/>
                <a:gd name="connsiteY19" fmla="*/ 100342 h 604757"/>
                <a:gd name="connsiteX20" fmla="*/ 509639 w 670288"/>
                <a:gd name="connsiteY20" fmla="*/ 97961 h 604757"/>
                <a:gd name="connsiteX21" fmla="*/ 562026 w 670288"/>
                <a:gd name="connsiteY21" fmla="*/ 67004 h 604757"/>
                <a:gd name="connsiteX22" fmla="*/ 592983 w 670288"/>
                <a:gd name="connsiteY22" fmla="*/ 329 h 604757"/>
                <a:gd name="connsiteX0" fmla="*/ 592983 w 670288"/>
                <a:gd name="connsiteY0" fmla="*/ 329 h 604757"/>
                <a:gd name="connsiteX1" fmla="*/ 642989 w 670288"/>
                <a:gd name="connsiteY1" fmla="*/ 45573 h 604757"/>
                <a:gd name="connsiteX2" fmla="*/ 666801 w 670288"/>
                <a:gd name="connsiteY2" fmla="*/ 136061 h 604757"/>
                <a:gd name="connsiteX3" fmla="*/ 669183 w 670288"/>
                <a:gd name="connsiteY3" fmla="*/ 407523 h 604757"/>
                <a:gd name="connsiteX4" fmla="*/ 657276 w 670288"/>
                <a:gd name="connsiteY4" fmla="*/ 519442 h 604757"/>
                <a:gd name="connsiteX5" fmla="*/ 602508 w 670288"/>
                <a:gd name="connsiteY5" fmla="*/ 600404 h 604757"/>
                <a:gd name="connsiteX6" fmla="*/ 564408 w 670288"/>
                <a:gd name="connsiteY6" fmla="*/ 588498 h 604757"/>
                <a:gd name="connsiteX7" fmla="*/ 557264 w 670288"/>
                <a:gd name="connsiteY7" fmla="*/ 543254 h 604757"/>
                <a:gd name="connsiteX8" fmla="*/ 528689 w 670288"/>
                <a:gd name="connsiteY8" fmla="*/ 514679 h 604757"/>
                <a:gd name="connsiteX9" fmla="*/ 428676 w 670288"/>
                <a:gd name="connsiteY9" fmla="*/ 509917 h 604757"/>
                <a:gd name="connsiteX10" fmla="*/ 133401 w 670288"/>
                <a:gd name="connsiteY10" fmla="*/ 509917 h 604757"/>
                <a:gd name="connsiteX11" fmla="*/ 90539 w 670288"/>
                <a:gd name="connsiteY11" fmla="*/ 507536 h 604757"/>
                <a:gd name="connsiteX12" fmla="*/ 81014 w 670288"/>
                <a:gd name="connsiteY12" fmla="*/ 555161 h 604757"/>
                <a:gd name="connsiteX13" fmla="*/ 57201 w 670288"/>
                <a:gd name="connsiteY13" fmla="*/ 586117 h 604757"/>
                <a:gd name="connsiteX14" fmla="*/ 19101 w 670288"/>
                <a:gd name="connsiteY14" fmla="*/ 574211 h 604757"/>
                <a:gd name="connsiteX15" fmla="*/ 4814 w 670288"/>
                <a:gd name="connsiteY15" fmla="*/ 512298 h 604757"/>
                <a:gd name="connsiteX16" fmla="*/ 51 w 670288"/>
                <a:gd name="connsiteY16" fmla="*/ 107486 h 604757"/>
                <a:gd name="connsiteX17" fmla="*/ 21482 w 670288"/>
                <a:gd name="connsiteY17" fmla="*/ 33667 h 604757"/>
                <a:gd name="connsiteX18" fmla="*/ 85776 w 670288"/>
                <a:gd name="connsiteY18" fmla="*/ 59861 h 604757"/>
                <a:gd name="connsiteX19" fmla="*/ 83395 w 670288"/>
                <a:gd name="connsiteY19" fmla="*/ 100342 h 604757"/>
                <a:gd name="connsiteX20" fmla="*/ 509639 w 670288"/>
                <a:gd name="connsiteY20" fmla="*/ 97961 h 604757"/>
                <a:gd name="connsiteX21" fmla="*/ 562026 w 670288"/>
                <a:gd name="connsiteY21" fmla="*/ 67004 h 604757"/>
                <a:gd name="connsiteX22" fmla="*/ 592983 w 670288"/>
                <a:gd name="connsiteY22" fmla="*/ 329 h 604757"/>
                <a:gd name="connsiteX0" fmla="*/ 592983 w 670288"/>
                <a:gd name="connsiteY0" fmla="*/ 329 h 604757"/>
                <a:gd name="connsiteX1" fmla="*/ 642989 w 670288"/>
                <a:gd name="connsiteY1" fmla="*/ 45573 h 604757"/>
                <a:gd name="connsiteX2" fmla="*/ 666801 w 670288"/>
                <a:gd name="connsiteY2" fmla="*/ 136061 h 604757"/>
                <a:gd name="connsiteX3" fmla="*/ 669183 w 670288"/>
                <a:gd name="connsiteY3" fmla="*/ 407523 h 604757"/>
                <a:gd name="connsiteX4" fmla="*/ 657276 w 670288"/>
                <a:gd name="connsiteY4" fmla="*/ 519442 h 604757"/>
                <a:gd name="connsiteX5" fmla="*/ 602508 w 670288"/>
                <a:gd name="connsiteY5" fmla="*/ 600404 h 604757"/>
                <a:gd name="connsiteX6" fmla="*/ 564408 w 670288"/>
                <a:gd name="connsiteY6" fmla="*/ 588498 h 604757"/>
                <a:gd name="connsiteX7" fmla="*/ 557264 w 670288"/>
                <a:gd name="connsiteY7" fmla="*/ 543254 h 604757"/>
                <a:gd name="connsiteX8" fmla="*/ 528689 w 670288"/>
                <a:gd name="connsiteY8" fmla="*/ 514679 h 604757"/>
                <a:gd name="connsiteX9" fmla="*/ 428676 w 670288"/>
                <a:gd name="connsiteY9" fmla="*/ 509917 h 604757"/>
                <a:gd name="connsiteX10" fmla="*/ 133401 w 670288"/>
                <a:gd name="connsiteY10" fmla="*/ 509917 h 604757"/>
                <a:gd name="connsiteX11" fmla="*/ 90539 w 670288"/>
                <a:gd name="connsiteY11" fmla="*/ 507536 h 604757"/>
                <a:gd name="connsiteX12" fmla="*/ 81014 w 670288"/>
                <a:gd name="connsiteY12" fmla="*/ 555161 h 604757"/>
                <a:gd name="connsiteX13" fmla="*/ 57201 w 670288"/>
                <a:gd name="connsiteY13" fmla="*/ 586117 h 604757"/>
                <a:gd name="connsiteX14" fmla="*/ 19101 w 670288"/>
                <a:gd name="connsiteY14" fmla="*/ 574211 h 604757"/>
                <a:gd name="connsiteX15" fmla="*/ 4814 w 670288"/>
                <a:gd name="connsiteY15" fmla="*/ 512298 h 604757"/>
                <a:gd name="connsiteX16" fmla="*/ 51 w 670288"/>
                <a:gd name="connsiteY16" fmla="*/ 107486 h 604757"/>
                <a:gd name="connsiteX17" fmla="*/ 21482 w 670288"/>
                <a:gd name="connsiteY17" fmla="*/ 33667 h 604757"/>
                <a:gd name="connsiteX18" fmla="*/ 85776 w 670288"/>
                <a:gd name="connsiteY18" fmla="*/ 59861 h 604757"/>
                <a:gd name="connsiteX19" fmla="*/ 83395 w 670288"/>
                <a:gd name="connsiteY19" fmla="*/ 100342 h 604757"/>
                <a:gd name="connsiteX20" fmla="*/ 509639 w 670288"/>
                <a:gd name="connsiteY20" fmla="*/ 97961 h 604757"/>
                <a:gd name="connsiteX21" fmla="*/ 562026 w 670288"/>
                <a:gd name="connsiteY21" fmla="*/ 67004 h 604757"/>
                <a:gd name="connsiteX22" fmla="*/ 592983 w 670288"/>
                <a:gd name="connsiteY22" fmla="*/ 329 h 604757"/>
                <a:gd name="connsiteX0" fmla="*/ 592983 w 670288"/>
                <a:gd name="connsiteY0" fmla="*/ 329 h 604757"/>
                <a:gd name="connsiteX1" fmla="*/ 642989 w 670288"/>
                <a:gd name="connsiteY1" fmla="*/ 45573 h 604757"/>
                <a:gd name="connsiteX2" fmla="*/ 666801 w 670288"/>
                <a:gd name="connsiteY2" fmla="*/ 136061 h 604757"/>
                <a:gd name="connsiteX3" fmla="*/ 669183 w 670288"/>
                <a:gd name="connsiteY3" fmla="*/ 407523 h 604757"/>
                <a:gd name="connsiteX4" fmla="*/ 657276 w 670288"/>
                <a:gd name="connsiteY4" fmla="*/ 519442 h 604757"/>
                <a:gd name="connsiteX5" fmla="*/ 602508 w 670288"/>
                <a:gd name="connsiteY5" fmla="*/ 600404 h 604757"/>
                <a:gd name="connsiteX6" fmla="*/ 564408 w 670288"/>
                <a:gd name="connsiteY6" fmla="*/ 588498 h 604757"/>
                <a:gd name="connsiteX7" fmla="*/ 557264 w 670288"/>
                <a:gd name="connsiteY7" fmla="*/ 543254 h 604757"/>
                <a:gd name="connsiteX8" fmla="*/ 528689 w 670288"/>
                <a:gd name="connsiteY8" fmla="*/ 514679 h 604757"/>
                <a:gd name="connsiteX9" fmla="*/ 428676 w 670288"/>
                <a:gd name="connsiteY9" fmla="*/ 509917 h 604757"/>
                <a:gd name="connsiteX10" fmla="*/ 133401 w 670288"/>
                <a:gd name="connsiteY10" fmla="*/ 509917 h 604757"/>
                <a:gd name="connsiteX11" fmla="*/ 90539 w 670288"/>
                <a:gd name="connsiteY11" fmla="*/ 507536 h 604757"/>
                <a:gd name="connsiteX12" fmla="*/ 81014 w 670288"/>
                <a:gd name="connsiteY12" fmla="*/ 555161 h 604757"/>
                <a:gd name="connsiteX13" fmla="*/ 57201 w 670288"/>
                <a:gd name="connsiteY13" fmla="*/ 586117 h 604757"/>
                <a:gd name="connsiteX14" fmla="*/ 19101 w 670288"/>
                <a:gd name="connsiteY14" fmla="*/ 574211 h 604757"/>
                <a:gd name="connsiteX15" fmla="*/ 4814 w 670288"/>
                <a:gd name="connsiteY15" fmla="*/ 512298 h 604757"/>
                <a:gd name="connsiteX16" fmla="*/ 51 w 670288"/>
                <a:gd name="connsiteY16" fmla="*/ 107486 h 604757"/>
                <a:gd name="connsiteX17" fmla="*/ 21482 w 670288"/>
                <a:gd name="connsiteY17" fmla="*/ 33667 h 604757"/>
                <a:gd name="connsiteX18" fmla="*/ 85776 w 670288"/>
                <a:gd name="connsiteY18" fmla="*/ 59861 h 604757"/>
                <a:gd name="connsiteX19" fmla="*/ 83395 w 670288"/>
                <a:gd name="connsiteY19" fmla="*/ 100342 h 604757"/>
                <a:gd name="connsiteX20" fmla="*/ 509639 w 670288"/>
                <a:gd name="connsiteY20" fmla="*/ 97961 h 604757"/>
                <a:gd name="connsiteX21" fmla="*/ 562026 w 670288"/>
                <a:gd name="connsiteY21" fmla="*/ 67004 h 604757"/>
                <a:gd name="connsiteX22" fmla="*/ 592983 w 670288"/>
                <a:gd name="connsiteY22" fmla="*/ 329 h 604757"/>
                <a:gd name="connsiteX0" fmla="*/ 592983 w 670288"/>
                <a:gd name="connsiteY0" fmla="*/ 329 h 604757"/>
                <a:gd name="connsiteX1" fmla="*/ 642989 w 670288"/>
                <a:gd name="connsiteY1" fmla="*/ 45573 h 604757"/>
                <a:gd name="connsiteX2" fmla="*/ 666801 w 670288"/>
                <a:gd name="connsiteY2" fmla="*/ 136061 h 604757"/>
                <a:gd name="connsiteX3" fmla="*/ 669183 w 670288"/>
                <a:gd name="connsiteY3" fmla="*/ 407523 h 604757"/>
                <a:gd name="connsiteX4" fmla="*/ 657276 w 670288"/>
                <a:gd name="connsiteY4" fmla="*/ 519442 h 604757"/>
                <a:gd name="connsiteX5" fmla="*/ 602508 w 670288"/>
                <a:gd name="connsiteY5" fmla="*/ 600404 h 604757"/>
                <a:gd name="connsiteX6" fmla="*/ 564408 w 670288"/>
                <a:gd name="connsiteY6" fmla="*/ 588498 h 604757"/>
                <a:gd name="connsiteX7" fmla="*/ 557264 w 670288"/>
                <a:gd name="connsiteY7" fmla="*/ 543254 h 604757"/>
                <a:gd name="connsiteX8" fmla="*/ 528689 w 670288"/>
                <a:gd name="connsiteY8" fmla="*/ 514679 h 604757"/>
                <a:gd name="connsiteX9" fmla="*/ 428676 w 670288"/>
                <a:gd name="connsiteY9" fmla="*/ 509917 h 604757"/>
                <a:gd name="connsiteX10" fmla="*/ 133401 w 670288"/>
                <a:gd name="connsiteY10" fmla="*/ 509917 h 604757"/>
                <a:gd name="connsiteX11" fmla="*/ 90539 w 670288"/>
                <a:gd name="connsiteY11" fmla="*/ 507536 h 604757"/>
                <a:gd name="connsiteX12" fmla="*/ 81014 w 670288"/>
                <a:gd name="connsiteY12" fmla="*/ 555161 h 604757"/>
                <a:gd name="connsiteX13" fmla="*/ 57201 w 670288"/>
                <a:gd name="connsiteY13" fmla="*/ 586117 h 604757"/>
                <a:gd name="connsiteX14" fmla="*/ 19101 w 670288"/>
                <a:gd name="connsiteY14" fmla="*/ 574211 h 604757"/>
                <a:gd name="connsiteX15" fmla="*/ 4814 w 670288"/>
                <a:gd name="connsiteY15" fmla="*/ 512298 h 604757"/>
                <a:gd name="connsiteX16" fmla="*/ 51 w 670288"/>
                <a:gd name="connsiteY16" fmla="*/ 107486 h 604757"/>
                <a:gd name="connsiteX17" fmla="*/ 21482 w 670288"/>
                <a:gd name="connsiteY17" fmla="*/ 33667 h 604757"/>
                <a:gd name="connsiteX18" fmla="*/ 85776 w 670288"/>
                <a:gd name="connsiteY18" fmla="*/ 59861 h 604757"/>
                <a:gd name="connsiteX19" fmla="*/ 83395 w 670288"/>
                <a:gd name="connsiteY19" fmla="*/ 100342 h 604757"/>
                <a:gd name="connsiteX20" fmla="*/ 509639 w 670288"/>
                <a:gd name="connsiteY20" fmla="*/ 97961 h 604757"/>
                <a:gd name="connsiteX21" fmla="*/ 562026 w 670288"/>
                <a:gd name="connsiteY21" fmla="*/ 67004 h 604757"/>
                <a:gd name="connsiteX22" fmla="*/ 592983 w 670288"/>
                <a:gd name="connsiteY22" fmla="*/ 329 h 604757"/>
                <a:gd name="connsiteX0" fmla="*/ 592983 w 670288"/>
                <a:gd name="connsiteY0" fmla="*/ 329 h 604757"/>
                <a:gd name="connsiteX1" fmla="*/ 642989 w 670288"/>
                <a:gd name="connsiteY1" fmla="*/ 45573 h 604757"/>
                <a:gd name="connsiteX2" fmla="*/ 666801 w 670288"/>
                <a:gd name="connsiteY2" fmla="*/ 136061 h 604757"/>
                <a:gd name="connsiteX3" fmla="*/ 669183 w 670288"/>
                <a:gd name="connsiteY3" fmla="*/ 407523 h 604757"/>
                <a:gd name="connsiteX4" fmla="*/ 657276 w 670288"/>
                <a:gd name="connsiteY4" fmla="*/ 519442 h 604757"/>
                <a:gd name="connsiteX5" fmla="*/ 602508 w 670288"/>
                <a:gd name="connsiteY5" fmla="*/ 600404 h 604757"/>
                <a:gd name="connsiteX6" fmla="*/ 564408 w 670288"/>
                <a:gd name="connsiteY6" fmla="*/ 588498 h 604757"/>
                <a:gd name="connsiteX7" fmla="*/ 557264 w 670288"/>
                <a:gd name="connsiteY7" fmla="*/ 543254 h 604757"/>
                <a:gd name="connsiteX8" fmla="*/ 528689 w 670288"/>
                <a:gd name="connsiteY8" fmla="*/ 514679 h 604757"/>
                <a:gd name="connsiteX9" fmla="*/ 428676 w 670288"/>
                <a:gd name="connsiteY9" fmla="*/ 509917 h 604757"/>
                <a:gd name="connsiteX10" fmla="*/ 133401 w 670288"/>
                <a:gd name="connsiteY10" fmla="*/ 509917 h 604757"/>
                <a:gd name="connsiteX11" fmla="*/ 90539 w 670288"/>
                <a:gd name="connsiteY11" fmla="*/ 507536 h 604757"/>
                <a:gd name="connsiteX12" fmla="*/ 81014 w 670288"/>
                <a:gd name="connsiteY12" fmla="*/ 555161 h 604757"/>
                <a:gd name="connsiteX13" fmla="*/ 57201 w 670288"/>
                <a:gd name="connsiteY13" fmla="*/ 586117 h 604757"/>
                <a:gd name="connsiteX14" fmla="*/ 19101 w 670288"/>
                <a:gd name="connsiteY14" fmla="*/ 574211 h 604757"/>
                <a:gd name="connsiteX15" fmla="*/ 4814 w 670288"/>
                <a:gd name="connsiteY15" fmla="*/ 512298 h 604757"/>
                <a:gd name="connsiteX16" fmla="*/ 51 w 670288"/>
                <a:gd name="connsiteY16" fmla="*/ 107486 h 604757"/>
                <a:gd name="connsiteX17" fmla="*/ 21482 w 670288"/>
                <a:gd name="connsiteY17" fmla="*/ 33667 h 604757"/>
                <a:gd name="connsiteX18" fmla="*/ 85776 w 670288"/>
                <a:gd name="connsiteY18" fmla="*/ 59861 h 604757"/>
                <a:gd name="connsiteX19" fmla="*/ 83395 w 670288"/>
                <a:gd name="connsiteY19" fmla="*/ 100342 h 604757"/>
                <a:gd name="connsiteX20" fmla="*/ 509639 w 670288"/>
                <a:gd name="connsiteY20" fmla="*/ 97961 h 604757"/>
                <a:gd name="connsiteX21" fmla="*/ 562026 w 670288"/>
                <a:gd name="connsiteY21" fmla="*/ 67004 h 604757"/>
                <a:gd name="connsiteX22" fmla="*/ 592983 w 670288"/>
                <a:gd name="connsiteY22" fmla="*/ 329 h 604757"/>
                <a:gd name="connsiteX0" fmla="*/ 583458 w 670288"/>
                <a:gd name="connsiteY0" fmla="*/ 353 h 602400"/>
                <a:gd name="connsiteX1" fmla="*/ 642989 w 670288"/>
                <a:gd name="connsiteY1" fmla="*/ 43216 h 602400"/>
                <a:gd name="connsiteX2" fmla="*/ 666801 w 670288"/>
                <a:gd name="connsiteY2" fmla="*/ 133704 h 602400"/>
                <a:gd name="connsiteX3" fmla="*/ 669183 w 670288"/>
                <a:gd name="connsiteY3" fmla="*/ 405166 h 602400"/>
                <a:gd name="connsiteX4" fmla="*/ 657276 w 670288"/>
                <a:gd name="connsiteY4" fmla="*/ 517085 h 602400"/>
                <a:gd name="connsiteX5" fmla="*/ 602508 w 670288"/>
                <a:gd name="connsiteY5" fmla="*/ 598047 h 602400"/>
                <a:gd name="connsiteX6" fmla="*/ 564408 w 670288"/>
                <a:gd name="connsiteY6" fmla="*/ 586141 h 602400"/>
                <a:gd name="connsiteX7" fmla="*/ 557264 w 670288"/>
                <a:gd name="connsiteY7" fmla="*/ 540897 h 602400"/>
                <a:gd name="connsiteX8" fmla="*/ 528689 w 670288"/>
                <a:gd name="connsiteY8" fmla="*/ 512322 h 602400"/>
                <a:gd name="connsiteX9" fmla="*/ 428676 w 670288"/>
                <a:gd name="connsiteY9" fmla="*/ 507560 h 602400"/>
                <a:gd name="connsiteX10" fmla="*/ 133401 w 670288"/>
                <a:gd name="connsiteY10" fmla="*/ 507560 h 602400"/>
                <a:gd name="connsiteX11" fmla="*/ 90539 w 670288"/>
                <a:gd name="connsiteY11" fmla="*/ 505179 h 602400"/>
                <a:gd name="connsiteX12" fmla="*/ 81014 w 670288"/>
                <a:gd name="connsiteY12" fmla="*/ 552804 h 602400"/>
                <a:gd name="connsiteX13" fmla="*/ 57201 w 670288"/>
                <a:gd name="connsiteY13" fmla="*/ 583760 h 602400"/>
                <a:gd name="connsiteX14" fmla="*/ 19101 w 670288"/>
                <a:gd name="connsiteY14" fmla="*/ 571854 h 602400"/>
                <a:gd name="connsiteX15" fmla="*/ 4814 w 670288"/>
                <a:gd name="connsiteY15" fmla="*/ 509941 h 602400"/>
                <a:gd name="connsiteX16" fmla="*/ 51 w 670288"/>
                <a:gd name="connsiteY16" fmla="*/ 105129 h 602400"/>
                <a:gd name="connsiteX17" fmla="*/ 21482 w 670288"/>
                <a:gd name="connsiteY17" fmla="*/ 31310 h 602400"/>
                <a:gd name="connsiteX18" fmla="*/ 85776 w 670288"/>
                <a:gd name="connsiteY18" fmla="*/ 57504 h 602400"/>
                <a:gd name="connsiteX19" fmla="*/ 83395 w 670288"/>
                <a:gd name="connsiteY19" fmla="*/ 97985 h 602400"/>
                <a:gd name="connsiteX20" fmla="*/ 509639 w 670288"/>
                <a:gd name="connsiteY20" fmla="*/ 95604 h 602400"/>
                <a:gd name="connsiteX21" fmla="*/ 562026 w 670288"/>
                <a:gd name="connsiteY21" fmla="*/ 64647 h 602400"/>
                <a:gd name="connsiteX22" fmla="*/ 583458 w 670288"/>
                <a:gd name="connsiteY22" fmla="*/ 353 h 602400"/>
                <a:gd name="connsiteX0" fmla="*/ 583458 w 670288"/>
                <a:gd name="connsiteY0" fmla="*/ 847 h 602894"/>
                <a:gd name="connsiteX1" fmla="*/ 642989 w 670288"/>
                <a:gd name="connsiteY1" fmla="*/ 43710 h 602894"/>
                <a:gd name="connsiteX2" fmla="*/ 666801 w 670288"/>
                <a:gd name="connsiteY2" fmla="*/ 134198 h 602894"/>
                <a:gd name="connsiteX3" fmla="*/ 669183 w 670288"/>
                <a:gd name="connsiteY3" fmla="*/ 405660 h 602894"/>
                <a:gd name="connsiteX4" fmla="*/ 657276 w 670288"/>
                <a:gd name="connsiteY4" fmla="*/ 517579 h 602894"/>
                <a:gd name="connsiteX5" fmla="*/ 602508 w 670288"/>
                <a:gd name="connsiteY5" fmla="*/ 598541 h 602894"/>
                <a:gd name="connsiteX6" fmla="*/ 564408 w 670288"/>
                <a:gd name="connsiteY6" fmla="*/ 586635 h 602894"/>
                <a:gd name="connsiteX7" fmla="*/ 557264 w 670288"/>
                <a:gd name="connsiteY7" fmla="*/ 541391 h 602894"/>
                <a:gd name="connsiteX8" fmla="*/ 528689 w 670288"/>
                <a:gd name="connsiteY8" fmla="*/ 512816 h 602894"/>
                <a:gd name="connsiteX9" fmla="*/ 428676 w 670288"/>
                <a:gd name="connsiteY9" fmla="*/ 508054 h 602894"/>
                <a:gd name="connsiteX10" fmla="*/ 133401 w 670288"/>
                <a:gd name="connsiteY10" fmla="*/ 508054 h 602894"/>
                <a:gd name="connsiteX11" fmla="*/ 90539 w 670288"/>
                <a:gd name="connsiteY11" fmla="*/ 505673 h 602894"/>
                <a:gd name="connsiteX12" fmla="*/ 81014 w 670288"/>
                <a:gd name="connsiteY12" fmla="*/ 553298 h 602894"/>
                <a:gd name="connsiteX13" fmla="*/ 57201 w 670288"/>
                <a:gd name="connsiteY13" fmla="*/ 584254 h 602894"/>
                <a:gd name="connsiteX14" fmla="*/ 19101 w 670288"/>
                <a:gd name="connsiteY14" fmla="*/ 572348 h 602894"/>
                <a:gd name="connsiteX15" fmla="*/ 4814 w 670288"/>
                <a:gd name="connsiteY15" fmla="*/ 510435 h 602894"/>
                <a:gd name="connsiteX16" fmla="*/ 51 w 670288"/>
                <a:gd name="connsiteY16" fmla="*/ 105623 h 602894"/>
                <a:gd name="connsiteX17" fmla="*/ 21482 w 670288"/>
                <a:gd name="connsiteY17" fmla="*/ 31804 h 602894"/>
                <a:gd name="connsiteX18" fmla="*/ 85776 w 670288"/>
                <a:gd name="connsiteY18" fmla="*/ 57998 h 602894"/>
                <a:gd name="connsiteX19" fmla="*/ 83395 w 670288"/>
                <a:gd name="connsiteY19" fmla="*/ 98479 h 602894"/>
                <a:gd name="connsiteX20" fmla="*/ 509639 w 670288"/>
                <a:gd name="connsiteY20" fmla="*/ 96098 h 602894"/>
                <a:gd name="connsiteX21" fmla="*/ 562026 w 670288"/>
                <a:gd name="connsiteY21" fmla="*/ 65141 h 602894"/>
                <a:gd name="connsiteX22" fmla="*/ 583458 w 670288"/>
                <a:gd name="connsiteY22" fmla="*/ 847 h 602894"/>
                <a:gd name="connsiteX0" fmla="*/ 583458 w 670288"/>
                <a:gd name="connsiteY0" fmla="*/ 353 h 602400"/>
                <a:gd name="connsiteX1" fmla="*/ 642989 w 670288"/>
                <a:gd name="connsiteY1" fmla="*/ 43216 h 602400"/>
                <a:gd name="connsiteX2" fmla="*/ 666801 w 670288"/>
                <a:gd name="connsiteY2" fmla="*/ 133704 h 602400"/>
                <a:gd name="connsiteX3" fmla="*/ 669183 w 670288"/>
                <a:gd name="connsiteY3" fmla="*/ 405166 h 602400"/>
                <a:gd name="connsiteX4" fmla="*/ 657276 w 670288"/>
                <a:gd name="connsiteY4" fmla="*/ 517085 h 602400"/>
                <a:gd name="connsiteX5" fmla="*/ 602508 w 670288"/>
                <a:gd name="connsiteY5" fmla="*/ 598047 h 602400"/>
                <a:gd name="connsiteX6" fmla="*/ 564408 w 670288"/>
                <a:gd name="connsiteY6" fmla="*/ 586141 h 602400"/>
                <a:gd name="connsiteX7" fmla="*/ 557264 w 670288"/>
                <a:gd name="connsiteY7" fmla="*/ 540897 h 602400"/>
                <a:gd name="connsiteX8" fmla="*/ 528689 w 670288"/>
                <a:gd name="connsiteY8" fmla="*/ 512322 h 602400"/>
                <a:gd name="connsiteX9" fmla="*/ 428676 w 670288"/>
                <a:gd name="connsiteY9" fmla="*/ 507560 h 602400"/>
                <a:gd name="connsiteX10" fmla="*/ 133401 w 670288"/>
                <a:gd name="connsiteY10" fmla="*/ 507560 h 602400"/>
                <a:gd name="connsiteX11" fmla="*/ 90539 w 670288"/>
                <a:gd name="connsiteY11" fmla="*/ 505179 h 602400"/>
                <a:gd name="connsiteX12" fmla="*/ 81014 w 670288"/>
                <a:gd name="connsiteY12" fmla="*/ 552804 h 602400"/>
                <a:gd name="connsiteX13" fmla="*/ 57201 w 670288"/>
                <a:gd name="connsiteY13" fmla="*/ 583760 h 602400"/>
                <a:gd name="connsiteX14" fmla="*/ 19101 w 670288"/>
                <a:gd name="connsiteY14" fmla="*/ 571854 h 602400"/>
                <a:gd name="connsiteX15" fmla="*/ 4814 w 670288"/>
                <a:gd name="connsiteY15" fmla="*/ 509941 h 602400"/>
                <a:gd name="connsiteX16" fmla="*/ 51 w 670288"/>
                <a:gd name="connsiteY16" fmla="*/ 105129 h 602400"/>
                <a:gd name="connsiteX17" fmla="*/ 21482 w 670288"/>
                <a:gd name="connsiteY17" fmla="*/ 31310 h 602400"/>
                <a:gd name="connsiteX18" fmla="*/ 85776 w 670288"/>
                <a:gd name="connsiteY18" fmla="*/ 57504 h 602400"/>
                <a:gd name="connsiteX19" fmla="*/ 83395 w 670288"/>
                <a:gd name="connsiteY19" fmla="*/ 97985 h 602400"/>
                <a:gd name="connsiteX20" fmla="*/ 509639 w 670288"/>
                <a:gd name="connsiteY20" fmla="*/ 95604 h 602400"/>
                <a:gd name="connsiteX21" fmla="*/ 562026 w 670288"/>
                <a:gd name="connsiteY21" fmla="*/ 64647 h 602400"/>
                <a:gd name="connsiteX22" fmla="*/ 583458 w 670288"/>
                <a:gd name="connsiteY22" fmla="*/ 353 h 602400"/>
                <a:gd name="connsiteX0" fmla="*/ 583458 w 670288"/>
                <a:gd name="connsiteY0" fmla="*/ 353 h 602400"/>
                <a:gd name="connsiteX1" fmla="*/ 642989 w 670288"/>
                <a:gd name="connsiteY1" fmla="*/ 43216 h 602400"/>
                <a:gd name="connsiteX2" fmla="*/ 666801 w 670288"/>
                <a:gd name="connsiteY2" fmla="*/ 133704 h 602400"/>
                <a:gd name="connsiteX3" fmla="*/ 669183 w 670288"/>
                <a:gd name="connsiteY3" fmla="*/ 405166 h 602400"/>
                <a:gd name="connsiteX4" fmla="*/ 657276 w 670288"/>
                <a:gd name="connsiteY4" fmla="*/ 517085 h 602400"/>
                <a:gd name="connsiteX5" fmla="*/ 602508 w 670288"/>
                <a:gd name="connsiteY5" fmla="*/ 598047 h 602400"/>
                <a:gd name="connsiteX6" fmla="*/ 564408 w 670288"/>
                <a:gd name="connsiteY6" fmla="*/ 586141 h 602400"/>
                <a:gd name="connsiteX7" fmla="*/ 557264 w 670288"/>
                <a:gd name="connsiteY7" fmla="*/ 540897 h 602400"/>
                <a:gd name="connsiteX8" fmla="*/ 528689 w 670288"/>
                <a:gd name="connsiteY8" fmla="*/ 512322 h 602400"/>
                <a:gd name="connsiteX9" fmla="*/ 428676 w 670288"/>
                <a:gd name="connsiteY9" fmla="*/ 507560 h 602400"/>
                <a:gd name="connsiteX10" fmla="*/ 133401 w 670288"/>
                <a:gd name="connsiteY10" fmla="*/ 507560 h 602400"/>
                <a:gd name="connsiteX11" fmla="*/ 90539 w 670288"/>
                <a:gd name="connsiteY11" fmla="*/ 505179 h 602400"/>
                <a:gd name="connsiteX12" fmla="*/ 81014 w 670288"/>
                <a:gd name="connsiteY12" fmla="*/ 552804 h 602400"/>
                <a:gd name="connsiteX13" fmla="*/ 57201 w 670288"/>
                <a:gd name="connsiteY13" fmla="*/ 583760 h 602400"/>
                <a:gd name="connsiteX14" fmla="*/ 19101 w 670288"/>
                <a:gd name="connsiteY14" fmla="*/ 571854 h 602400"/>
                <a:gd name="connsiteX15" fmla="*/ 4814 w 670288"/>
                <a:gd name="connsiteY15" fmla="*/ 509941 h 602400"/>
                <a:gd name="connsiteX16" fmla="*/ 51 w 670288"/>
                <a:gd name="connsiteY16" fmla="*/ 105129 h 602400"/>
                <a:gd name="connsiteX17" fmla="*/ 21482 w 670288"/>
                <a:gd name="connsiteY17" fmla="*/ 31310 h 602400"/>
                <a:gd name="connsiteX18" fmla="*/ 78633 w 670288"/>
                <a:gd name="connsiteY18" fmla="*/ 57504 h 602400"/>
                <a:gd name="connsiteX19" fmla="*/ 83395 w 670288"/>
                <a:gd name="connsiteY19" fmla="*/ 97985 h 602400"/>
                <a:gd name="connsiteX20" fmla="*/ 509639 w 670288"/>
                <a:gd name="connsiteY20" fmla="*/ 95604 h 602400"/>
                <a:gd name="connsiteX21" fmla="*/ 562026 w 670288"/>
                <a:gd name="connsiteY21" fmla="*/ 64647 h 602400"/>
                <a:gd name="connsiteX22" fmla="*/ 583458 w 670288"/>
                <a:gd name="connsiteY22" fmla="*/ 353 h 602400"/>
                <a:gd name="connsiteX0" fmla="*/ 583458 w 670288"/>
                <a:gd name="connsiteY0" fmla="*/ 353 h 602400"/>
                <a:gd name="connsiteX1" fmla="*/ 642989 w 670288"/>
                <a:gd name="connsiteY1" fmla="*/ 43216 h 602400"/>
                <a:gd name="connsiteX2" fmla="*/ 666801 w 670288"/>
                <a:gd name="connsiteY2" fmla="*/ 133704 h 602400"/>
                <a:gd name="connsiteX3" fmla="*/ 669183 w 670288"/>
                <a:gd name="connsiteY3" fmla="*/ 405166 h 602400"/>
                <a:gd name="connsiteX4" fmla="*/ 657276 w 670288"/>
                <a:gd name="connsiteY4" fmla="*/ 517085 h 602400"/>
                <a:gd name="connsiteX5" fmla="*/ 602508 w 670288"/>
                <a:gd name="connsiteY5" fmla="*/ 598047 h 602400"/>
                <a:gd name="connsiteX6" fmla="*/ 564408 w 670288"/>
                <a:gd name="connsiteY6" fmla="*/ 586141 h 602400"/>
                <a:gd name="connsiteX7" fmla="*/ 557264 w 670288"/>
                <a:gd name="connsiteY7" fmla="*/ 540897 h 602400"/>
                <a:gd name="connsiteX8" fmla="*/ 528689 w 670288"/>
                <a:gd name="connsiteY8" fmla="*/ 512322 h 602400"/>
                <a:gd name="connsiteX9" fmla="*/ 428676 w 670288"/>
                <a:gd name="connsiteY9" fmla="*/ 507560 h 602400"/>
                <a:gd name="connsiteX10" fmla="*/ 133401 w 670288"/>
                <a:gd name="connsiteY10" fmla="*/ 507560 h 602400"/>
                <a:gd name="connsiteX11" fmla="*/ 90539 w 670288"/>
                <a:gd name="connsiteY11" fmla="*/ 505179 h 602400"/>
                <a:gd name="connsiteX12" fmla="*/ 81014 w 670288"/>
                <a:gd name="connsiteY12" fmla="*/ 552804 h 602400"/>
                <a:gd name="connsiteX13" fmla="*/ 57201 w 670288"/>
                <a:gd name="connsiteY13" fmla="*/ 583760 h 602400"/>
                <a:gd name="connsiteX14" fmla="*/ 19101 w 670288"/>
                <a:gd name="connsiteY14" fmla="*/ 571854 h 602400"/>
                <a:gd name="connsiteX15" fmla="*/ 4814 w 670288"/>
                <a:gd name="connsiteY15" fmla="*/ 509941 h 602400"/>
                <a:gd name="connsiteX16" fmla="*/ 51 w 670288"/>
                <a:gd name="connsiteY16" fmla="*/ 105129 h 602400"/>
                <a:gd name="connsiteX17" fmla="*/ 21482 w 670288"/>
                <a:gd name="connsiteY17" fmla="*/ 31310 h 602400"/>
                <a:gd name="connsiteX18" fmla="*/ 78633 w 670288"/>
                <a:gd name="connsiteY18" fmla="*/ 57504 h 602400"/>
                <a:gd name="connsiteX19" fmla="*/ 83395 w 670288"/>
                <a:gd name="connsiteY19" fmla="*/ 97985 h 602400"/>
                <a:gd name="connsiteX20" fmla="*/ 509639 w 670288"/>
                <a:gd name="connsiteY20" fmla="*/ 95604 h 602400"/>
                <a:gd name="connsiteX21" fmla="*/ 562026 w 670288"/>
                <a:gd name="connsiteY21" fmla="*/ 64647 h 602400"/>
                <a:gd name="connsiteX22" fmla="*/ 583458 w 670288"/>
                <a:gd name="connsiteY22" fmla="*/ 353 h 602400"/>
                <a:gd name="connsiteX0" fmla="*/ 583458 w 670288"/>
                <a:gd name="connsiteY0" fmla="*/ 353 h 602400"/>
                <a:gd name="connsiteX1" fmla="*/ 642989 w 670288"/>
                <a:gd name="connsiteY1" fmla="*/ 43216 h 602400"/>
                <a:gd name="connsiteX2" fmla="*/ 666801 w 670288"/>
                <a:gd name="connsiteY2" fmla="*/ 133704 h 602400"/>
                <a:gd name="connsiteX3" fmla="*/ 669183 w 670288"/>
                <a:gd name="connsiteY3" fmla="*/ 405166 h 602400"/>
                <a:gd name="connsiteX4" fmla="*/ 657276 w 670288"/>
                <a:gd name="connsiteY4" fmla="*/ 517085 h 602400"/>
                <a:gd name="connsiteX5" fmla="*/ 602508 w 670288"/>
                <a:gd name="connsiteY5" fmla="*/ 598047 h 602400"/>
                <a:gd name="connsiteX6" fmla="*/ 564408 w 670288"/>
                <a:gd name="connsiteY6" fmla="*/ 586141 h 602400"/>
                <a:gd name="connsiteX7" fmla="*/ 557264 w 670288"/>
                <a:gd name="connsiteY7" fmla="*/ 540897 h 602400"/>
                <a:gd name="connsiteX8" fmla="*/ 528689 w 670288"/>
                <a:gd name="connsiteY8" fmla="*/ 512322 h 602400"/>
                <a:gd name="connsiteX9" fmla="*/ 428676 w 670288"/>
                <a:gd name="connsiteY9" fmla="*/ 507560 h 602400"/>
                <a:gd name="connsiteX10" fmla="*/ 133401 w 670288"/>
                <a:gd name="connsiteY10" fmla="*/ 507560 h 602400"/>
                <a:gd name="connsiteX11" fmla="*/ 90539 w 670288"/>
                <a:gd name="connsiteY11" fmla="*/ 505179 h 602400"/>
                <a:gd name="connsiteX12" fmla="*/ 81014 w 670288"/>
                <a:gd name="connsiteY12" fmla="*/ 552804 h 602400"/>
                <a:gd name="connsiteX13" fmla="*/ 57201 w 670288"/>
                <a:gd name="connsiteY13" fmla="*/ 583760 h 602400"/>
                <a:gd name="connsiteX14" fmla="*/ 19101 w 670288"/>
                <a:gd name="connsiteY14" fmla="*/ 571854 h 602400"/>
                <a:gd name="connsiteX15" fmla="*/ 4814 w 670288"/>
                <a:gd name="connsiteY15" fmla="*/ 509941 h 602400"/>
                <a:gd name="connsiteX16" fmla="*/ 51 w 670288"/>
                <a:gd name="connsiteY16" fmla="*/ 105129 h 602400"/>
                <a:gd name="connsiteX17" fmla="*/ 21482 w 670288"/>
                <a:gd name="connsiteY17" fmla="*/ 31310 h 602400"/>
                <a:gd name="connsiteX18" fmla="*/ 78633 w 670288"/>
                <a:gd name="connsiteY18" fmla="*/ 57504 h 602400"/>
                <a:gd name="connsiteX19" fmla="*/ 83395 w 670288"/>
                <a:gd name="connsiteY19" fmla="*/ 97985 h 602400"/>
                <a:gd name="connsiteX20" fmla="*/ 509639 w 670288"/>
                <a:gd name="connsiteY20" fmla="*/ 95604 h 602400"/>
                <a:gd name="connsiteX21" fmla="*/ 562026 w 670288"/>
                <a:gd name="connsiteY21" fmla="*/ 64647 h 602400"/>
                <a:gd name="connsiteX22" fmla="*/ 583458 w 670288"/>
                <a:gd name="connsiteY22" fmla="*/ 353 h 602400"/>
                <a:gd name="connsiteX0" fmla="*/ 583458 w 670288"/>
                <a:gd name="connsiteY0" fmla="*/ 353 h 602400"/>
                <a:gd name="connsiteX1" fmla="*/ 642989 w 670288"/>
                <a:gd name="connsiteY1" fmla="*/ 43216 h 602400"/>
                <a:gd name="connsiteX2" fmla="*/ 666801 w 670288"/>
                <a:gd name="connsiteY2" fmla="*/ 133704 h 602400"/>
                <a:gd name="connsiteX3" fmla="*/ 669183 w 670288"/>
                <a:gd name="connsiteY3" fmla="*/ 405166 h 602400"/>
                <a:gd name="connsiteX4" fmla="*/ 657276 w 670288"/>
                <a:gd name="connsiteY4" fmla="*/ 517085 h 602400"/>
                <a:gd name="connsiteX5" fmla="*/ 602508 w 670288"/>
                <a:gd name="connsiteY5" fmla="*/ 598047 h 602400"/>
                <a:gd name="connsiteX6" fmla="*/ 564408 w 670288"/>
                <a:gd name="connsiteY6" fmla="*/ 586141 h 602400"/>
                <a:gd name="connsiteX7" fmla="*/ 557264 w 670288"/>
                <a:gd name="connsiteY7" fmla="*/ 540897 h 602400"/>
                <a:gd name="connsiteX8" fmla="*/ 528689 w 670288"/>
                <a:gd name="connsiteY8" fmla="*/ 512322 h 602400"/>
                <a:gd name="connsiteX9" fmla="*/ 428676 w 670288"/>
                <a:gd name="connsiteY9" fmla="*/ 507560 h 602400"/>
                <a:gd name="connsiteX10" fmla="*/ 133401 w 670288"/>
                <a:gd name="connsiteY10" fmla="*/ 507560 h 602400"/>
                <a:gd name="connsiteX11" fmla="*/ 90539 w 670288"/>
                <a:gd name="connsiteY11" fmla="*/ 505179 h 602400"/>
                <a:gd name="connsiteX12" fmla="*/ 81014 w 670288"/>
                <a:gd name="connsiteY12" fmla="*/ 552804 h 602400"/>
                <a:gd name="connsiteX13" fmla="*/ 57201 w 670288"/>
                <a:gd name="connsiteY13" fmla="*/ 583760 h 602400"/>
                <a:gd name="connsiteX14" fmla="*/ 19101 w 670288"/>
                <a:gd name="connsiteY14" fmla="*/ 571854 h 602400"/>
                <a:gd name="connsiteX15" fmla="*/ 4814 w 670288"/>
                <a:gd name="connsiteY15" fmla="*/ 509941 h 602400"/>
                <a:gd name="connsiteX16" fmla="*/ 51 w 670288"/>
                <a:gd name="connsiteY16" fmla="*/ 105129 h 602400"/>
                <a:gd name="connsiteX17" fmla="*/ 21482 w 670288"/>
                <a:gd name="connsiteY17" fmla="*/ 31310 h 602400"/>
                <a:gd name="connsiteX18" fmla="*/ 78633 w 670288"/>
                <a:gd name="connsiteY18" fmla="*/ 57504 h 602400"/>
                <a:gd name="connsiteX19" fmla="*/ 83395 w 670288"/>
                <a:gd name="connsiteY19" fmla="*/ 97985 h 602400"/>
                <a:gd name="connsiteX20" fmla="*/ 509639 w 670288"/>
                <a:gd name="connsiteY20" fmla="*/ 95604 h 602400"/>
                <a:gd name="connsiteX21" fmla="*/ 562026 w 670288"/>
                <a:gd name="connsiteY21" fmla="*/ 64647 h 602400"/>
                <a:gd name="connsiteX22" fmla="*/ 583458 w 670288"/>
                <a:gd name="connsiteY22" fmla="*/ 353 h 602400"/>
                <a:gd name="connsiteX0" fmla="*/ 588220 w 670288"/>
                <a:gd name="connsiteY0" fmla="*/ 450 h 595353"/>
                <a:gd name="connsiteX1" fmla="*/ 642989 w 670288"/>
                <a:gd name="connsiteY1" fmla="*/ 36169 h 595353"/>
                <a:gd name="connsiteX2" fmla="*/ 666801 w 670288"/>
                <a:gd name="connsiteY2" fmla="*/ 126657 h 595353"/>
                <a:gd name="connsiteX3" fmla="*/ 669183 w 670288"/>
                <a:gd name="connsiteY3" fmla="*/ 398119 h 595353"/>
                <a:gd name="connsiteX4" fmla="*/ 657276 w 670288"/>
                <a:gd name="connsiteY4" fmla="*/ 510038 h 595353"/>
                <a:gd name="connsiteX5" fmla="*/ 602508 w 670288"/>
                <a:gd name="connsiteY5" fmla="*/ 591000 h 595353"/>
                <a:gd name="connsiteX6" fmla="*/ 564408 w 670288"/>
                <a:gd name="connsiteY6" fmla="*/ 579094 h 595353"/>
                <a:gd name="connsiteX7" fmla="*/ 557264 w 670288"/>
                <a:gd name="connsiteY7" fmla="*/ 533850 h 595353"/>
                <a:gd name="connsiteX8" fmla="*/ 528689 w 670288"/>
                <a:gd name="connsiteY8" fmla="*/ 505275 h 595353"/>
                <a:gd name="connsiteX9" fmla="*/ 428676 w 670288"/>
                <a:gd name="connsiteY9" fmla="*/ 500513 h 595353"/>
                <a:gd name="connsiteX10" fmla="*/ 133401 w 670288"/>
                <a:gd name="connsiteY10" fmla="*/ 500513 h 595353"/>
                <a:gd name="connsiteX11" fmla="*/ 90539 w 670288"/>
                <a:gd name="connsiteY11" fmla="*/ 498132 h 595353"/>
                <a:gd name="connsiteX12" fmla="*/ 81014 w 670288"/>
                <a:gd name="connsiteY12" fmla="*/ 545757 h 595353"/>
                <a:gd name="connsiteX13" fmla="*/ 57201 w 670288"/>
                <a:gd name="connsiteY13" fmla="*/ 576713 h 595353"/>
                <a:gd name="connsiteX14" fmla="*/ 19101 w 670288"/>
                <a:gd name="connsiteY14" fmla="*/ 564807 h 595353"/>
                <a:gd name="connsiteX15" fmla="*/ 4814 w 670288"/>
                <a:gd name="connsiteY15" fmla="*/ 502894 h 595353"/>
                <a:gd name="connsiteX16" fmla="*/ 51 w 670288"/>
                <a:gd name="connsiteY16" fmla="*/ 98082 h 595353"/>
                <a:gd name="connsiteX17" fmla="*/ 21482 w 670288"/>
                <a:gd name="connsiteY17" fmla="*/ 24263 h 595353"/>
                <a:gd name="connsiteX18" fmla="*/ 78633 w 670288"/>
                <a:gd name="connsiteY18" fmla="*/ 50457 h 595353"/>
                <a:gd name="connsiteX19" fmla="*/ 83395 w 670288"/>
                <a:gd name="connsiteY19" fmla="*/ 90938 h 595353"/>
                <a:gd name="connsiteX20" fmla="*/ 509639 w 670288"/>
                <a:gd name="connsiteY20" fmla="*/ 88557 h 595353"/>
                <a:gd name="connsiteX21" fmla="*/ 562026 w 670288"/>
                <a:gd name="connsiteY21" fmla="*/ 57600 h 595353"/>
                <a:gd name="connsiteX22" fmla="*/ 588220 w 670288"/>
                <a:gd name="connsiteY22" fmla="*/ 450 h 595353"/>
                <a:gd name="connsiteX0" fmla="*/ 588220 w 670288"/>
                <a:gd name="connsiteY0" fmla="*/ 450 h 591444"/>
                <a:gd name="connsiteX1" fmla="*/ 642989 w 670288"/>
                <a:gd name="connsiteY1" fmla="*/ 36169 h 591444"/>
                <a:gd name="connsiteX2" fmla="*/ 666801 w 670288"/>
                <a:gd name="connsiteY2" fmla="*/ 126657 h 591444"/>
                <a:gd name="connsiteX3" fmla="*/ 669183 w 670288"/>
                <a:gd name="connsiteY3" fmla="*/ 398119 h 591444"/>
                <a:gd name="connsiteX4" fmla="*/ 657276 w 670288"/>
                <a:gd name="connsiteY4" fmla="*/ 510038 h 591444"/>
                <a:gd name="connsiteX5" fmla="*/ 619177 w 670288"/>
                <a:gd name="connsiteY5" fmla="*/ 586238 h 591444"/>
                <a:gd name="connsiteX6" fmla="*/ 564408 w 670288"/>
                <a:gd name="connsiteY6" fmla="*/ 579094 h 591444"/>
                <a:gd name="connsiteX7" fmla="*/ 557264 w 670288"/>
                <a:gd name="connsiteY7" fmla="*/ 533850 h 591444"/>
                <a:gd name="connsiteX8" fmla="*/ 528689 w 670288"/>
                <a:gd name="connsiteY8" fmla="*/ 505275 h 591444"/>
                <a:gd name="connsiteX9" fmla="*/ 428676 w 670288"/>
                <a:gd name="connsiteY9" fmla="*/ 500513 h 591444"/>
                <a:gd name="connsiteX10" fmla="*/ 133401 w 670288"/>
                <a:gd name="connsiteY10" fmla="*/ 500513 h 591444"/>
                <a:gd name="connsiteX11" fmla="*/ 90539 w 670288"/>
                <a:gd name="connsiteY11" fmla="*/ 498132 h 591444"/>
                <a:gd name="connsiteX12" fmla="*/ 81014 w 670288"/>
                <a:gd name="connsiteY12" fmla="*/ 545757 h 591444"/>
                <a:gd name="connsiteX13" fmla="*/ 57201 w 670288"/>
                <a:gd name="connsiteY13" fmla="*/ 576713 h 591444"/>
                <a:gd name="connsiteX14" fmla="*/ 19101 w 670288"/>
                <a:gd name="connsiteY14" fmla="*/ 564807 h 591444"/>
                <a:gd name="connsiteX15" fmla="*/ 4814 w 670288"/>
                <a:gd name="connsiteY15" fmla="*/ 502894 h 591444"/>
                <a:gd name="connsiteX16" fmla="*/ 51 w 670288"/>
                <a:gd name="connsiteY16" fmla="*/ 98082 h 591444"/>
                <a:gd name="connsiteX17" fmla="*/ 21482 w 670288"/>
                <a:gd name="connsiteY17" fmla="*/ 24263 h 591444"/>
                <a:gd name="connsiteX18" fmla="*/ 78633 w 670288"/>
                <a:gd name="connsiteY18" fmla="*/ 50457 h 591444"/>
                <a:gd name="connsiteX19" fmla="*/ 83395 w 670288"/>
                <a:gd name="connsiteY19" fmla="*/ 90938 h 591444"/>
                <a:gd name="connsiteX20" fmla="*/ 509639 w 670288"/>
                <a:gd name="connsiteY20" fmla="*/ 88557 h 591444"/>
                <a:gd name="connsiteX21" fmla="*/ 562026 w 670288"/>
                <a:gd name="connsiteY21" fmla="*/ 57600 h 591444"/>
                <a:gd name="connsiteX22" fmla="*/ 588220 w 670288"/>
                <a:gd name="connsiteY22" fmla="*/ 450 h 591444"/>
                <a:gd name="connsiteX0" fmla="*/ 588220 w 670288"/>
                <a:gd name="connsiteY0" fmla="*/ 450 h 591444"/>
                <a:gd name="connsiteX1" fmla="*/ 642989 w 670288"/>
                <a:gd name="connsiteY1" fmla="*/ 36169 h 591444"/>
                <a:gd name="connsiteX2" fmla="*/ 666801 w 670288"/>
                <a:gd name="connsiteY2" fmla="*/ 126657 h 591444"/>
                <a:gd name="connsiteX3" fmla="*/ 669183 w 670288"/>
                <a:gd name="connsiteY3" fmla="*/ 398119 h 591444"/>
                <a:gd name="connsiteX4" fmla="*/ 657276 w 670288"/>
                <a:gd name="connsiteY4" fmla="*/ 510038 h 591444"/>
                <a:gd name="connsiteX5" fmla="*/ 619177 w 670288"/>
                <a:gd name="connsiteY5" fmla="*/ 586238 h 591444"/>
                <a:gd name="connsiteX6" fmla="*/ 569171 w 670288"/>
                <a:gd name="connsiteY6" fmla="*/ 579094 h 591444"/>
                <a:gd name="connsiteX7" fmla="*/ 557264 w 670288"/>
                <a:gd name="connsiteY7" fmla="*/ 533850 h 591444"/>
                <a:gd name="connsiteX8" fmla="*/ 528689 w 670288"/>
                <a:gd name="connsiteY8" fmla="*/ 505275 h 591444"/>
                <a:gd name="connsiteX9" fmla="*/ 428676 w 670288"/>
                <a:gd name="connsiteY9" fmla="*/ 500513 h 591444"/>
                <a:gd name="connsiteX10" fmla="*/ 133401 w 670288"/>
                <a:gd name="connsiteY10" fmla="*/ 500513 h 591444"/>
                <a:gd name="connsiteX11" fmla="*/ 90539 w 670288"/>
                <a:gd name="connsiteY11" fmla="*/ 498132 h 591444"/>
                <a:gd name="connsiteX12" fmla="*/ 81014 w 670288"/>
                <a:gd name="connsiteY12" fmla="*/ 545757 h 591444"/>
                <a:gd name="connsiteX13" fmla="*/ 57201 w 670288"/>
                <a:gd name="connsiteY13" fmla="*/ 576713 h 591444"/>
                <a:gd name="connsiteX14" fmla="*/ 19101 w 670288"/>
                <a:gd name="connsiteY14" fmla="*/ 564807 h 591444"/>
                <a:gd name="connsiteX15" fmla="*/ 4814 w 670288"/>
                <a:gd name="connsiteY15" fmla="*/ 502894 h 591444"/>
                <a:gd name="connsiteX16" fmla="*/ 51 w 670288"/>
                <a:gd name="connsiteY16" fmla="*/ 98082 h 591444"/>
                <a:gd name="connsiteX17" fmla="*/ 21482 w 670288"/>
                <a:gd name="connsiteY17" fmla="*/ 24263 h 591444"/>
                <a:gd name="connsiteX18" fmla="*/ 78633 w 670288"/>
                <a:gd name="connsiteY18" fmla="*/ 50457 h 591444"/>
                <a:gd name="connsiteX19" fmla="*/ 83395 w 670288"/>
                <a:gd name="connsiteY19" fmla="*/ 90938 h 591444"/>
                <a:gd name="connsiteX20" fmla="*/ 509639 w 670288"/>
                <a:gd name="connsiteY20" fmla="*/ 88557 h 591444"/>
                <a:gd name="connsiteX21" fmla="*/ 562026 w 670288"/>
                <a:gd name="connsiteY21" fmla="*/ 57600 h 591444"/>
                <a:gd name="connsiteX22" fmla="*/ 588220 w 670288"/>
                <a:gd name="connsiteY22" fmla="*/ 450 h 591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70288" h="591444">
                  <a:moveTo>
                    <a:pt x="588220" y="450"/>
                  </a:moveTo>
                  <a:cubicBezTo>
                    <a:pt x="616000" y="-3122"/>
                    <a:pt x="629892" y="15135"/>
                    <a:pt x="642989" y="36169"/>
                  </a:cubicBezTo>
                  <a:cubicBezTo>
                    <a:pt x="656086" y="57204"/>
                    <a:pt x="662435" y="66332"/>
                    <a:pt x="666801" y="126657"/>
                  </a:cubicBezTo>
                  <a:cubicBezTo>
                    <a:pt x="671167" y="186982"/>
                    <a:pt x="670770" y="334222"/>
                    <a:pt x="669183" y="398119"/>
                  </a:cubicBezTo>
                  <a:cubicBezTo>
                    <a:pt x="667596" y="462016"/>
                    <a:pt x="665610" y="478685"/>
                    <a:pt x="657276" y="510038"/>
                  </a:cubicBezTo>
                  <a:cubicBezTo>
                    <a:pt x="648942" y="541391"/>
                    <a:pt x="633861" y="574729"/>
                    <a:pt x="619177" y="586238"/>
                  </a:cubicBezTo>
                  <a:cubicBezTo>
                    <a:pt x="604493" y="597747"/>
                    <a:pt x="579490" y="587825"/>
                    <a:pt x="569171" y="579094"/>
                  </a:cubicBezTo>
                  <a:cubicBezTo>
                    <a:pt x="558852" y="570363"/>
                    <a:pt x="564011" y="546153"/>
                    <a:pt x="557264" y="533850"/>
                  </a:cubicBezTo>
                  <a:cubicBezTo>
                    <a:pt x="550517" y="521547"/>
                    <a:pt x="550120" y="510831"/>
                    <a:pt x="528689" y="505275"/>
                  </a:cubicBezTo>
                  <a:cubicBezTo>
                    <a:pt x="507258" y="499719"/>
                    <a:pt x="494557" y="501307"/>
                    <a:pt x="428676" y="500513"/>
                  </a:cubicBezTo>
                  <a:cubicBezTo>
                    <a:pt x="362795" y="499719"/>
                    <a:pt x="189757" y="500910"/>
                    <a:pt x="133401" y="500513"/>
                  </a:cubicBezTo>
                  <a:cubicBezTo>
                    <a:pt x="77045" y="500116"/>
                    <a:pt x="99270" y="490591"/>
                    <a:pt x="90539" y="498132"/>
                  </a:cubicBezTo>
                  <a:cubicBezTo>
                    <a:pt x="81808" y="505673"/>
                    <a:pt x="86570" y="532660"/>
                    <a:pt x="81014" y="545757"/>
                  </a:cubicBezTo>
                  <a:cubicBezTo>
                    <a:pt x="75458" y="558854"/>
                    <a:pt x="67520" y="573538"/>
                    <a:pt x="57201" y="576713"/>
                  </a:cubicBezTo>
                  <a:cubicBezTo>
                    <a:pt x="46882" y="579888"/>
                    <a:pt x="27832" y="577110"/>
                    <a:pt x="19101" y="564807"/>
                  </a:cubicBezTo>
                  <a:cubicBezTo>
                    <a:pt x="10370" y="552504"/>
                    <a:pt x="7989" y="580681"/>
                    <a:pt x="4814" y="502894"/>
                  </a:cubicBezTo>
                  <a:cubicBezTo>
                    <a:pt x="1639" y="425107"/>
                    <a:pt x="-346" y="173091"/>
                    <a:pt x="51" y="98082"/>
                  </a:cubicBezTo>
                  <a:cubicBezTo>
                    <a:pt x="448" y="23073"/>
                    <a:pt x="8385" y="32200"/>
                    <a:pt x="21482" y="24263"/>
                  </a:cubicBezTo>
                  <a:cubicBezTo>
                    <a:pt x="34579" y="16326"/>
                    <a:pt x="68315" y="22676"/>
                    <a:pt x="78633" y="50457"/>
                  </a:cubicBezTo>
                  <a:cubicBezTo>
                    <a:pt x="88951" y="78238"/>
                    <a:pt x="71093" y="79826"/>
                    <a:pt x="83395" y="90938"/>
                  </a:cubicBezTo>
                  <a:cubicBezTo>
                    <a:pt x="95697" y="102050"/>
                    <a:pt x="429867" y="94113"/>
                    <a:pt x="509639" y="88557"/>
                  </a:cubicBezTo>
                  <a:cubicBezTo>
                    <a:pt x="544167" y="94907"/>
                    <a:pt x="548929" y="72284"/>
                    <a:pt x="562026" y="57600"/>
                  </a:cubicBezTo>
                  <a:cubicBezTo>
                    <a:pt x="575123" y="42916"/>
                    <a:pt x="560440" y="4022"/>
                    <a:pt x="588220" y="450"/>
                  </a:cubicBezTo>
                  <a:close/>
                </a:path>
              </a:pathLst>
            </a:cu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2058"/>
            <p:cNvSpPr/>
            <p:nvPr/>
          </p:nvSpPr>
          <p:spPr>
            <a:xfrm>
              <a:off x="1428752" y="1689476"/>
              <a:ext cx="659606" cy="332207"/>
            </a:xfrm>
            <a:custGeom>
              <a:avLst/>
              <a:gdLst>
                <a:gd name="connsiteX0" fmla="*/ 0 w 670288"/>
                <a:gd name="connsiteY0" fmla="*/ 0 h 344111"/>
                <a:gd name="connsiteX1" fmla="*/ 670288 w 670288"/>
                <a:gd name="connsiteY1" fmla="*/ 0 h 344111"/>
                <a:gd name="connsiteX2" fmla="*/ 670288 w 670288"/>
                <a:gd name="connsiteY2" fmla="*/ 344111 h 344111"/>
                <a:gd name="connsiteX3" fmla="*/ 0 w 670288"/>
                <a:gd name="connsiteY3" fmla="*/ 344111 h 344111"/>
                <a:gd name="connsiteX4" fmla="*/ 0 w 670288"/>
                <a:gd name="connsiteY4" fmla="*/ 0 h 344111"/>
                <a:gd name="connsiteX0" fmla="*/ 0 w 670288"/>
                <a:gd name="connsiteY0" fmla="*/ 0 h 344111"/>
                <a:gd name="connsiteX1" fmla="*/ 670288 w 670288"/>
                <a:gd name="connsiteY1" fmla="*/ 0 h 344111"/>
                <a:gd name="connsiteX2" fmla="*/ 670288 w 670288"/>
                <a:gd name="connsiteY2" fmla="*/ 344111 h 344111"/>
                <a:gd name="connsiteX3" fmla="*/ 0 w 670288"/>
                <a:gd name="connsiteY3" fmla="*/ 325061 h 344111"/>
                <a:gd name="connsiteX4" fmla="*/ 0 w 670288"/>
                <a:gd name="connsiteY4" fmla="*/ 0 h 344111"/>
                <a:gd name="connsiteX0" fmla="*/ 0 w 670288"/>
                <a:gd name="connsiteY0" fmla="*/ 0 h 344111"/>
                <a:gd name="connsiteX1" fmla="*/ 670288 w 670288"/>
                <a:gd name="connsiteY1" fmla="*/ 0 h 344111"/>
                <a:gd name="connsiteX2" fmla="*/ 670288 w 670288"/>
                <a:gd name="connsiteY2" fmla="*/ 344111 h 344111"/>
                <a:gd name="connsiteX3" fmla="*/ 0 w 670288"/>
                <a:gd name="connsiteY3" fmla="*/ 317918 h 344111"/>
                <a:gd name="connsiteX4" fmla="*/ 0 w 670288"/>
                <a:gd name="connsiteY4" fmla="*/ 0 h 344111"/>
                <a:gd name="connsiteX0" fmla="*/ 0 w 675050"/>
                <a:gd name="connsiteY0" fmla="*/ 23812 h 344111"/>
                <a:gd name="connsiteX1" fmla="*/ 675050 w 675050"/>
                <a:gd name="connsiteY1" fmla="*/ 0 h 344111"/>
                <a:gd name="connsiteX2" fmla="*/ 675050 w 675050"/>
                <a:gd name="connsiteY2" fmla="*/ 344111 h 344111"/>
                <a:gd name="connsiteX3" fmla="*/ 4762 w 675050"/>
                <a:gd name="connsiteY3" fmla="*/ 317918 h 344111"/>
                <a:gd name="connsiteX4" fmla="*/ 0 w 675050"/>
                <a:gd name="connsiteY4" fmla="*/ 23812 h 344111"/>
                <a:gd name="connsiteX0" fmla="*/ 0 w 675050"/>
                <a:gd name="connsiteY0" fmla="*/ 13945 h 344111"/>
                <a:gd name="connsiteX1" fmla="*/ 675050 w 675050"/>
                <a:gd name="connsiteY1" fmla="*/ 0 h 344111"/>
                <a:gd name="connsiteX2" fmla="*/ 675050 w 675050"/>
                <a:gd name="connsiteY2" fmla="*/ 344111 h 344111"/>
                <a:gd name="connsiteX3" fmla="*/ 4762 w 675050"/>
                <a:gd name="connsiteY3" fmla="*/ 317918 h 344111"/>
                <a:gd name="connsiteX4" fmla="*/ 0 w 675050"/>
                <a:gd name="connsiteY4" fmla="*/ 13945 h 344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050" h="344111">
                  <a:moveTo>
                    <a:pt x="0" y="13945"/>
                  </a:moveTo>
                  <a:lnTo>
                    <a:pt x="675050" y="0"/>
                  </a:lnTo>
                  <a:lnTo>
                    <a:pt x="675050" y="344111"/>
                  </a:lnTo>
                  <a:lnTo>
                    <a:pt x="4762" y="317918"/>
                  </a:lnTo>
                  <a:cubicBezTo>
                    <a:pt x="3175" y="219883"/>
                    <a:pt x="1587" y="111980"/>
                    <a:pt x="0" y="13945"/>
                  </a:cubicBezTo>
                  <a:close/>
                </a:path>
              </a:pathLst>
            </a:custGeom>
            <a:solidFill>
              <a:srgbClr val="00A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Freeform 75"/>
            <p:cNvSpPr/>
            <p:nvPr/>
          </p:nvSpPr>
          <p:spPr>
            <a:xfrm flipV="1">
              <a:off x="1426317" y="1660902"/>
              <a:ext cx="667512" cy="169530"/>
            </a:xfrm>
            <a:custGeom>
              <a:avLst/>
              <a:gdLst>
                <a:gd name="connsiteX0" fmla="*/ 0 w 655190"/>
                <a:gd name="connsiteY0" fmla="*/ 48178 h 83896"/>
                <a:gd name="connsiteX1" fmla="*/ 35719 w 655190"/>
                <a:gd name="connsiteY1" fmla="*/ 12459 h 83896"/>
                <a:gd name="connsiteX2" fmla="*/ 95250 w 655190"/>
                <a:gd name="connsiteY2" fmla="*/ 7696 h 83896"/>
                <a:gd name="connsiteX3" fmla="*/ 581025 w 655190"/>
                <a:gd name="connsiteY3" fmla="*/ 5315 h 83896"/>
                <a:gd name="connsiteX4" fmla="*/ 645319 w 655190"/>
                <a:gd name="connsiteY4" fmla="*/ 83896 h 83896"/>
                <a:gd name="connsiteX0" fmla="*/ 0 w 648540"/>
                <a:gd name="connsiteY0" fmla="*/ 46075 h 81793"/>
                <a:gd name="connsiteX1" fmla="*/ 35719 w 648540"/>
                <a:gd name="connsiteY1" fmla="*/ 10356 h 81793"/>
                <a:gd name="connsiteX2" fmla="*/ 95250 w 648540"/>
                <a:gd name="connsiteY2" fmla="*/ 5593 h 81793"/>
                <a:gd name="connsiteX3" fmla="*/ 581025 w 648540"/>
                <a:gd name="connsiteY3" fmla="*/ 3212 h 81793"/>
                <a:gd name="connsiteX4" fmla="*/ 645319 w 648540"/>
                <a:gd name="connsiteY4" fmla="*/ 81793 h 81793"/>
                <a:gd name="connsiteX0" fmla="*/ 0 w 648540"/>
                <a:gd name="connsiteY0" fmla="*/ 40755 h 76473"/>
                <a:gd name="connsiteX1" fmla="*/ 35719 w 648540"/>
                <a:gd name="connsiteY1" fmla="*/ 5036 h 76473"/>
                <a:gd name="connsiteX2" fmla="*/ 95250 w 648540"/>
                <a:gd name="connsiteY2" fmla="*/ 273 h 76473"/>
                <a:gd name="connsiteX3" fmla="*/ 581025 w 648540"/>
                <a:gd name="connsiteY3" fmla="*/ 5036 h 76473"/>
                <a:gd name="connsiteX4" fmla="*/ 645319 w 648540"/>
                <a:gd name="connsiteY4" fmla="*/ 76473 h 76473"/>
                <a:gd name="connsiteX0" fmla="*/ 0 w 648540"/>
                <a:gd name="connsiteY0" fmla="*/ 42863 h 78581"/>
                <a:gd name="connsiteX1" fmla="*/ 35719 w 648540"/>
                <a:gd name="connsiteY1" fmla="*/ 7144 h 78581"/>
                <a:gd name="connsiteX2" fmla="*/ 95250 w 648540"/>
                <a:gd name="connsiteY2" fmla="*/ 2381 h 78581"/>
                <a:gd name="connsiteX3" fmla="*/ 581025 w 648540"/>
                <a:gd name="connsiteY3" fmla="*/ 0 h 78581"/>
                <a:gd name="connsiteX4" fmla="*/ 645319 w 648540"/>
                <a:gd name="connsiteY4" fmla="*/ 78581 h 78581"/>
                <a:gd name="connsiteX0" fmla="*/ 0 w 660677"/>
                <a:gd name="connsiteY0" fmla="*/ 48100 h 83818"/>
                <a:gd name="connsiteX1" fmla="*/ 35719 w 660677"/>
                <a:gd name="connsiteY1" fmla="*/ 12381 h 83818"/>
                <a:gd name="connsiteX2" fmla="*/ 95250 w 660677"/>
                <a:gd name="connsiteY2" fmla="*/ 7618 h 83818"/>
                <a:gd name="connsiteX3" fmla="*/ 581025 w 660677"/>
                <a:gd name="connsiteY3" fmla="*/ 5237 h 83818"/>
                <a:gd name="connsiteX4" fmla="*/ 652463 w 660677"/>
                <a:gd name="connsiteY4" fmla="*/ 83818 h 83818"/>
                <a:gd name="connsiteX0" fmla="*/ 0 w 653280"/>
                <a:gd name="connsiteY0" fmla="*/ 48100 h 83818"/>
                <a:gd name="connsiteX1" fmla="*/ 35719 w 653280"/>
                <a:gd name="connsiteY1" fmla="*/ 12381 h 83818"/>
                <a:gd name="connsiteX2" fmla="*/ 95250 w 653280"/>
                <a:gd name="connsiteY2" fmla="*/ 7618 h 83818"/>
                <a:gd name="connsiteX3" fmla="*/ 581025 w 653280"/>
                <a:gd name="connsiteY3" fmla="*/ 5237 h 83818"/>
                <a:gd name="connsiteX4" fmla="*/ 652463 w 653280"/>
                <a:gd name="connsiteY4" fmla="*/ 83818 h 83818"/>
                <a:gd name="connsiteX0" fmla="*/ 0 w 659607"/>
                <a:gd name="connsiteY0" fmla="*/ 48100 h 83818"/>
                <a:gd name="connsiteX1" fmla="*/ 35719 w 659607"/>
                <a:gd name="connsiteY1" fmla="*/ 12381 h 83818"/>
                <a:gd name="connsiteX2" fmla="*/ 95250 w 659607"/>
                <a:gd name="connsiteY2" fmla="*/ 7618 h 83818"/>
                <a:gd name="connsiteX3" fmla="*/ 581025 w 659607"/>
                <a:gd name="connsiteY3" fmla="*/ 5237 h 83818"/>
                <a:gd name="connsiteX4" fmla="*/ 659607 w 659607"/>
                <a:gd name="connsiteY4" fmla="*/ 83818 h 83818"/>
                <a:gd name="connsiteX0" fmla="*/ 0 w 659607"/>
                <a:gd name="connsiteY0" fmla="*/ 48100 h 83818"/>
                <a:gd name="connsiteX1" fmla="*/ 35719 w 659607"/>
                <a:gd name="connsiteY1" fmla="*/ 12381 h 83818"/>
                <a:gd name="connsiteX2" fmla="*/ 95250 w 659607"/>
                <a:gd name="connsiteY2" fmla="*/ 7618 h 83818"/>
                <a:gd name="connsiteX3" fmla="*/ 581025 w 659607"/>
                <a:gd name="connsiteY3" fmla="*/ 5237 h 83818"/>
                <a:gd name="connsiteX4" fmla="*/ 659607 w 659607"/>
                <a:gd name="connsiteY4" fmla="*/ 83818 h 83818"/>
                <a:gd name="connsiteX0" fmla="*/ 0 w 659607"/>
                <a:gd name="connsiteY0" fmla="*/ 48100 h 83818"/>
                <a:gd name="connsiteX1" fmla="*/ 35719 w 659607"/>
                <a:gd name="connsiteY1" fmla="*/ 12381 h 83818"/>
                <a:gd name="connsiteX2" fmla="*/ 95250 w 659607"/>
                <a:gd name="connsiteY2" fmla="*/ 7618 h 83818"/>
                <a:gd name="connsiteX3" fmla="*/ 581025 w 659607"/>
                <a:gd name="connsiteY3" fmla="*/ 5237 h 83818"/>
                <a:gd name="connsiteX4" fmla="*/ 659607 w 659607"/>
                <a:gd name="connsiteY4" fmla="*/ 83818 h 83818"/>
                <a:gd name="connsiteX0" fmla="*/ 0 w 659607"/>
                <a:gd name="connsiteY0" fmla="*/ 57625 h 83818"/>
                <a:gd name="connsiteX1" fmla="*/ 35719 w 659607"/>
                <a:gd name="connsiteY1" fmla="*/ 12381 h 83818"/>
                <a:gd name="connsiteX2" fmla="*/ 95250 w 659607"/>
                <a:gd name="connsiteY2" fmla="*/ 7618 h 83818"/>
                <a:gd name="connsiteX3" fmla="*/ 581025 w 659607"/>
                <a:gd name="connsiteY3" fmla="*/ 5237 h 83818"/>
                <a:gd name="connsiteX4" fmla="*/ 659607 w 659607"/>
                <a:gd name="connsiteY4" fmla="*/ 83818 h 83818"/>
                <a:gd name="connsiteX0" fmla="*/ 0 w 659607"/>
                <a:gd name="connsiteY0" fmla="*/ 57783 h 83976"/>
                <a:gd name="connsiteX1" fmla="*/ 40482 w 659607"/>
                <a:gd name="connsiteY1" fmla="*/ 14921 h 83976"/>
                <a:gd name="connsiteX2" fmla="*/ 95250 w 659607"/>
                <a:gd name="connsiteY2" fmla="*/ 7776 h 83976"/>
                <a:gd name="connsiteX3" fmla="*/ 581025 w 659607"/>
                <a:gd name="connsiteY3" fmla="*/ 5395 h 83976"/>
                <a:gd name="connsiteX4" fmla="*/ 659607 w 659607"/>
                <a:gd name="connsiteY4" fmla="*/ 83976 h 83976"/>
                <a:gd name="connsiteX0" fmla="*/ 0 w 659607"/>
                <a:gd name="connsiteY0" fmla="*/ 55926 h 82119"/>
                <a:gd name="connsiteX1" fmla="*/ 40482 w 659607"/>
                <a:gd name="connsiteY1" fmla="*/ 13064 h 82119"/>
                <a:gd name="connsiteX2" fmla="*/ 95250 w 659607"/>
                <a:gd name="connsiteY2" fmla="*/ 5919 h 82119"/>
                <a:gd name="connsiteX3" fmla="*/ 511969 w 659607"/>
                <a:gd name="connsiteY3" fmla="*/ 5919 h 82119"/>
                <a:gd name="connsiteX4" fmla="*/ 659607 w 659607"/>
                <a:gd name="connsiteY4" fmla="*/ 82119 h 82119"/>
                <a:gd name="connsiteX0" fmla="*/ 0 w 659607"/>
                <a:gd name="connsiteY0" fmla="*/ 50759 h 76952"/>
                <a:gd name="connsiteX1" fmla="*/ 40482 w 659607"/>
                <a:gd name="connsiteY1" fmla="*/ 7897 h 76952"/>
                <a:gd name="connsiteX2" fmla="*/ 95250 w 659607"/>
                <a:gd name="connsiteY2" fmla="*/ 752 h 76952"/>
                <a:gd name="connsiteX3" fmla="*/ 511969 w 659607"/>
                <a:gd name="connsiteY3" fmla="*/ 752 h 76952"/>
                <a:gd name="connsiteX4" fmla="*/ 659607 w 659607"/>
                <a:gd name="connsiteY4" fmla="*/ 76952 h 76952"/>
                <a:gd name="connsiteX0" fmla="*/ 0 w 659607"/>
                <a:gd name="connsiteY0" fmla="*/ 50759 h 76952"/>
                <a:gd name="connsiteX1" fmla="*/ 40482 w 659607"/>
                <a:gd name="connsiteY1" fmla="*/ 7897 h 76952"/>
                <a:gd name="connsiteX2" fmla="*/ 95250 w 659607"/>
                <a:gd name="connsiteY2" fmla="*/ 752 h 76952"/>
                <a:gd name="connsiteX3" fmla="*/ 511969 w 659607"/>
                <a:gd name="connsiteY3" fmla="*/ 752 h 76952"/>
                <a:gd name="connsiteX4" fmla="*/ 659607 w 659607"/>
                <a:gd name="connsiteY4" fmla="*/ 76952 h 76952"/>
                <a:gd name="connsiteX0" fmla="*/ 0 w 659607"/>
                <a:gd name="connsiteY0" fmla="*/ 55925 h 82118"/>
                <a:gd name="connsiteX1" fmla="*/ 40482 w 659607"/>
                <a:gd name="connsiteY1" fmla="*/ 13063 h 82118"/>
                <a:gd name="connsiteX2" fmla="*/ 133350 w 659607"/>
                <a:gd name="connsiteY2" fmla="*/ 5918 h 82118"/>
                <a:gd name="connsiteX3" fmla="*/ 511969 w 659607"/>
                <a:gd name="connsiteY3" fmla="*/ 5918 h 82118"/>
                <a:gd name="connsiteX4" fmla="*/ 659607 w 659607"/>
                <a:gd name="connsiteY4" fmla="*/ 82118 h 82118"/>
                <a:gd name="connsiteX0" fmla="*/ 0 w 659607"/>
                <a:gd name="connsiteY0" fmla="*/ 55925 h 82118"/>
                <a:gd name="connsiteX1" fmla="*/ 133350 w 659607"/>
                <a:gd name="connsiteY1" fmla="*/ 5918 h 82118"/>
                <a:gd name="connsiteX2" fmla="*/ 511969 w 659607"/>
                <a:gd name="connsiteY2" fmla="*/ 5918 h 82118"/>
                <a:gd name="connsiteX3" fmla="*/ 659607 w 659607"/>
                <a:gd name="connsiteY3" fmla="*/ 82118 h 82118"/>
                <a:gd name="connsiteX0" fmla="*/ 0 w 659607"/>
                <a:gd name="connsiteY0" fmla="*/ 55925 h 82118"/>
                <a:gd name="connsiteX1" fmla="*/ 133350 w 659607"/>
                <a:gd name="connsiteY1" fmla="*/ 5918 h 82118"/>
                <a:gd name="connsiteX2" fmla="*/ 511969 w 659607"/>
                <a:gd name="connsiteY2" fmla="*/ 5918 h 82118"/>
                <a:gd name="connsiteX3" fmla="*/ 659607 w 659607"/>
                <a:gd name="connsiteY3" fmla="*/ 82118 h 82118"/>
                <a:gd name="connsiteX0" fmla="*/ 0 w 654844"/>
                <a:gd name="connsiteY0" fmla="*/ 65527 h 84576"/>
                <a:gd name="connsiteX1" fmla="*/ 128587 w 654844"/>
                <a:gd name="connsiteY1" fmla="*/ 8376 h 84576"/>
                <a:gd name="connsiteX2" fmla="*/ 507206 w 654844"/>
                <a:gd name="connsiteY2" fmla="*/ 8376 h 84576"/>
                <a:gd name="connsiteX3" fmla="*/ 654844 w 654844"/>
                <a:gd name="connsiteY3" fmla="*/ 84576 h 84576"/>
                <a:gd name="connsiteX0" fmla="*/ 0 w 654844"/>
                <a:gd name="connsiteY0" fmla="*/ 88256 h 88256"/>
                <a:gd name="connsiteX1" fmla="*/ 128587 w 654844"/>
                <a:gd name="connsiteY1" fmla="*/ 9674 h 88256"/>
                <a:gd name="connsiteX2" fmla="*/ 507206 w 654844"/>
                <a:gd name="connsiteY2" fmla="*/ 9674 h 88256"/>
                <a:gd name="connsiteX3" fmla="*/ 654844 w 654844"/>
                <a:gd name="connsiteY3" fmla="*/ 85874 h 88256"/>
                <a:gd name="connsiteX0" fmla="*/ 0 w 654844"/>
                <a:gd name="connsiteY0" fmla="*/ 89316 h 103603"/>
                <a:gd name="connsiteX1" fmla="*/ 128587 w 654844"/>
                <a:gd name="connsiteY1" fmla="*/ 10734 h 103603"/>
                <a:gd name="connsiteX2" fmla="*/ 507206 w 654844"/>
                <a:gd name="connsiteY2" fmla="*/ 10734 h 103603"/>
                <a:gd name="connsiteX3" fmla="*/ 654844 w 654844"/>
                <a:gd name="connsiteY3" fmla="*/ 103603 h 103603"/>
                <a:gd name="connsiteX0" fmla="*/ 0 w 654844"/>
                <a:gd name="connsiteY0" fmla="*/ 87502 h 101789"/>
                <a:gd name="connsiteX1" fmla="*/ 128587 w 654844"/>
                <a:gd name="connsiteY1" fmla="*/ 8920 h 101789"/>
                <a:gd name="connsiteX2" fmla="*/ 321174 w 654844"/>
                <a:gd name="connsiteY2" fmla="*/ 3698 h 101789"/>
                <a:gd name="connsiteX3" fmla="*/ 507206 w 654844"/>
                <a:gd name="connsiteY3" fmla="*/ 8920 h 101789"/>
                <a:gd name="connsiteX4" fmla="*/ 654844 w 654844"/>
                <a:gd name="connsiteY4" fmla="*/ 101789 h 101789"/>
                <a:gd name="connsiteX0" fmla="*/ 0 w 654844"/>
                <a:gd name="connsiteY0" fmla="*/ 124285 h 138572"/>
                <a:gd name="connsiteX1" fmla="*/ 128587 w 654844"/>
                <a:gd name="connsiteY1" fmla="*/ 45703 h 138572"/>
                <a:gd name="connsiteX2" fmla="*/ 321174 w 654844"/>
                <a:gd name="connsiteY2" fmla="*/ 0 h 138572"/>
                <a:gd name="connsiteX3" fmla="*/ 507206 w 654844"/>
                <a:gd name="connsiteY3" fmla="*/ 45703 h 138572"/>
                <a:gd name="connsiteX4" fmla="*/ 654844 w 654844"/>
                <a:gd name="connsiteY4" fmla="*/ 138572 h 138572"/>
                <a:gd name="connsiteX0" fmla="*/ 0 w 654844"/>
                <a:gd name="connsiteY0" fmla="*/ 125055 h 139342"/>
                <a:gd name="connsiteX1" fmla="*/ 128587 w 654844"/>
                <a:gd name="connsiteY1" fmla="*/ 46473 h 139342"/>
                <a:gd name="connsiteX2" fmla="*/ 321174 w 654844"/>
                <a:gd name="connsiteY2" fmla="*/ 770 h 139342"/>
                <a:gd name="connsiteX3" fmla="*/ 416953 w 654844"/>
                <a:gd name="connsiteY3" fmla="*/ 19821 h 139342"/>
                <a:gd name="connsiteX4" fmla="*/ 507206 w 654844"/>
                <a:gd name="connsiteY4" fmla="*/ 46473 h 139342"/>
                <a:gd name="connsiteX5" fmla="*/ 654844 w 654844"/>
                <a:gd name="connsiteY5" fmla="*/ 139342 h 139342"/>
                <a:gd name="connsiteX0" fmla="*/ 0 w 654844"/>
                <a:gd name="connsiteY0" fmla="*/ 124295 h 138582"/>
                <a:gd name="connsiteX1" fmla="*/ 128587 w 654844"/>
                <a:gd name="connsiteY1" fmla="*/ 45713 h 138582"/>
                <a:gd name="connsiteX2" fmla="*/ 218387 w 654844"/>
                <a:gd name="connsiteY2" fmla="*/ 21442 h 138582"/>
                <a:gd name="connsiteX3" fmla="*/ 321174 w 654844"/>
                <a:gd name="connsiteY3" fmla="*/ 10 h 138582"/>
                <a:gd name="connsiteX4" fmla="*/ 416953 w 654844"/>
                <a:gd name="connsiteY4" fmla="*/ 19061 h 138582"/>
                <a:gd name="connsiteX5" fmla="*/ 507206 w 654844"/>
                <a:gd name="connsiteY5" fmla="*/ 45713 h 138582"/>
                <a:gd name="connsiteX6" fmla="*/ 654844 w 654844"/>
                <a:gd name="connsiteY6" fmla="*/ 138582 h 138582"/>
                <a:gd name="connsiteX0" fmla="*/ 0 w 654844"/>
                <a:gd name="connsiteY0" fmla="*/ 124295 h 138582"/>
                <a:gd name="connsiteX1" fmla="*/ 128587 w 654844"/>
                <a:gd name="connsiteY1" fmla="*/ 45713 h 138582"/>
                <a:gd name="connsiteX2" fmla="*/ 241747 w 654844"/>
                <a:gd name="connsiteY2" fmla="*/ 50017 h 138582"/>
                <a:gd name="connsiteX3" fmla="*/ 321174 w 654844"/>
                <a:gd name="connsiteY3" fmla="*/ 10 h 138582"/>
                <a:gd name="connsiteX4" fmla="*/ 416953 w 654844"/>
                <a:gd name="connsiteY4" fmla="*/ 19061 h 138582"/>
                <a:gd name="connsiteX5" fmla="*/ 507206 w 654844"/>
                <a:gd name="connsiteY5" fmla="*/ 45713 h 138582"/>
                <a:gd name="connsiteX6" fmla="*/ 654844 w 654844"/>
                <a:gd name="connsiteY6" fmla="*/ 138582 h 138582"/>
                <a:gd name="connsiteX0" fmla="*/ 0 w 654844"/>
                <a:gd name="connsiteY0" fmla="*/ 124288 h 138575"/>
                <a:gd name="connsiteX1" fmla="*/ 128587 w 654844"/>
                <a:gd name="connsiteY1" fmla="*/ 45706 h 138575"/>
                <a:gd name="connsiteX2" fmla="*/ 241747 w 654844"/>
                <a:gd name="connsiteY2" fmla="*/ 50010 h 138575"/>
                <a:gd name="connsiteX3" fmla="*/ 321174 w 654844"/>
                <a:gd name="connsiteY3" fmla="*/ 3 h 138575"/>
                <a:gd name="connsiteX4" fmla="*/ 412281 w 654844"/>
                <a:gd name="connsiteY4" fmla="*/ 59535 h 138575"/>
                <a:gd name="connsiteX5" fmla="*/ 507206 w 654844"/>
                <a:gd name="connsiteY5" fmla="*/ 45706 h 138575"/>
                <a:gd name="connsiteX6" fmla="*/ 654844 w 654844"/>
                <a:gd name="connsiteY6" fmla="*/ 138575 h 138575"/>
                <a:gd name="connsiteX0" fmla="*/ 0 w 654844"/>
                <a:gd name="connsiteY0" fmla="*/ 148099 h 162386"/>
                <a:gd name="connsiteX1" fmla="*/ 128587 w 654844"/>
                <a:gd name="connsiteY1" fmla="*/ 69517 h 162386"/>
                <a:gd name="connsiteX2" fmla="*/ 241747 w 654844"/>
                <a:gd name="connsiteY2" fmla="*/ 73821 h 162386"/>
                <a:gd name="connsiteX3" fmla="*/ 321174 w 654844"/>
                <a:gd name="connsiteY3" fmla="*/ 1 h 162386"/>
                <a:gd name="connsiteX4" fmla="*/ 412281 w 654844"/>
                <a:gd name="connsiteY4" fmla="*/ 83346 h 162386"/>
                <a:gd name="connsiteX5" fmla="*/ 507206 w 654844"/>
                <a:gd name="connsiteY5" fmla="*/ 69517 h 162386"/>
                <a:gd name="connsiteX6" fmla="*/ 654844 w 654844"/>
                <a:gd name="connsiteY6" fmla="*/ 162386 h 162386"/>
                <a:gd name="connsiteX0" fmla="*/ 0 w 654844"/>
                <a:gd name="connsiteY0" fmla="*/ 155243 h 169530"/>
                <a:gd name="connsiteX1" fmla="*/ 128587 w 654844"/>
                <a:gd name="connsiteY1" fmla="*/ 76661 h 169530"/>
                <a:gd name="connsiteX2" fmla="*/ 241747 w 654844"/>
                <a:gd name="connsiteY2" fmla="*/ 80965 h 169530"/>
                <a:gd name="connsiteX3" fmla="*/ 325845 w 654844"/>
                <a:gd name="connsiteY3" fmla="*/ 1 h 169530"/>
                <a:gd name="connsiteX4" fmla="*/ 412281 w 654844"/>
                <a:gd name="connsiteY4" fmla="*/ 90490 h 169530"/>
                <a:gd name="connsiteX5" fmla="*/ 507206 w 654844"/>
                <a:gd name="connsiteY5" fmla="*/ 76661 h 169530"/>
                <a:gd name="connsiteX6" fmla="*/ 654844 w 654844"/>
                <a:gd name="connsiteY6" fmla="*/ 169530 h 169530"/>
                <a:gd name="connsiteX0" fmla="*/ 0 w 654844"/>
                <a:gd name="connsiteY0" fmla="*/ 155243 h 169530"/>
                <a:gd name="connsiteX1" fmla="*/ 128587 w 654844"/>
                <a:gd name="connsiteY1" fmla="*/ 76661 h 169530"/>
                <a:gd name="connsiteX2" fmla="*/ 241747 w 654844"/>
                <a:gd name="connsiteY2" fmla="*/ 80965 h 169530"/>
                <a:gd name="connsiteX3" fmla="*/ 318838 w 654844"/>
                <a:gd name="connsiteY3" fmla="*/ 1 h 169530"/>
                <a:gd name="connsiteX4" fmla="*/ 412281 w 654844"/>
                <a:gd name="connsiteY4" fmla="*/ 90490 h 169530"/>
                <a:gd name="connsiteX5" fmla="*/ 507206 w 654844"/>
                <a:gd name="connsiteY5" fmla="*/ 76661 h 169530"/>
                <a:gd name="connsiteX6" fmla="*/ 654844 w 654844"/>
                <a:gd name="connsiteY6" fmla="*/ 169530 h 169530"/>
                <a:gd name="connsiteX0" fmla="*/ 0 w 654844"/>
                <a:gd name="connsiteY0" fmla="*/ 155243 h 169530"/>
                <a:gd name="connsiteX1" fmla="*/ 128587 w 654844"/>
                <a:gd name="connsiteY1" fmla="*/ 76661 h 169530"/>
                <a:gd name="connsiteX2" fmla="*/ 244084 w 654844"/>
                <a:gd name="connsiteY2" fmla="*/ 69059 h 169530"/>
                <a:gd name="connsiteX3" fmla="*/ 318838 w 654844"/>
                <a:gd name="connsiteY3" fmla="*/ 1 h 169530"/>
                <a:gd name="connsiteX4" fmla="*/ 412281 w 654844"/>
                <a:gd name="connsiteY4" fmla="*/ 90490 h 169530"/>
                <a:gd name="connsiteX5" fmla="*/ 507206 w 654844"/>
                <a:gd name="connsiteY5" fmla="*/ 76661 h 169530"/>
                <a:gd name="connsiteX6" fmla="*/ 654844 w 654844"/>
                <a:gd name="connsiteY6" fmla="*/ 169530 h 169530"/>
                <a:gd name="connsiteX0" fmla="*/ 0 w 654844"/>
                <a:gd name="connsiteY0" fmla="*/ 155243 h 169530"/>
                <a:gd name="connsiteX1" fmla="*/ 128587 w 654844"/>
                <a:gd name="connsiteY1" fmla="*/ 76661 h 169530"/>
                <a:gd name="connsiteX2" fmla="*/ 244084 w 654844"/>
                <a:gd name="connsiteY2" fmla="*/ 69059 h 169530"/>
                <a:gd name="connsiteX3" fmla="*/ 318838 w 654844"/>
                <a:gd name="connsiteY3" fmla="*/ 1 h 169530"/>
                <a:gd name="connsiteX4" fmla="*/ 412281 w 654844"/>
                <a:gd name="connsiteY4" fmla="*/ 73822 h 169530"/>
                <a:gd name="connsiteX5" fmla="*/ 507206 w 654844"/>
                <a:gd name="connsiteY5" fmla="*/ 76661 h 169530"/>
                <a:gd name="connsiteX6" fmla="*/ 654844 w 654844"/>
                <a:gd name="connsiteY6" fmla="*/ 169530 h 169530"/>
                <a:gd name="connsiteX0" fmla="*/ 0 w 654844"/>
                <a:gd name="connsiteY0" fmla="*/ 155243 h 169530"/>
                <a:gd name="connsiteX1" fmla="*/ 128587 w 654844"/>
                <a:gd name="connsiteY1" fmla="*/ 76661 h 169530"/>
                <a:gd name="connsiteX2" fmla="*/ 244084 w 654844"/>
                <a:gd name="connsiteY2" fmla="*/ 69059 h 169530"/>
                <a:gd name="connsiteX3" fmla="*/ 318838 w 654844"/>
                <a:gd name="connsiteY3" fmla="*/ 1 h 169530"/>
                <a:gd name="connsiteX4" fmla="*/ 412281 w 654844"/>
                <a:gd name="connsiteY4" fmla="*/ 73822 h 169530"/>
                <a:gd name="connsiteX5" fmla="*/ 509542 w 654844"/>
                <a:gd name="connsiteY5" fmla="*/ 86186 h 169530"/>
                <a:gd name="connsiteX6" fmla="*/ 654844 w 654844"/>
                <a:gd name="connsiteY6" fmla="*/ 169530 h 169530"/>
                <a:gd name="connsiteX0" fmla="*/ 0 w 654844"/>
                <a:gd name="connsiteY0" fmla="*/ 155243 h 169530"/>
                <a:gd name="connsiteX1" fmla="*/ 128587 w 654844"/>
                <a:gd name="connsiteY1" fmla="*/ 76661 h 169530"/>
                <a:gd name="connsiteX2" fmla="*/ 244084 w 654844"/>
                <a:gd name="connsiteY2" fmla="*/ 69059 h 169530"/>
                <a:gd name="connsiteX3" fmla="*/ 318838 w 654844"/>
                <a:gd name="connsiteY3" fmla="*/ 1 h 169530"/>
                <a:gd name="connsiteX4" fmla="*/ 412281 w 654844"/>
                <a:gd name="connsiteY4" fmla="*/ 73822 h 169530"/>
                <a:gd name="connsiteX5" fmla="*/ 509542 w 654844"/>
                <a:gd name="connsiteY5" fmla="*/ 86186 h 169530"/>
                <a:gd name="connsiteX6" fmla="*/ 654844 w 654844"/>
                <a:gd name="connsiteY6" fmla="*/ 169530 h 16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844" h="169530">
                  <a:moveTo>
                    <a:pt x="0" y="155243"/>
                  </a:moveTo>
                  <a:cubicBezTo>
                    <a:pt x="20637" y="121013"/>
                    <a:pt x="87906" y="91025"/>
                    <a:pt x="128587" y="76661"/>
                  </a:cubicBezTo>
                  <a:cubicBezTo>
                    <a:pt x="169268" y="62297"/>
                    <a:pt x="211986" y="76676"/>
                    <a:pt x="244084" y="69059"/>
                  </a:cubicBezTo>
                  <a:cubicBezTo>
                    <a:pt x="276182" y="61442"/>
                    <a:pt x="285744" y="398"/>
                    <a:pt x="318838" y="1"/>
                  </a:cubicBezTo>
                  <a:cubicBezTo>
                    <a:pt x="351932" y="-396"/>
                    <a:pt x="381276" y="66205"/>
                    <a:pt x="412281" y="73822"/>
                  </a:cubicBezTo>
                  <a:cubicBezTo>
                    <a:pt x="443286" y="81439"/>
                    <a:pt x="464442" y="77379"/>
                    <a:pt x="509542" y="86186"/>
                  </a:cubicBezTo>
                  <a:cubicBezTo>
                    <a:pt x="554642" y="94993"/>
                    <a:pt x="644723" y="129445"/>
                    <a:pt x="654844" y="169530"/>
                  </a:cubicBezTo>
                </a:path>
              </a:pathLst>
            </a:cu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Freeform 76"/>
            <p:cNvSpPr/>
            <p:nvPr/>
          </p:nvSpPr>
          <p:spPr>
            <a:xfrm>
              <a:off x="1433514" y="1844712"/>
              <a:ext cx="654844" cy="184113"/>
            </a:xfrm>
            <a:custGeom>
              <a:avLst/>
              <a:gdLst>
                <a:gd name="connsiteX0" fmla="*/ 0 w 655190"/>
                <a:gd name="connsiteY0" fmla="*/ 48178 h 83896"/>
                <a:gd name="connsiteX1" fmla="*/ 35719 w 655190"/>
                <a:gd name="connsiteY1" fmla="*/ 12459 h 83896"/>
                <a:gd name="connsiteX2" fmla="*/ 95250 w 655190"/>
                <a:gd name="connsiteY2" fmla="*/ 7696 h 83896"/>
                <a:gd name="connsiteX3" fmla="*/ 581025 w 655190"/>
                <a:gd name="connsiteY3" fmla="*/ 5315 h 83896"/>
                <a:gd name="connsiteX4" fmla="*/ 645319 w 655190"/>
                <a:gd name="connsiteY4" fmla="*/ 83896 h 83896"/>
                <a:gd name="connsiteX0" fmla="*/ 0 w 648540"/>
                <a:gd name="connsiteY0" fmla="*/ 46075 h 81793"/>
                <a:gd name="connsiteX1" fmla="*/ 35719 w 648540"/>
                <a:gd name="connsiteY1" fmla="*/ 10356 h 81793"/>
                <a:gd name="connsiteX2" fmla="*/ 95250 w 648540"/>
                <a:gd name="connsiteY2" fmla="*/ 5593 h 81793"/>
                <a:gd name="connsiteX3" fmla="*/ 581025 w 648540"/>
                <a:gd name="connsiteY3" fmla="*/ 3212 h 81793"/>
                <a:gd name="connsiteX4" fmla="*/ 645319 w 648540"/>
                <a:gd name="connsiteY4" fmla="*/ 81793 h 81793"/>
                <a:gd name="connsiteX0" fmla="*/ 0 w 648540"/>
                <a:gd name="connsiteY0" fmla="*/ 40755 h 76473"/>
                <a:gd name="connsiteX1" fmla="*/ 35719 w 648540"/>
                <a:gd name="connsiteY1" fmla="*/ 5036 h 76473"/>
                <a:gd name="connsiteX2" fmla="*/ 95250 w 648540"/>
                <a:gd name="connsiteY2" fmla="*/ 273 h 76473"/>
                <a:gd name="connsiteX3" fmla="*/ 581025 w 648540"/>
                <a:gd name="connsiteY3" fmla="*/ 5036 h 76473"/>
                <a:gd name="connsiteX4" fmla="*/ 645319 w 648540"/>
                <a:gd name="connsiteY4" fmla="*/ 76473 h 76473"/>
                <a:gd name="connsiteX0" fmla="*/ 0 w 648540"/>
                <a:gd name="connsiteY0" fmla="*/ 42863 h 78581"/>
                <a:gd name="connsiteX1" fmla="*/ 35719 w 648540"/>
                <a:gd name="connsiteY1" fmla="*/ 7144 h 78581"/>
                <a:gd name="connsiteX2" fmla="*/ 95250 w 648540"/>
                <a:gd name="connsiteY2" fmla="*/ 2381 h 78581"/>
                <a:gd name="connsiteX3" fmla="*/ 581025 w 648540"/>
                <a:gd name="connsiteY3" fmla="*/ 0 h 78581"/>
                <a:gd name="connsiteX4" fmla="*/ 645319 w 648540"/>
                <a:gd name="connsiteY4" fmla="*/ 78581 h 78581"/>
                <a:gd name="connsiteX0" fmla="*/ 0 w 660677"/>
                <a:gd name="connsiteY0" fmla="*/ 48100 h 83818"/>
                <a:gd name="connsiteX1" fmla="*/ 35719 w 660677"/>
                <a:gd name="connsiteY1" fmla="*/ 12381 h 83818"/>
                <a:gd name="connsiteX2" fmla="*/ 95250 w 660677"/>
                <a:gd name="connsiteY2" fmla="*/ 7618 h 83818"/>
                <a:gd name="connsiteX3" fmla="*/ 581025 w 660677"/>
                <a:gd name="connsiteY3" fmla="*/ 5237 h 83818"/>
                <a:gd name="connsiteX4" fmla="*/ 652463 w 660677"/>
                <a:gd name="connsiteY4" fmla="*/ 83818 h 83818"/>
                <a:gd name="connsiteX0" fmla="*/ 0 w 653280"/>
                <a:gd name="connsiteY0" fmla="*/ 48100 h 83818"/>
                <a:gd name="connsiteX1" fmla="*/ 35719 w 653280"/>
                <a:gd name="connsiteY1" fmla="*/ 12381 h 83818"/>
                <a:gd name="connsiteX2" fmla="*/ 95250 w 653280"/>
                <a:gd name="connsiteY2" fmla="*/ 7618 h 83818"/>
                <a:gd name="connsiteX3" fmla="*/ 581025 w 653280"/>
                <a:gd name="connsiteY3" fmla="*/ 5237 h 83818"/>
                <a:gd name="connsiteX4" fmla="*/ 652463 w 653280"/>
                <a:gd name="connsiteY4" fmla="*/ 83818 h 83818"/>
                <a:gd name="connsiteX0" fmla="*/ 0 w 659607"/>
                <a:gd name="connsiteY0" fmla="*/ 48100 h 83818"/>
                <a:gd name="connsiteX1" fmla="*/ 35719 w 659607"/>
                <a:gd name="connsiteY1" fmla="*/ 12381 h 83818"/>
                <a:gd name="connsiteX2" fmla="*/ 95250 w 659607"/>
                <a:gd name="connsiteY2" fmla="*/ 7618 h 83818"/>
                <a:gd name="connsiteX3" fmla="*/ 581025 w 659607"/>
                <a:gd name="connsiteY3" fmla="*/ 5237 h 83818"/>
                <a:gd name="connsiteX4" fmla="*/ 659607 w 659607"/>
                <a:gd name="connsiteY4" fmla="*/ 83818 h 83818"/>
                <a:gd name="connsiteX0" fmla="*/ 0 w 659607"/>
                <a:gd name="connsiteY0" fmla="*/ 48100 h 83818"/>
                <a:gd name="connsiteX1" fmla="*/ 35719 w 659607"/>
                <a:gd name="connsiteY1" fmla="*/ 12381 h 83818"/>
                <a:gd name="connsiteX2" fmla="*/ 95250 w 659607"/>
                <a:gd name="connsiteY2" fmla="*/ 7618 h 83818"/>
                <a:gd name="connsiteX3" fmla="*/ 581025 w 659607"/>
                <a:gd name="connsiteY3" fmla="*/ 5237 h 83818"/>
                <a:gd name="connsiteX4" fmla="*/ 659607 w 659607"/>
                <a:gd name="connsiteY4" fmla="*/ 83818 h 83818"/>
                <a:gd name="connsiteX0" fmla="*/ 0 w 659607"/>
                <a:gd name="connsiteY0" fmla="*/ 48100 h 83818"/>
                <a:gd name="connsiteX1" fmla="*/ 35719 w 659607"/>
                <a:gd name="connsiteY1" fmla="*/ 12381 h 83818"/>
                <a:gd name="connsiteX2" fmla="*/ 95250 w 659607"/>
                <a:gd name="connsiteY2" fmla="*/ 7618 h 83818"/>
                <a:gd name="connsiteX3" fmla="*/ 581025 w 659607"/>
                <a:gd name="connsiteY3" fmla="*/ 5237 h 83818"/>
                <a:gd name="connsiteX4" fmla="*/ 659607 w 659607"/>
                <a:gd name="connsiteY4" fmla="*/ 83818 h 83818"/>
                <a:gd name="connsiteX0" fmla="*/ 0 w 659607"/>
                <a:gd name="connsiteY0" fmla="*/ 57625 h 83818"/>
                <a:gd name="connsiteX1" fmla="*/ 35719 w 659607"/>
                <a:gd name="connsiteY1" fmla="*/ 12381 h 83818"/>
                <a:gd name="connsiteX2" fmla="*/ 95250 w 659607"/>
                <a:gd name="connsiteY2" fmla="*/ 7618 h 83818"/>
                <a:gd name="connsiteX3" fmla="*/ 581025 w 659607"/>
                <a:gd name="connsiteY3" fmla="*/ 5237 h 83818"/>
                <a:gd name="connsiteX4" fmla="*/ 659607 w 659607"/>
                <a:gd name="connsiteY4" fmla="*/ 83818 h 83818"/>
                <a:gd name="connsiteX0" fmla="*/ 0 w 659607"/>
                <a:gd name="connsiteY0" fmla="*/ 57783 h 83976"/>
                <a:gd name="connsiteX1" fmla="*/ 40482 w 659607"/>
                <a:gd name="connsiteY1" fmla="*/ 14921 h 83976"/>
                <a:gd name="connsiteX2" fmla="*/ 95250 w 659607"/>
                <a:gd name="connsiteY2" fmla="*/ 7776 h 83976"/>
                <a:gd name="connsiteX3" fmla="*/ 581025 w 659607"/>
                <a:gd name="connsiteY3" fmla="*/ 5395 h 83976"/>
                <a:gd name="connsiteX4" fmla="*/ 659607 w 659607"/>
                <a:gd name="connsiteY4" fmla="*/ 83976 h 83976"/>
                <a:gd name="connsiteX0" fmla="*/ 0 w 659607"/>
                <a:gd name="connsiteY0" fmla="*/ 55926 h 82119"/>
                <a:gd name="connsiteX1" fmla="*/ 40482 w 659607"/>
                <a:gd name="connsiteY1" fmla="*/ 13064 h 82119"/>
                <a:gd name="connsiteX2" fmla="*/ 95250 w 659607"/>
                <a:gd name="connsiteY2" fmla="*/ 5919 h 82119"/>
                <a:gd name="connsiteX3" fmla="*/ 511969 w 659607"/>
                <a:gd name="connsiteY3" fmla="*/ 5919 h 82119"/>
                <a:gd name="connsiteX4" fmla="*/ 659607 w 659607"/>
                <a:gd name="connsiteY4" fmla="*/ 82119 h 82119"/>
                <a:gd name="connsiteX0" fmla="*/ 0 w 659607"/>
                <a:gd name="connsiteY0" fmla="*/ 50759 h 76952"/>
                <a:gd name="connsiteX1" fmla="*/ 40482 w 659607"/>
                <a:gd name="connsiteY1" fmla="*/ 7897 h 76952"/>
                <a:gd name="connsiteX2" fmla="*/ 95250 w 659607"/>
                <a:gd name="connsiteY2" fmla="*/ 752 h 76952"/>
                <a:gd name="connsiteX3" fmla="*/ 511969 w 659607"/>
                <a:gd name="connsiteY3" fmla="*/ 752 h 76952"/>
                <a:gd name="connsiteX4" fmla="*/ 659607 w 659607"/>
                <a:gd name="connsiteY4" fmla="*/ 76952 h 76952"/>
                <a:gd name="connsiteX0" fmla="*/ 0 w 659607"/>
                <a:gd name="connsiteY0" fmla="*/ 50759 h 76952"/>
                <a:gd name="connsiteX1" fmla="*/ 40482 w 659607"/>
                <a:gd name="connsiteY1" fmla="*/ 7897 h 76952"/>
                <a:gd name="connsiteX2" fmla="*/ 95250 w 659607"/>
                <a:gd name="connsiteY2" fmla="*/ 752 h 76952"/>
                <a:gd name="connsiteX3" fmla="*/ 511969 w 659607"/>
                <a:gd name="connsiteY3" fmla="*/ 752 h 76952"/>
                <a:gd name="connsiteX4" fmla="*/ 659607 w 659607"/>
                <a:gd name="connsiteY4" fmla="*/ 76952 h 76952"/>
                <a:gd name="connsiteX0" fmla="*/ 0 w 659607"/>
                <a:gd name="connsiteY0" fmla="*/ 55925 h 82118"/>
                <a:gd name="connsiteX1" fmla="*/ 40482 w 659607"/>
                <a:gd name="connsiteY1" fmla="*/ 13063 h 82118"/>
                <a:gd name="connsiteX2" fmla="*/ 133350 w 659607"/>
                <a:gd name="connsiteY2" fmla="*/ 5918 h 82118"/>
                <a:gd name="connsiteX3" fmla="*/ 511969 w 659607"/>
                <a:gd name="connsiteY3" fmla="*/ 5918 h 82118"/>
                <a:gd name="connsiteX4" fmla="*/ 659607 w 659607"/>
                <a:gd name="connsiteY4" fmla="*/ 82118 h 82118"/>
                <a:gd name="connsiteX0" fmla="*/ 0 w 659607"/>
                <a:gd name="connsiteY0" fmla="*/ 55925 h 82118"/>
                <a:gd name="connsiteX1" fmla="*/ 133350 w 659607"/>
                <a:gd name="connsiteY1" fmla="*/ 5918 h 82118"/>
                <a:gd name="connsiteX2" fmla="*/ 511969 w 659607"/>
                <a:gd name="connsiteY2" fmla="*/ 5918 h 82118"/>
                <a:gd name="connsiteX3" fmla="*/ 659607 w 659607"/>
                <a:gd name="connsiteY3" fmla="*/ 82118 h 82118"/>
                <a:gd name="connsiteX0" fmla="*/ 0 w 659607"/>
                <a:gd name="connsiteY0" fmla="*/ 55925 h 82118"/>
                <a:gd name="connsiteX1" fmla="*/ 133350 w 659607"/>
                <a:gd name="connsiteY1" fmla="*/ 5918 h 82118"/>
                <a:gd name="connsiteX2" fmla="*/ 511969 w 659607"/>
                <a:gd name="connsiteY2" fmla="*/ 5918 h 82118"/>
                <a:gd name="connsiteX3" fmla="*/ 659607 w 659607"/>
                <a:gd name="connsiteY3" fmla="*/ 82118 h 82118"/>
                <a:gd name="connsiteX0" fmla="*/ 0 w 654844"/>
                <a:gd name="connsiteY0" fmla="*/ 65527 h 84576"/>
                <a:gd name="connsiteX1" fmla="*/ 128587 w 654844"/>
                <a:gd name="connsiteY1" fmla="*/ 8376 h 84576"/>
                <a:gd name="connsiteX2" fmla="*/ 507206 w 654844"/>
                <a:gd name="connsiteY2" fmla="*/ 8376 h 84576"/>
                <a:gd name="connsiteX3" fmla="*/ 654844 w 654844"/>
                <a:gd name="connsiteY3" fmla="*/ 84576 h 84576"/>
                <a:gd name="connsiteX0" fmla="*/ 0 w 654844"/>
                <a:gd name="connsiteY0" fmla="*/ 83196 h 85576"/>
                <a:gd name="connsiteX1" fmla="*/ 128587 w 654844"/>
                <a:gd name="connsiteY1" fmla="*/ 9376 h 85576"/>
                <a:gd name="connsiteX2" fmla="*/ 507206 w 654844"/>
                <a:gd name="connsiteY2" fmla="*/ 9376 h 85576"/>
                <a:gd name="connsiteX3" fmla="*/ 654844 w 654844"/>
                <a:gd name="connsiteY3" fmla="*/ 85576 h 85576"/>
                <a:gd name="connsiteX0" fmla="*/ 0 w 654844"/>
                <a:gd name="connsiteY0" fmla="*/ 83651 h 93175"/>
                <a:gd name="connsiteX1" fmla="*/ 128587 w 654844"/>
                <a:gd name="connsiteY1" fmla="*/ 9831 h 93175"/>
                <a:gd name="connsiteX2" fmla="*/ 507206 w 654844"/>
                <a:gd name="connsiteY2" fmla="*/ 9831 h 93175"/>
                <a:gd name="connsiteX3" fmla="*/ 654844 w 654844"/>
                <a:gd name="connsiteY3" fmla="*/ 93175 h 93175"/>
                <a:gd name="connsiteX0" fmla="*/ 0 w 654844"/>
                <a:gd name="connsiteY0" fmla="*/ 84973 h 94497"/>
                <a:gd name="connsiteX1" fmla="*/ 128587 w 654844"/>
                <a:gd name="connsiteY1" fmla="*/ 11153 h 94497"/>
                <a:gd name="connsiteX2" fmla="*/ 322572 w 654844"/>
                <a:gd name="connsiteY2" fmla="*/ 877 h 94497"/>
                <a:gd name="connsiteX3" fmla="*/ 507206 w 654844"/>
                <a:gd name="connsiteY3" fmla="*/ 11153 h 94497"/>
                <a:gd name="connsiteX4" fmla="*/ 654844 w 654844"/>
                <a:gd name="connsiteY4" fmla="*/ 94497 h 94497"/>
                <a:gd name="connsiteX0" fmla="*/ 0 w 654844"/>
                <a:gd name="connsiteY0" fmla="*/ 84549 h 94073"/>
                <a:gd name="connsiteX1" fmla="*/ 128587 w 654844"/>
                <a:gd name="connsiteY1" fmla="*/ 10729 h 94073"/>
                <a:gd name="connsiteX2" fmla="*/ 322572 w 654844"/>
                <a:gd name="connsiteY2" fmla="*/ 453 h 94073"/>
                <a:gd name="connsiteX3" fmla="*/ 432109 w 654844"/>
                <a:gd name="connsiteY3" fmla="*/ 5215 h 94073"/>
                <a:gd name="connsiteX4" fmla="*/ 507206 w 654844"/>
                <a:gd name="connsiteY4" fmla="*/ 10729 h 94073"/>
                <a:gd name="connsiteX5" fmla="*/ 654844 w 654844"/>
                <a:gd name="connsiteY5" fmla="*/ 94073 h 94073"/>
                <a:gd name="connsiteX0" fmla="*/ 0 w 654844"/>
                <a:gd name="connsiteY0" fmla="*/ 84233 h 93757"/>
                <a:gd name="connsiteX1" fmla="*/ 128587 w 654844"/>
                <a:gd name="connsiteY1" fmla="*/ 10413 h 93757"/>
                <a:gd name="connsiteX2" fmla="*/ 227322 w 654844"/>
                <a:gd name="connsiteY2" fmla="*/ 2518 h 93757"/>
                <a:gd name="connsiteX3" fmla="*/ 322572 w 654844"/>
                <a:gd name="connsiteY3" fmla="*/ 137 h 93757"/>
                <a:gd name="connsiteX4" fmla="*/ 432109 w 654844"/>
                <a:gd name="connsiteY4" fmla="*/ 4899 h 93757"/>
                <a:gd name="connsiteX5" fmla="*/ 507206 w 654844"/>
                <a:gd name="connsiteY5" fmla="*/ 10413 h 93757"/>
                <a:gd name="connsiteX6" fmla="*/ 654844 w 654844"/>
                <a:gd name="connsiteY6" fmla="*/ 93757 h 93757"/>
                <a:gd name="connsiteX0" fmla="*/ 0 w 654844"/>
                <a:gd name="connsiteY0" fmla="*/ 174589 h 184113"/>
                <a:gd name="connsiteX1" fmla="*/ 128587 w 654844"/>
                <a:gd name="connsiteY1" fmla="*/ 100769 h 184113"/>
                <a:gd name="connsiteX2" fmla="*/ 227322 w 654844"/>
                <a:gd name="connsiteY2" fmla="*/ 92874 h 184113"/>
                <a:gd name="connsiteX3" fmla="*/ 315428 w 654844"/>
                <a:gd name="connsiteY3" fmla="*/ 6 h 184113"/>
                <a:gd name="connsiteX4" fmla="*/ 432109 w 654844"/>
                <a:gd name="connsiteY4" fmla="*/ 95255 h 184113"/>
                <a:gd name="connsiteX5" fmla="*/ 507206 w 654844"/>
                <a:gd name="connsiteY5" fmla="*/ 100769 h 184113"/>
                <a:gd name="connsiteX6" fmla="*/ 654844 w 654844"/>
                <a:gd name="connsiteY6" fmla="*/ 184113 h 184113"/>
                <a:gd name="connsiteX0" fmla="*/ 0 w 654844"/>
                <a:gd name="connsiteY0" fmla="*/ 174589 h 184113"/>
                <a:gd name="connsiteX1" fmla="*/ 128587 w 654844"/>
                <a:gd name="connsiteY1" fmla="*/ 100769 h 184113"/>
                <a:gd name="connsiteX2" fmla="*/ 227322 w 654844"/>
                <a:gd name="connsiteY2" fmla="*/ 92874 h 184113"/>
                <a:gd name="connsiteX3" fmla="*/ 324953 w 654844"/>
                <a:gd name="connsiteY3" fmla="*/ 6 h 184113"/>
                <a:gd name="connsiteX4" fmla="*/ 432109 w 654844"/>
                <a:gd name="connsiteY4" fmla="*/ 95255 h 184113"/>
                <a:gd name="connsiteX5" fmla="*/ 507206 w 654844"/>
                <a:gd name="connsiteY5" fmla="*/ 100769 h 184113"/>
                <a:gd name="connsiteX6" fmla="*/ 654844 w 654844"/>
                <a:gd name="connsiteY6" fmla="*/ 184113 h 184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844" h="184113">
                  <a:moveTo>
                    <a:pt x="0" y="174589"/>
                  </a:moveTo>
                  <a:cubicBezTo>
                    <a:pt x="20637" y="140359"/>
                    <a:pt x="44053" y="113072"/>
                    <a:pt x="128587" y="100769"/>
                  </a:cubicBezTo>
                  <a:cubicBezTo>
                    <a:pt x="166474" y="87150"/>
                    <a:pt x="194991" y="94587"/>
                    <a:pt x="227322" y="92874"/>
                  </a:cubicBezTo>
                  <a:cubicBezTo>
                    <a:pt x="259653" y="91161"/>
                    <a:pt x="290822" y="-391"/>
                    <a:pt x="324953" y="6"/>
                  </a:cubicBezTo>
                  <a:cubicBezTo>
                    <a:pt x="375540" y="-913"/>
                    <a:pt x="401337" y="93542"/>
                    <a:pt x="432109" y="95255"/>
                  </a:cubicBezTo>
                  <a:cubicBezTo>
                    <a:pt x="462881" y="96968"/>
                    <a:pt x="470084" y="85959"/>
                    <a:pt x="507206" y="100769"/>
                  </a:cubicBezTo>
                  <a:cubicBezTo>
                    <a:pt x="594915" y="114660"/>
                    <a:pt x="644723" y="144028"/>
                    <a:pt x="654844" y="184113"/>
                  </a:cubicBezTo>
                </a:path>
              </a:pathLst>
            </a:cu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8" name="Group 77"/>
          <p:cNvGrpSpPr/>
          <p:nvPr/>
        </p:nvGrpSpPr>
        <p:grpSpPr>
          <a:xfrm>
            <a:off x="3533411" y="5100260"/>
            <a:ext cx="670289" cy="591444"/>
            <a:chOff x="1426317" y="1547364"/>
            <a:chExt cx="670289" cy="591444"/>
          </a:xfrm>
        </p:grpSpPr>
        <p:sp>
          <p:nvSpPr>
            <p:cNvPr id="79" name="Freeform 78"/>
            <p:cNvSpPr/>
            <p:nvPr/>
          </p:nvSpPr>
          <p:spPr>
            <a:xfrm>
              <a:off x="1426318" y="1547364"/>
              <a:ext cx="670288" cy="591444"/>
            </a:xfrm>
            <a:custGeom>
              <a:avLst/>
              <a:gdLst>
                <a:gd name="connsiteX0" fmla="*/ 593028 w 670333"/>
                <a:gd name="connsiteY0" fmla="*/ 329 h 604757"/>
                <a:gd name="connsiteX1" fmla="*/ 643034 w 670333"/>
                <a:gd name="connsiteY1" fmla="*/ 45573 h 604757"/>
                <a:gd name="connsiteX2" fmla="*/ 666846 w 670333"/>
                <a:gd name="connsiteY2" fmla="*/ 136061 h 604757"/>
                <a:gd name="connsiteX3" fmla="*/ 669228 w 670333"/>
                <a:gd name="connsiteY3" fmla="*/ 407523 h 604757"/>
                <a:gd name="connsiteX4" fmla="*/ 657321 w 670333"/>
                <a:gd name="connsiteY4" fmla="*/ 519442 h 604757"/>
                <a:gd name="connsiteX5" fmla="*/ 602553 w 670333"/>
                <a:gd name="connsiteY5" fmla="*/ 600404 h 604757"/>
                <a:gd name="connsiteX6" fmla="*/ 564453 w 670333"/>
                <a:gd name="connsiteY6" fmla="*/ 588498 h 604757"/>
                <a:gd name="connsiteX7" fmla="*/ 557309 w 670333"/>
                <a:gd name="connsiteY7" fmla="*/ 543254 h 604757"/>
                <a:gd name="connsiteX8" fmla="*/ 528734 w 670333"/>
                <a:gd name="connsiteY8" fmla="*/ 514679 h 604757"/>
                <a:gd name="connsiteX9" fmla="*/ 428721 w 670333"/>
                <a:gd name="connsiteY9" fmla="*/ 509917 h 604757"/>
                <a:gd name="connsiteX10" fmla="*/ 133446 w 670333"/>
                <a:gd name="connsiteY10" fmla="*/ 509917 h 604757"/>
                <a:gd name="connsiteX11" fmla="*/ 90584 w 670333"/>
                <a:gd name="connsiteY11" fmla="*/ 507536 h 604757"/>
                <a:gd name="connsiteX12" fmla="*/ 81059 w 670333"/>
                <a:gd name="connsiteY12" fmla="*/ 555161 h 604757"/>
                <a:gd name="connsiteX13" fmla="*/ 57246 w 670333"/>
                <a:gd name="connsiteY13" fmla="*/ 586117 h 604757"/>
                <a:gd name="connsiteX14" fmla="*/ 19146 w 670333"/>
                <a:gd name="connsiteY14" fmla="*/ 574211 h 604757"/>
                <a:gd name="connsiteX15" fmla="*/ 4859 w 670333"/>
                <a:gd name="connsiteY15" fmla="*/ 512298 h 604757"/>
                <a:gd name="connsiteX16" fmla="*/ 7240 w 670333"/>
                <a:gd name="connsiteY16" fmla="*/ 62242 h 604757"/>
                <a:gd name="connsiteX17" fmla="*/ 85821 w 670333"/>
                <a:gd name="connsiteY17" fmla="*/ 59861 h 604757"/>
                <a:gd name="connsiteX18" fmla="*/ 83440 w 670333"/>
                <a:gd name="connsiteY18" fmla="*/ 100342 h 604757"/>
                <a:gd name="connsiteX19" fmla="*/ 509684 w 670333"/>
                <a:gd name="connsiteY19" fmla="*/ 97961 h 604757"/>
                <a:gd name="connsiteX20" fmla="*/ 562071 w 670333"/>
                <a:gd name="connsiteY20" fmla="*/ 67004 h 604757"/>
                <a:gd name="connsiteX21" fmla="*/ 593028 w 670333"/>
                <a:gd name="connsiteY21" fmla="*/ 329 h 604757"/>
                <a:gd name="connsiteX0" fmla="*/ 594569 w 671874"/>
                <a:gd name="connsiteY0" fmla="*/ 329 h 604757"/>
                <a:gd name="connsiteX1" fmla="*/ 644575 w 671874"/>
                <a:gd name="connsiteY1" fmla="*/ 45573 h 604757"/>
                <a:gd name="connsiteX2" fmla="*/ 668387 w 671874"/>
                <a:gd name="connsiteY2" fmla="*/ 136061 h 604757"/>
                <a:gd name="connsiteX3" fmla="*/ 670769 w 671874"/>
                <a:gd name="connsiteY3" fmla="*/ 407523 h 604757"/>
                <a:gd name="connsiteX4" fmla="*/ 658862 w 671874"/>
                <a:gd name="connsiteY4" fmla="*/ 519442 h 604757"/>
                <a:gd name="connsiteX5" fmla="*/ 604094 w 671874"/>
                <a:gd name="connsiteY5" fmla="*/ 600404 h 604757"/>
                <a:gd name="connsiteX6" fmla="*/ 565994 w 671874"/>
                <a:gd name="connsiteY6" fmla="*/ 588498 h 604757"/>
                <a:gd name="connsiteX7" fmla="*/ 558850 w 671874"/>
                <a:gd name="connsiteY7" fmla="*/ 543254 h 604757"/>
                <a:gd name="connsiteX8" fmla="*/ 530275 w 671874"/>
                <a:gd name="connsiteY8" fmla="*/ 514679 h 604757"/>
                <a:gd name="connsiteX9" fmla="*/ 430262 w 671874"/>
                <a:gd name="connsiteY9" fmla="*/ 509917 h 604757"/>
                <a:gd name="connsiteX10" fmla="*/ 134987 w 671874"/>
                <a:gd name="connsiteY10" fmla="*/ 509917 h 604757"/>
                <a:gd name="connsiteX11" fmla="*/ 92125 w 671874"/>
                <a:gd name="connsiteY11" fmla="*/ 507536 h 604757"/>
                <a:gd name="connsiteX12" fmla="*/ 82600 w 671874"/>
                <a:gd name="connsiteY12" fmla="*/ 555161 h 604757"/>
                <a:gd name="connsiteX13" fmla="*/ 58787 w 671874"/>
                <a:gd name="connsiteY13" fmla="*/ 586117 h 604757"/>
                <a:gd name="connsiteX14" fmla="*/ 20687 w 671874"/>
                <a:gd name="connsiteY14" fmla="*/ 574211 h 604757"/>
                <a:gd name="connsiteX15" fmla="*/ 6400 w 671874"/>
                <a:gd name="connsiteY15" fmla="*/ 512298 h 604757"/>
                <a:gd name="connsiteX16" fmla="*/ 1637 w 671874"/>
                <a:gd name="connsiteY16" fmla="*/ 107486 h 604757"/>
                <a:gd name="connsiteX17" fmla="*/ 8781 w 671874"/>
                <a:gd name="connsiteY17" fmla="*/ 62242 h 604757"/>
                <a:gd name="connsiteX18" fmla="*/ 87362 w 671874"/>
                <a:gd name="connsiteY18" fmla="*/ 59861 h 604757"/>
                <a:gd name="connsiteX19" fmla="*/ 84981 w 671874"/>
                <a:gd name="connsiteY19" fmla="*/ 100342 h 604757"/>
                <a:gd name="connsiteX20" fmla="*/ 511225 w 671874"/>
                <a:gd name="connsiteY20" fmla="*/ 97961 h 604757"/>
                <a:gd name="connsiteX21" fmla="*/ 563612 w 671874"/>
                <a:gd name="connsiteY21" fmla="*/ 67004 h 604757"/>
                <a:gd name="connsiteX22" fmla="*/ 594569 w 671874"/>
                <a:gd name="connsiteY22" fmla="*/ 329 h 604757"/>
                <a:gd name="connsiteX0" fmla="*/ 592983 w 670288"/>
                <a:gd name="connsiteY0" fmla="*/ 329 h 604757"/>
                <a:gd name="connsiteX1" fmla="*/ 642989 w 670288"/>
                <a:gd name="connsiteY1" fmla="*/ 45573 h 604757"/>
                <a:gd name="connsiteX2" fmla="*/ 666801 w 670288"/>
                <a:gd name="connsiteY2" fmla="*/ 136061 h 604757"/>
                <a:gd name="connsiteX3" fmla="*/ 669183 w 670288"/>
                <a:gd name="connsiteY3" fmla="*/ 407523 h 604757"/>
                <a:gd name="connsiteX4" fmla="*/ 657276 w 670288"/>
                <a:gd name="connsiteY4" fmla="*/ 519442 h 604757"/>
                <a:gd name="connsiteX5" fmla="*/ 602508 w 670288"/>
                <a:gd name="connsiteY5" fmla="*/ 600404 h 604757"/>
                <a:gd name="connsiteX6" fmla="*/ 564408 w 670288"/>
                <a:gd name="connsiteY6" fmla="*/ 588498 h 604757"/>
                <a:gd name="connsiteX7" fmla="*/ 557264 w 670288"/>
                <a:gd name="connsiteY7" fmla="*/ 543254 h 604757"/>
                <a:gd name="connsiteX8" fmla="*/ 528689 w 670288"/>
                <a:gd name="connsiteY8" fmla="*/ 514679 h 604757"/>
                <a:gd name="connsiteX9" fmla="*/ 428676 w 670288"/>
                <a:gd name="connsiteY9" fmla="*/ 509917 h 604757"/>
                <a:gd name="connsiteX10" fmla="*/ 133401 w 670288"/>
                <a:gd name="connsiteY10" fmla="*/ 509917 h 604757"/>
                <a:gd name="connsiteX11" fmla="*/ 90539 w 670288"/>
                <a:gd name="connsiteY11" fmla="*/ 507536 h 604757"/>
                <a:gd name="connsiteX12" fmla="*/ 81014 w 670288"/>
                <a:gd name="connsiteY12" fmla="*/ 555161 h 604757"/>
                <a:gd name="connsiteX13" fmla="*/ 57201 w 670288"/>
                <a:gd name="connsiteY13" fmla="*/ 586117 h 604757"/>
                <a:gd name="connsiteX14" fmla="*/ 19101 w 670288"/>
                <a:gd name="connsiteY14" fmla="*/ 574211 h 604757"/>
                <a:gd name="connsiteX15" fmla="*/ 4814 w 670288"/>
                <a:gd name="connsiteY15" fmla="*/ 512298 h 604757"/>
                <a:gd name="connsiteX16" fmla="*/ 51 w 670288"/>
                <a:gd name="connsiteY16" fmla="*/ 107486 h 604757"/>
                <a:gd name="connsiteX17" fmla="*/ 21482 w 670288"/>
                <a:gd name="connsiteY17" fmla="*/ 33667 h 604757"/>
                <a:gd name="connsiteX18" fmla="*/ 85776 w 670288"/>
                <a:gd name="connsiteY18" fmla="*/ 59861 h 604757"/>
                <a:gd name="connsiteX19" fmla="*/ 83395 w 670288"/>
                <a:gd name="connsiteY19" fmla="*/ 100342 h 604757"/>
                <a:gd name="connsiteX20" fmla="*/ 509639 w 670288"/>
                <a:gd name="connsiteY20" fmla="*/ 97961 h 604757"/>
                <a:gd name="connsiteX21" fmla="*/ 562026 w 670288"/>
                <a:gd name="connsiteY21" fmla="*/ 67004 h 604757"/>
                <a:gd name="connsiteX22" fmla="*/ 592983 w 670288"/>
                <a:gd name="connsiteY22" fmla="*/ 329 h 604757"/>
                <a:gd name="connsiteX0" fmla="*/ 592983 w 670288"/>
                <a:gd name="connsiteY0" fmla="*/ 329 h 604757"/>
                <a:gd name="connsiteX1" fmla="*/ 642989 w 670288"/>
                <a:gd name="connsiteY1" fmla="*/ 45573 h 604757"/>
                <a:gd name="connsiteX2" fmla="*/ 666801 w 670288"/>
                <a:gd name="connsiteY2" fmla="*/ 136061 h 604757"/>
                <a:gd name="connsiteX3" fmla="*/ 669183 w 670288"/>
                <a:gd name="connsiteY3" fmla="*/ 407523 h 604757"/>
                <a:gd name="connsiteX4" fmla="*/ 657276 w 670288"/>
                <a:gd name="connsiteY4" fmla="*/ 519442 h 604757"/>
                <a:gd name="connsiteX5" fmla="*/ 602508 w 670288"/>
                <a:gd name="connsiteY5" fmla="*/ 600404 h 604757"/>
                <a:gd name="connsiteX6" fmla="*/ 564408 w 670288"/>
                <a:gd name="connsiteY6" fmla="*/ 588498 h 604757"/>
                <a:gd name="connsiteX7" fmla="*/ 557264 w 670288"/>
                <a:gd name="connsiteY7" fmla="*/ 543254 h 604757"/>
                <a:gd name="connsiteX8" fmla="*/ 528689 w 670288"/>
                <a:gd name="connsiteY8" fmla="*/ 514679 h 604757"/>
                <a:gd name="connsiteX9" fmla="*/ 428676 w 670288"/>
                <a:gd name="connsiteY9" fmla="*/ 509917 h 604757"/>
                <a:gd name="connsiteX10" fmla="*/ 133401 w 670288"/>
                <a:gd name="connsiteY10" fmla="*/ 509917 h 604757"/>
                <a:gd name="connsiteX11" fmla="*/ 90539 w 670288"/>
                <a:gd name="connsiteY11" fmla="*/ 507536 h 604757"/>
                <a:gd name="connsiteX12" fmla="*/ 81014 w 670288"/>
                <a:gd name="connsiteY12" fmla="*/ 555161 h 604757"/>
                <a:gd name="connsiteX13" fmla="*/ 57201 w 670288"/>
                <a:gd name="connsiteY13" fmla="*/ 586117 h 604757"/>
                <a:gd name="connsiteX14" fmla="*/ 19101 w 670288"/>
                <a:gd name="connsiteY14" fmla="*/ 574211 h 604757"/>
                <a:gd name="connsiteX15" fmla="*/ 4814 w 670288"/>
                <a:gd name="connsiteY15" fmla="*/ 512298 h 604757"/>
                <a:gd name="connsiteX16" fmla="*/ 51 w 670288"/>
                <a:gd name="connsiteY16" fmla="*/ 107486 h 604757"/>
                <a:gd name="connsiteX17" fmla="*/ 21482 w 670288"/>
                <a:gd name="connsiteY17" fmla="*/ 33667 h 604757"/>
                <a:gd name="connsiteX18" fmla="*/ 85776 w 670288"/>
                <a:gd name="connsiteY18" fmla="*/ 59861 h 604757"/>
                <a:gd name="connsiteX19" fmla="*/ 83395 w 670288"/>
                <a:gd name="connsiteY19" fmla="*/ 100342 h 604757"/>
                <a:gd name="connsiteX20" fmla="*/ 509639 w 670288"/>
                <a:gd name="connsiteY20" fmla="*/ 97961 h 604757"/>
                <a:gd name="connsiteX21" fmla="*/ 562026 w 670288"/>
                <a:gd name="connsiteY21" fmla="*/ 67004 h 604757"/>
                <a:gd name="connsiteX22" fmla="*/ 592983 w 670288"/>
                <a:gd name="connsiteY22" fmla="*/ 329 h 604757"/>
                <a:gd name="connsiteX0" fmla="*/ 592983 w 670288"/>
                <a:gd name="connsiteY0" fmla="*/ 329 h 604757"/>
                <a:gd name="connsiteX1" fmla="*/ 642989 w 670288"/>
                <a:gd name="connsiteY1" fmla="*/ 45573 h 604757"/>
                <a:gd name="connsiteX2" fmla="*/ 666801 w 670288"/>
                <a:gd name="connsiteY2" fmla="*/ 136061 h 604757"/>
                <a:gd name="connsiteX3" fmla="*/ 669183 w 670288"/>
                <a:gd name="connsiteY3" fmla="*/ 407523 h 604757"/>
                <a:gd name="connsiteX4" fmla="*/ 657276 w 670288"/>
                <a:gd name="connsiteY4" fmla="*/ 519442 h 604757"/>
                <a:gd name="connsiteX5" fmla="*/ 602508 w 670288"/>
                <a:gd name="connsiteY5" fmla="*/ 600404 h 604757"/>
                <a:gd name="connsiteX6" fmla="*/ 564408 w 670288"/>
                <a:gd name="connsiteY6" fmla="*/ 588498 h 604757"/>
                <a:gd name="connsiteX7" fmla="*/ 557264 w 670288"/>
                <a:gd name="connsiteY7" fmla="*/ 543254 h 604757"/>
                <a:gd name="connsiteX8" fmla="*/ 528689 w 670288"/>
                <a:gd name="connsiteY8" fmla="*/ 514679 h 604757"/>
                <a:gd name="connsiteX9" fmla="*/ 428676 w 670288"/>
                <a:gd name="connsiteY9" fmla="*/ 509917 h 604757"/>
                <a:gd name="connsiteX10" fmla="*/ 133401 w 670288"/>
                <a:gd name="connsiteY10" fmla="*/ 509917 h 604757"/>
                <a:gd name="connsiteX11" fmla="*/ 90539 w 670288"/>
                <a:gd name="connsiteY11" fmla="*/ 507536 h 604757"/>
                <a:gd name="connsiteX12" fmla="*/ 81014 w 670288"/>
                <a:gd name="connsiteY12" fmla="*/ 555161 h 604757"/>
                <a:gd name="connsiteX13" fmla="*/ 57201 w 670288"/>
                <a:gd name="connsiteY13" fmla="*/ 586117 h 604757"/>
                <a:gd name="connsiteX14" fmla="*/ 19101 w 670288"/>
                <a:gd name="connsiteY14" fmla="*/ 574211 h 604757"/>
                <a:gd name="connsiteX15" fmla="*/ 4814 w 670288"/>
                <a:gd name="connsiteY15" fmla="*/ 512298 h 604757"/>
                <a:gd name="connsiteX16" fmla="*/ 51 w 670288"/>
                <a:gd name="connsiteY16" fmla="*/ 107486 h 604757"/>
                <a:gd name="connsiteX17" fmla="*/ 21482 w 670288"/>
                <a:gd name="connsiteY17" fmla="*/ 33667 h 604757"/>
                <a:gd name="connsiteX18" fmla="*/ 85776 w 670288"/>
                <a:gd name="connsiteY18" fmla="*/ 59861 h 604757"/>
                <a:gd name="connsiteX19" fmla="*/ 83395 w 670288"/>
                <a:gd name="connsiteY19" fmla="*/ 100342 h 604757"/>
                <a:gd name="connsiteX20" fmla="*/ 509639 w 670288"/>
                <a:gd name="connsiteY20" fmla="*/ 97961 h 604757"/>
                <a:gd name="connsiteX21" fmla="*/ 562026 w 670288"/>
                <a:gd name="connsiteY21" fmla="*/ 67004 h 604757"/>
                <a:gd name="connsiteX22" fmla="*/ 592983 w 670288"/>
                <a:gd name="connsiteY22" fmla="*/ 329 h 604757"/>
                <a:gd name="connsiteX0" fmla="*/ 592983 w 670288"/>
                <a:gd name="connsiteY0" fmla="*/ 329 h 604757"/>
                <a:gd name="connsiteX1" fmla="*/ 642989 w 670288"/>
                <a:gd name="connsiteY1" fmla="*/ 45573 h 604757"/>
                <a:gd name="connsiteX2" fmla="*/ 666801 w 670288"/>
                <a:gd name="connsiteY2" fmla="*/ 136061 h 604757"/>
                <a:gd name="connsiteX3" fmla="*/ 669183 w 670288"/>
                <a:gd name="connsiteY3" fmla="*/ 407523 h 604757"/>
                <a:gd name="connsiteX4" fmla="*/ 657276 w 670288"/>
                <a:gd name="connsiteY4" fmla="*/ 519442 h 604757"/>
                <a:gd name="connsiteX5" fmla="*/ 602508 w 670288"/>
                <a:gd name="connsiteY5" fmla="*/ 600404 h 604757"/>
                <a:gd name="connsiteX6" fmla="*/ 564408 w 670288"/>
                <a:gd name="connsiteY6" fmla="*/ 588498 h 604757"/>
                <a:gd name="connsiteX7" fmla="*/ 557264 w 670288"/>
                <a:gd name="connsiteY7" fmla="*/ 543254 h 604757"/>
                <a:gd name="connsiteX8" fmla="*/ 528689 w 670288"/>
                <a:gd name="connsiteY8" fmla="*/ 514679 h 604757"/>
                <a:gd name="connsiteX9" fmla="*/ 428676 w 670288"/>
                <a:gd name="connsiteY9" fmla="*/ 509917 h 604757"/>
                <a:gd name="connsiteX10" fmla="*/ 133401 w 670288"/>
                <a:gd name="connsiteY10" fmla="*/ 509917 h 604757"/>
                <a:gd name="connsiteX11" fmla="*/ 90539 w 670288"/>
                <a:gd name="connsiteY11" fmla="*/ 507536 h 604757"/>
                <a:gd name="connsiteX12" fmla="*/ 81014 w 670288"/>
                <a:gd name="connsiteY12" fmla="*/ 555161 h 604757"/>
                <a:gd name="connsiteX13" fmla="*/ 57201 w 670288"/>
                <a:gd name="connsiteY13" fmla="*/ 586117 h 604757"/>
                <a:gd name="connsiteX14" fmla="*/ 19101 w 670288"/>
                <a:gd name="connsiteY14" fmla="*/ 574211 h 604757"/>
                <a:gd name="connsiteX15" fmla="*/ 4814 w 670288"/>
                <a:gd name="connsiteY15" fmla="*/ 512298 h 604757"/>
                <a:gd name="connsiteX16" fmla="*/ 51 w 670288"/>
                <a:gd name="connsiteY16" fmla="*/ 107486 h 604757"/>
                <a:gd name="connsiteX17" fmla="*/ 21482 w 670288"/>
                <a:gd name="connsiteY17" fmla="*/ 33667 h 604757"/>
                <a:gd name="connsiteX18" fmla="*/ 85776 w 670288"/>
                <a:gd name="connsiteY18" fmla="*/ 59861 h 604757"/>
                <a:gd name="connsiteX19" fmla="*/ 83395 w 670288"/>
                <a:gd name="connsiteY19" fmla="*/ 100342 h 604757"/>
                <a:gd name="connsiteX20" fmla="*/ 509639 w 670288"/>
                <a:gd name="connsiteY20" fmla="*/ 97961 h 604757"/>
                <a:gd name="connsiteX21" fmla="*/ 562026 w 670288"/>
                <a:gd name="connsiteY21" fmla="*/ 67004 h 604757"/>
                <a:gd name="connsiteX22" fmla="*/ 592983 w 670288"/>
                <a:gd name="connsiteY22" fmla="*/ 329 h 604757"/>
                <a:gd name="connsiteX0" fmla="*/ 592983 w 670288"/>
                <a:gd name="connsiteY0" fmla="*/ 329 h 604757"/>
                <a:gd name="connsiteX1" fmla="*/ 642989 w 670288"/>
                <a:gd name="connsiteY1" fmla="*/ 45573 h 604757"/>
                <a:gd name="connsiteX2" fmla="*/ 666801 w 670288"/>
                <a:gd name="connsiteY2" fmla="*/ 136061 h 604757"/>
                <a:gd name="connsiteX3" fmla="*/ 669183 w 670288"/>
                <a:gd name="connsiteY3" fmla="*/ 407523 h 604757"/>
                <a:gd name="connsiteX4" fmla="*/ 657276 w 670288"/>
                <a:gd name="connsiteY4" fmla="*/ 519442 h 604757"/>
                <a:gd name="connsiteX5" fmla="*/ 602508 w 670288"/>
                <a:gd name="connsiteY5" fmla="*/ 600404 h 604757"/>
                <a:gd name="connsiteX6" fmla="*/ 564408 w 670288"/>
                <a:gd name="connsiteY6" fmla="*/ 588498 h 604757"/>
                <a:gd name="connsiteX7" fmla="*/ 557264 w 670288"/>
                <a:gd name="connsiteY7" fmla="*/ 543254 h 604757"/>
                <a:gd name="connsiteX8" fmla="*/ 528689 w 670288"/>
                <a:gd name="connsiteY8" fmla="*/ 514679 h 604757"/>
                <a:gd name="connsiteX9" fmla="*/ 428676 w 670288"/>
                <a:gd name="connsiteY9" fmla="*/ 509917 h 604757"/>
                <a:gd name="connsiteX10" fmla="*/ 133401 w 670288"/>
                <a:gd name="connsiteY10" fmla="*/ 509917 h 604757"/>
                <a:gd name="connsiteX11" fmla="*/ 90539 w 670288"/>
                <a:gd name="connsiteY11" fmla="*/ 507536 h 604757"/>
                <a:gd name="connsiteX12" fmla="*/ 81014 w 670288"/>
                <a:gd name="connsiteY12" fmla="*/ 555161 h 604757"/>
                <a:gd name="connsiteX13" fmla="*/ 57201 w 670288"/>
                <a:gd name="connsiteY13" fmla="*/ 586117 h 604757"/>
                <a:gd name="connsiteX14" fmla="*/ 19101 w 670288"/>
                <a:gd name="connsiteY14" fmla="*/ 574211 h 604757"/>
                <a:gd name="connsiteX15" fmla="*/ 4814 w 670288"/>
                <a:gd name="connsiteY15" fmla="*/ 512298 h 604757"/>
                <a:gd name="connsiteX16" fmla="*/ 51 w 670288"/>
                <a:gd name="connsiteY16" fmla="*/ 107486 h 604757"/>
                <a:gd name="connsiteX17" fmla="*/ 21482 w 670288"/>
                <a:gd name="connsiteY17" fmla="*/ 33667 h 604757"/>
                <a:gd name="connsiteX18" fmla="*/ 85776 w 670288"/>
                <a:gd name="connsiteY18" fmla="*/ 59861 h 604757"/>
                <a:gd name="connsiteX19" fmla="*/ 83395 w 670288"/>
                <a:gd name="connsiteY19" fmla="*/ 100342 h 604757"/>
                <a:gd name="connsiteX20" fmla="*/ 509639 w 670288"/>
                <a:gd name="connsiteY20" fmla="*/ 97961 h 604757"/>
                <a:gd name="connsiteX21" fmla="*/ 562026 w 670288"/>
                <a:gd name="connsiteY21" fmla="*/ 67004 h 604757"/>
                <a:gd name="connsiteX22" fmla="*/ 592983 w 670288"/>
                <a:gd name="connsiteY22" fmla="*/ 329 h 604757"/>
                <a:gd name="connsiteX0" fmla="*/ 592983 w 670288"/>
                <a:gd name="connsiteY0" fmla="*/ 329 h 604757"/>
                <a:gd name="connsiteX1" fmla="*/ 642989 w 670288"/>
                <a:gd name="connsiteY1" fmla="*/ 45573 h 604757"/>
                <a:gd name="connsiteX2" fmla="*/ 666801 w 670288"/>
                <a:gd name="connsiteY2" fmla="*/ 136061 h 604757"/>
                <a:gd name="connsiteX3" fmla="*/ 669183 w 670288"/>
                <a:gd name="connsiteY3" fmla="*/ 407523 h 604757"/>
                <a:gd name="connsiteX4" fmla="*/ 657276 w 670288"/>
                <a:gd name="connsiteY4" fmla="*/ 519442 h 604757"/>
                <a:gd name="connsiteX5" fmla="*/ 602508 w 670288"/>
                <a:gd name="connsiteY5" fmla="*/ 600404 h 604757"/>
                <a:gd name="connsiteX6" fmla="*/ 564408 w 670288"/>
                <a:gd name="connsiteY6" fmla="*/ 588498 h 604757"/>
                <a:gd name="connsiteX7" fmla="*/ 557264 w 670288"/>
                <a:gd name="connsiteY7" fmla="*/ 543254 h 604757"/>
                <a:gd name="connsiteX8" fmla="*/ 528689 w 670288"/>
                <a:gd name="connsiteY8" fmla="*/ 514679 h 604757"/>
                <a:gd name="connsiteX9" fmla="*/ 428676 w 670288"/>
                <a:gd name="connsiteY9" fmla="*/ 509917 h 604757"/>
                <a:gd name="connsiteX10" fmla="*/ 133401 w 670288"/>
                <a:gd name="connsiteY10" fmla="*/ 509917 h 604757"/>
                <a:gd name="connsiteX11" fmla="*/ 90539 w 670288"/>
                <a:gd name="connsiteY11" fmla="*/ 507536 h 604757"/>
                <a:gd name="connsiteX12" fmla="*/ 81014 w 670288"/>
                <a:gd name="connsiteY12" fmla="*/ 555161 h 604757"/>
                <a:gd name="connsiteX13" fmla="*/ 57201 w 670288"/>
                <a:gd name="connsiteY13" fmla="*/ 586117 h 604757"/>
                <a:gd name="connsiteX14" fmla="*/ 19101 w 670288"/>
                <a:gd name="connsiteY14" fmla="*/ 574211 h 604757"/>
                <a:gd name="connsiteX15" fmla="*/ 4814 w 670288"/>
                <a:gd name="connsiteY15" fmla="*/ 512298 h 604757"/>
                <a:gd name="connsiteX16" fmla="*/ 51 w 670288"/>
                <a:gd name="connsiteY16" fmla="*/ 107486 h 604757"/>
                <a:gd name="connsiteX17" fmla="*/ 21482 w 670288"/>
                <a:gd name="connsiteY17" fmla="*/ 33667 h 604757"/>
                <a:gd name="connsiteX18" fmla="*/ 85776 w 670288"/>
                <a:gd name="connsiteY18" fmla="*/ 59861 h 604757"/>
                <a:gd name="connsiteX19" fmla="*/ 83395 w 670288"/>
                <a:gd name="connsiteY19" fmla="*/ 100342 h 604757"/>
                <a:gd name="connsiteX20" fmla="*/ 509639 w 670288"/>
                <a:gd name="connsiteY20" fmla="*/ 97961 h 604757"/>
                <a:gd name="connsiteX21" fmla="*/ 562026 w 670288"/>
                <a:gd name="connsiteY21" fmla="*/ 67004 h 604757"/>
                <a:gd name="connsiteX22" fmla="*/ 592983 w 670288"/>
                <a:gd name="connsiteY22" fmla="*/ 329 h 604757"/>
                <a:gd name="connsiteX0" fmla="*/ 592983 w 670288"/>
                <a:gd name="connsiteY0" fmla="*/ 329 h 604757"/>
                <a:gd name="connsiteX1" fmla="*/ 642989 w 670288"/>
                <a:gd name="connsiteY1" fmla="*/ 45573 h 604757"/>
                <a:gd name="connsiteX2" fmla="*/ 666801 w 670288"/>
                <a:gd name="connsiteY2" fmla="*/ 136061 h 604757"/>
                <a:gd name="connsiteX3" fmla="*/ 669183 w 670288"/>
                <a:gd name="connsiteY3" fmla="*/ 407523 h 604757"/>
                <a:gd name="connsiteX4" fmla="*/ 657276 w 670288"/>
                <a:gd name="connsiteY4" fmla="*/ 519442 h 604757"/>
                <a:gd name="connsiteX5" fmla="*/ 602508 w 670288"/>
                <a:gd name="connsiteY5" fmla="*/ 600404 h 604757"/>
                <a:gd name="connsiteX6" fmla="*/ 564408 w 670288"/>
                <a:gd name="connsiteY6" fmla="*/ 588498 h 604757"/>
                <a:gd name="connsiteX7" fmla="*/ 557264 w 670288"/>
                <a:gd name="connsiteY7" fmla="*/ 543254 h 604757"/>
                <a:gd name="connsiteX8" fmla="*/ 528689 w 670288"/>
                <a:gd name="connsiteY8" fmla="*/ 514679 h 604757"/>
                <a:gd name="connsiteX9" fmla="*/ 428676 w 670288"/>
                <a:gd name="connsiteY9" fmla="*/ 509917 h 604757"/>
                <a:gd name="connsiteX10" fmla="*/ 133401 w 670288"/>
                <a:gd name="connsiteY10" fmla="*/ 509917 h 604757"/>
                <a:gd name="connsiteX11" fmla="*/ 90539 w 670288"/>
                <a:gd name="connsiteY11" fmla="*/ 507536 h 604757"/>
                <a:gd name="connsiteX12" fmla="*/ 81014 w 670288"/>
                <a:gd name="connsiteY12" fmla="*/ 555161 h 604757"/>
                <a:gd name="connsiteX13" fmla="*/ 57201 w 670288"/>
                <a:gd name="connsiteY13" fmla="*/ 586117 h 604757"/>
                <a:gd name="connsiteX14" fmla="*/ 19101 w 670288"/>
                <a:gd name="connsiteY14" fmla="*/ 574211 h 604757"/>
                <a:gd name="connsiteX15" fmla="*/ 4814 w 670288"/>
                <a:gd name="connsiteY15" fmla="*/ 512298 h 604757"/>
                <a:gd name="connsiteX16" fmla="*/ 51 w 670288"/>
                <a:gd name="connsiteY16" fmla="*/ 107486 h 604757"/>
                <a:gd name="connsiteX17" fmla="*/ 21482 w 670288"/>
                <a:gd name="connsiteY17" fmla="*/ 33667 h 604757"/>
                <a:gd name="connsiteX18" fmla="*/ 85776 w 670288"/>
                <a:gd name="connsiteY18" fmla="*/ 59861 h 604757"/>
                <a:gd name="connsiteX19" fmla="*/ 83395 w 670288"/>
                <a:gd name="connsiteY19" fmla="*/ 100342 h 604757"/>
                <a:gd name="connsiteX20" fmla="*/ 509639 w 670288"/>
                <a:gd name="connsiteY20" fmla="*/ 97961 h 604757"/>
                <a:gd name="connsiteX21" fmla="*/ 562026 w 670288"/>
                <a:gd name="connsiteY21" fmla="*/ 67004 h 604757"/>
                <a:gd name="connsiteX22" fmla="*/ 592983 w 670288"/>
                <a:gd name="connsiteY22" fmla="*/ 329 h 604757"/>
                <a:gd name="connsiteX0" fmla="*/ 592983 w 670288"/>
                <a:gd name="connsiteY0" fmla="*/ 329 h 604757"/>
                <a:gd name="connsiteX1" fmla="*/ 642989 w 670288"/>
                <a:gd name="connsiteY1" fmla="*/ 45573 h 604757"/>
                <a:gd name="connsiteX2" fmla="*/ 666801 w 670288"/>
                <a:gd name="connsiteY2" fmla="*/ 136061 h 604757"/>
                <a:gd name="connsiteX3" fmla="*/ 669183 w 670288"/>
                <a:gd name="connsiteY3" fmla="*/ 407523 h 604757"/>
                <a:gd name="connsiteX4" fmla="*/ 657276 w 670288"/>
                <a:gd name="connsiteY4" fmla="*/ 519442 h 604757"/>
                <a:gd name="connsiteX5" fmla="*/ 602508 w 670288"/>
                <a:gd name="connsiteY5" fmla="*/ 600404 h 604757"/>
                <a:gd name="connsiteX6" fmla="*/ 564408 w 670288"/>
                <a:gd name="connsiteY6" fmla="*/ 588498 h 604757"/>
                <a:gd name="connsiteX7" fmla="*/ 557264 w 670288"/>
                <a:gd name="connsiteY7" fmla="*/ 543254 h 604757"/>
                <a:gd name="connsiteX8" fmla="*/ 528689 w 670288"/>
                <a:gd name="connsiteY8" fmla="*/ 514679 h 604757"/>
                <a:gd name="connsiteX9" fmla="*/ 428676 w 670288"/>
                <a:gd name="connsiteY9" fmla="*/ 509917 h 604757"/>
                <a:gd name="connsiteX10" fmla="*/ 133401 w 670288"/>
                <a:gd name="connsiteY10" fmla="*/ 509917 h 604757"/>
                <a:gd name="connsiteX11" fmla="*/ 90539 w 670288"/>
                <a:gd name="connsiteY11" fmla="*/ 507536 h 604757"/>
                <a:gd name="connsiteX12" fmla="*/ 81014 w 670288"/>
                <a:gd name="connsiteY12" fmla="*/ 555161 h 604757"/>
                <a:gd name="connsiteX13" fmla="*/ 57201 w 670288"/>
                <a:gd name="connsiteY13" fmla="*/ 586117 h 604757"/>
                <a:gd name="connsiteX14" fmla="*/ 19101 w 670288"/>
                <a:gd name="connsiteY14" fmla="*/ 574211 h 604757"/>
                <a:gd name="connsiteX15" fmla="*/ 4814 w 670288"/>
                <a:gd name="connsiteY15" fmla="*/ 512298 h 604757"/>
                <a:gd name="connsiteX16" fmla="*/ 51 w 670288"/>
                <a:gd name="connsiteY16" fmla="*/ 107486 h 604757"/>
                <a:gd name="connsiteX17" fmla="*/ 21482 w 670288"/>
                <a:gd name="connsiteY17" fmla="*/ 33667 h 604757"/>
                <a:gd name="connsiteX18" fmla="*/ 85776 w 670288"/>
                <a:gd name="connsiteY18" fmla="*/ 59861 h 604757"/>
                <a:gd name="connsiteX19" fmla="*/ 83395 w 670288"/>
                <a:gd name="connsiteY19" fmla="*/ 100342 h 604757"/>
                <a:gd name="connsiteX20" fmla="*/ 509639 w 670288"/>
                <a:gd name="connsiteY20" fmla="*/ 97961 h 604757"/>
                <a:gd name="connsiteX21" fmla="*/ 562026 w 670288"/>
                <a:gd name="connsiteY21" fmla="*/ 67004 h 604757"/>
                <a:gd name="connsiteX22" fmla="*/ 592983 w 670288"/>
                <a:gd name="connsiteY22" fmla="*/ 329 h 604757"/>
                <a:gd name="connsiteX0" fmla="*/ 592983 w 670288"/>
                <a:gd name="connsiteY0" fmla="*/ 329 h 604757"/>
                <a:gd name="connsiteX1" fmla="*/ 642989 w 670288"/>
                <a:gd name="connsiteY1" fmla="*/ 45573 h 604757"/>
                <a:gd name="connsiteX2" fmla="*/ 666801 w 670288"/>
                <a:gd name="connsiteY2" fmla="*/ 136061 h 604757"/>
                <a:gd name="connsiteX3" fmla="*/ 669183 w 670288"/>
                <a:gd name="connsiteY3" fmla="*/ 407523 h 604757"/>
                <a:gd name="connsiteX4" fmla="*/ 657276 w 670288"/>
                <a:gd name="connsiteY4" fmla="*/ 519442 h 604757"/>
                <a:gd name="connsiteX5" fmla="*/ 602508 w 670288"/>
                <a:gd name="connsiteY5" fmla="*/ 600404 h 604757"/>
                <a:gd name="connsiteX6" fmla="*/ 564408 w 670288"/>
                <a:gd name="connsiteY6" fmla="*/ 588498 h 604757"/>
                <a:gd name="connsiteX7" fmla="*/ 557264 w 670288"/>
                <a:gd name="connsiteY7" fmla="*/ 543254 h 604757"/>
                <a:gd name="connsiteX8" fmla="*/ 528689 w 670288"/>
                <a:gd name="connsiteY8" fmla="*/ 514679 h 604757"/>
                <a:gd name="connsiteX9" fmla="*/ 428676 w 670288"/>
                <a:gd name="connsiteY9" fmla="*/ 509917 h 604757"/>
                <a:gd name="connsiteX10" fmla="*/ 133401 w 670288"/>
                <a:gd name="connsiteY10" fmla="*/ 509917 h 604757"/>
                <a:gd name="connsiteX11" fmla="*/ 90539 w 670288"/>
                <a:gd name="connsiteY11" fmla="*/ 507536 h 604757"/>
                <a:gd name="connsiteX12" fmla="*/ 81014 w 670288"/>
                <a:gd name="connsiteY12" fmla="*/ 555161 h 604757"/>
                <a:gd name="connsiteX13" fmla="*/ 57201 w 670288"/>
                <a:gd name="connsiteY13" fmla="*/ 586117 h 604757"/>
                <a:gd name="connsiteX14" fmla="*/ 19101 w 670288"/>
                <a:gd name="connsiteY14" fmla="*/ 574211 h 604757"/>
                <a:gd name="connsiteX15" fmla="*/ 4814 w 670288"/>
                <a:gd name="connsiteY15" fmla="*/ 512298 h 604757"/>
                <a:gd name="connsiteX16" fmla="*/ 51 w 670288"/>
                <a:gd name="connsiteY16" fmla="*/ 107486 h 604757"/>
                <a:gd name="connsiteX17" fmla="*/ 21482 w 670288"/>
                <a:gd name="connsiteY17" fmla="*/ 33667 h 604757"/>
                <a:gd name="connsiteX18" fmla="*/ 85776 w 670288"/>
                <a:gd name="connsiteY18" fmla="*/ 59861 h 604757"/>
                <a:gd name="connsiteX19" fmla="*/ 83395 w 670288"/>
                <a:gd name="connsiteY19" fmla="*/ 100342 h 604757"/>
                <a:gd name="connsiteX20" fmla="*/ 509639 w 670288"/>
                <a:gd name="connsiteY20" fmla="*/ 97961 h 604757"/>
                <a:gd name="connsiteX21" fmla="*/ 562026 w 670288"/>
                <a:gd name="connsiteY21" fmla="*/ 67004 h 604757"/>
                <a:gd name="connsiteX22" fmla="*/ 592983 w 670288"/>
                <a:gd name="connsiteY22" fmla="*/ 329 h 604757"/>
                <a:gd name="connsiteX0" fmla="*/ 592983 w 670288"/>
                <a:gd name="connsiteY0" fmla="*/ 329 h 604757"/>
                <a:gd name="connsiteX1" fmla="*/ 642989 w 670288"/>
                <a:gd name="connsiteY1" fmla="*/ 45573 h 604757"/>
                <a:gd name="connsiteX2" fmla="*/ 666801 w 670288"/>
                <a:gd name="connsiteY2" fmla="*/ 136061 h 604757"/>
                <a:gd name="connsiteX3" fmla="*/ 669183 w 670288"/>
                <a:gd name="connsiteY3" fmla="*/ 407523 h 604757"/>
                <a:gd name="connsiteX4" fmla="*/ 657276 w 670288"/>
                <a:gd name="connsiteY4" fmla="*/ 519442 h 604757"/>
                <a:gd name="connsiteX5" fmla="*/ 602508 w 670288"/>
                <a:gd name="connsiteY5" fmla="*/ 600404 h 604757"/>
                <a:gd name="connsiteX6" fmla="*/ 564408 w 670288"/>
                <a:gd name="connsiteY6" fmla="*/ 588498 h 604757"/>
                <a:gd name="connsiteX7" fmla="*/ 557264 w 670288"/>
                <a:gd name="connsiteY7" fmla="*/ 543254 h 604757"/>
                <a:gd name="connsiteX8" fmla="*/ 528689 w 670288"/>
                <a:gd name="connsiteY8" fmla="*/ 514679 h 604757"/>
                <a:gd name="connsiteX9" fmla="*/ 428676 w 670288"/>
                <a:gd name="connsiteY9" fmla="*/ 509917 h 604757"/>
                <a:gd name="connsiteX10" fmla="*/ 133401 w 670288"/>
                <a:gd name="connsiteY10" fmla="*/ 509917 h 604757"/>
                <a:gd name="connsiteX11" fmla="*/ 90539 w 670288"/>
                <a:gd name="connsiteY11" fmla="*/ 507536 h 604757"/>
                <a:gd name="connsiteX12" fmla="*/ 81014 w 670288"/>
                <a:gd name="connsiteY12" fmla="*/ 555161 h 604757"/>
                <a:gd name="connsiteX13" fmla="*/ 57201 w 670288"/>
                <a:gd name="connsiteY13" fmla="*/ 586117 h 604757"/>
                <a:gd name="connsiteX14" fmla="*/ 19101 w 670288"/>
                <a:gd name="connsiteY14" fmla="*/ 574211 h 604757"/>
                <a:gd name="connsiteX15" fmla="*/ 4814 w 670288"/>
                <a:gd name="connsiteY15" fmla="*/ 512298 h 604757"/>
                <a:gd name="connsiteX16" fmla="*/ 51 w 670288"/>
                <a:gd name="connsiteY16" fmla="*/ 107486 h 604757"/>
                <a:gd name="connsiteX17" fmla="*/ 21482 w 670288"/>
                <a:gd name="connsiteY17" fmla="*/ 33667 h 604757"/>
                <a:gd name="connsiteX18" fmla="*/ 85776 w 670288"/>
                <a:gd name="connsiteY18" fmla="*/ 59861 h 604757"/>
                <a:gd name="connsiteX19" fmla="*/ 83395 w 670288"/>
                <a:gd name="connsiteY19" fmla="*/ 100342 h 604757"/>
                <a:gd name="connsiteX20" fmla="*/ 509639 w 670288"/>
                <a:gd name="connsiteY20" fmla="*/ 97961 h 604757"/>
                <a:gd name="connsiteX21" fmla="*/ 562026 w 670288"/>
                <a:gd name="connsiteY21" fmla="*/ 67004 h 604757"/>
                <a:gd name="connsiteX22" fmla="*/ 592983 w 670288"/>
                <a:gd name="connsiteY22" fmla="*/ 329 h 604757"/>
                <a:gd name="connsiteX0" fmla="*/ 592983 w 670288"/>
                <a:gd name="connsiteY0" fmla="*/ 329 h 604757"/>
                <a:gd name="connsiteX1" fmla="*/ 642989 w 670288"/>
                <a:gd name="connsiteY1" fmla="*/ 45573 h 604757"/>
                <a:gd name="connsiteX2" fmla="*/ 666801 w 670288"/>
                <a:gd name="connsiteY2" fmla="*/ 136061 h 604757"/>
                <a:gd name="connsiteX3" fmla="*/ 669183 w 670288"/>
                <a:gd name="connsiteY3" fmla="*/ 407523 h 604757"/>
                <a:gd name="connsiteX4" fmla="*/ 657276 w 670288"/>
                <a:gd name="connsiteY4" fmla="*/ 519442 h 604757"/>
                <a:gd name="connsiteX5" fmla="*/ 602508 w 670288"/>
                <a:gd name="connsiteY5" fmla="*/ 600404 h 604757"/>
                <a:gd name="connsiteX6" fmla="*/ 564408 w 670288"/>
                <a:gd name="connsiteY6" fmla="*/ 588498 h 604757"/>
                <a:gd name="connsiteX7" fmla="*/ 557264 w 670288"/>
                <a:gd name="connsiteY7" fmla="*/ 543254 h 604757"/>
                <a:gd name="connsiteX8" fmla="*/ 528689 w 670288"/>
                <a:gd name="connsiteY8" fmla="*/ 514679 h 604757"/>
                <a:gd name="connsiteX9" fmla="*/ 428676 w 670288"/>
                <a:gd name="connsiteY9" fmla="*/ 509917 h 604757"/>
                <a:gd name="connsiteX10" fmla="*/ 133401 w 670288"/>
                <a:gd name="connsiteY10" fmla="*/ 509917 h 604757"/>
                <a:gd name="connsiteX11" fmla="*/ 90539 w 670288"/>
                <a:gd name="connsiteY11" fmla="*/ 507536 h 604757"/>
                <a:gd name="connsiteX12" fmla="*/ 81014 w 670288"/>
                <a:gd name="connsiteY12" fmla="*/ 555161 h 604757"/>
                <a:gd name="connsiteX13" fmla="*/ 57201 w 670288"/>
                <a:gd name="connsiteY13" fmla="*/ 586117 h 604757"/>
                <a:gd name="connsiteX14" fmla="*/ 19101 w 670288"/>
                <a:gd name="connsiteY14" fmla="*/ 574211 h 604757"/>
                <a:gd name="connsiteX15" fmla="*/ 4814 w 670288"/>
                <a:gd name="connsiteY15" fmla="*/ 512298 h 604757"/>
                <a:gd name="connsiteX16" fmla="*/ 51 w 670288"/>
                <a:gd name="connsiteY16" fmla="*/ 107486 h 604757"/>
                <a:gd name="connsiteX17" fmla="*/ 21482 w 670288"/>
                <a:gd name="connsiteY17" fmla="*/ 33667 h 604757"/>
                <a:gd name="connsiteX18" fmla="*/ 85776 w 670288"/>
                <a:gd name="connsiteY18" fmla="*/ 59861 h 604757"/>
                <a:gd name="connsiteX19" fmla="*/ 83395 w 670288"/>
                <a:gd name="connsiteY19" fmla="*/ 100342 h 604757"/>
                <a:gd name="connsiteX20" fmla="*/ 509639 w 670288"/>
                <a:gd name="connsiteY20" fmla="*/ 97961 h 604757"/>
                <a:gd name="connsiteX21" fmla="*/ 562026 w 670288"/>
                <a:gd name="connsiteY21" fmla="*/ 67004 h 604757"/>
                <a:gd name="connsiteX22" fmla="*/ 592983 w 670288"/>
                <a:gd name="connsiteY22" fmla="*/ 329 h 604757"/>
                <a:gd name="connsiteX0" fmla="*/ 583458 w 670288"/>
                <a:gd name="connsiteY0" fmla="*/ 353 h 602400"/>
                <a:gd name="connsiteX1" fmla="*/ 642989 w 670288"/>
                <a:gd name="connsiteY1" fmla="*/ 43216 h 602400"/>
                <a:gd name="connsiteX2" fmla="*/ 666801 w 670288"/>
                <a:gd name="connsiteY2" fmla="*/ 133704 h 602400"/>
                <a:gd name="connsiteX3" fmla="*/ 669183 w 670288"/>
                <a:gd name="connsiteY3" fmla="*/ 405166 h 602400"/>
                <a:gd name="connsiteX4" fmla="*/ 657276 w 670288"/>
                <a:gd name="connsiteY4" fmla="*/ 517085 h 602400"/>
                <a:gd name="connsiteX5" fmla="*/ 602508 w 670288"/>
                <a:gd name="connsiteY5" fmla="*/ 598047 h 602400"/>
                <a:gd name="connsiteX6" fmla="*/ 564408 w 670288"/>
                <a:gd name="connsiteY6" fmla="*/ 586141 h 602400"/>
                <a:gd name="connsiteX7" fmla="*/ 557264 w 670288"/>
                <a:gd name="connsiteY7" fmla="*/ 540897 h 602400"/>
                <a:gd name="connsiteX8" fmla="*/ 528689 w 670288"/>
                <a:gd name="connsiteY8" fmla="*/ 512322 h 602400"/>
                <a:gd name="connsiteX9" fmla="*/ 428676 w 670288"/>
                <a:gd name="connsiteY9" fmla="*/ 507560 h 602400"/>
                <a:gd name="connsiteX10" fmla="*/ 133401 w 670288"/>
                <a:gd name="connsiteY10" fmla="*/ 507560 h 602400"/>
                <a:gd name="connsiteX11" fmla="*/ 90539 w 670288"/>
                <a:gd name="connsiteY11" fmla="*/ 505179 h 602400"/>
                <a:gd name="connsiteX12" fmla="*/ 81014 w 670288"/>
                <a:gd name="connsiteY12" fmla="*/ 552804 h 602400"/>
                <a:gd name="connsiteX13" fmla="*/ 57201 w 670288"/>
                <a:gd name="connsiteY13" fmla="*/ 583760 h 602400"/>
                <a:gd name="connsiteX14" fmla="*/ 19101 w 670288"/>
                <a:gd name="connsiteY14" fmla="*/ 571854 h 602400"/>
                <a:gd name="connsiteX15" fmla="*/ 4814 w 670288"/>
                <a:gd name="connsiteY15" fmla="*/ 509941 h 602400"/>
                <a:gd name="connsiteX16" fmla="*/ 51 w 670288"/>
                <a:gd name="connsiteY16" fmla="*/ 105129 h 602400"/>
                <a:gd name="connsiteX17" fmla="*/ 21482 w 670288"/>
                <a:gd name="connsiteY17" fmla="*/ 31310 h 602400"/>
                <a:gd name="connsiteX18" fmla="*/ 85776 w 670288"/>
                <a:gd name="connsiteY18" fmla="*/ 57504 h 602400"/>
                <a:gd name="connsiteX19" fmla="*/ 83395 w 670288"/>
                <a:gd name="connsiteY19" fmla="*/ 97985 h 602400"/>
                <a:gd name="connsiteX20" fmla="*/ 509639 w 670288"/>
                <a:gd name="connsiteY20" fmla="*/ 95604 h 602400"/>
                <a:gd name="connsiteX21" fmla="*/ 562026 w 670288"/>
                <a:gd name="connsiteY21" fmla="*/ 64647 h 602400"/>
                <a:gd name="connsiteX22" fmla="*/ 583458 w 670288"/>
                <a:gd name="connsiteY22" fmla="*/ 353 h 602400"/>
                <a:gd name="connsiteX0" fmla="*/ 583458 w 670288"/>
                <a:gd name="connsiteY0" fmla="*/ 847 h 602894"/>
                <a:gd name="connsiteX1" fmla="*/ 642989 w 670288"/>
                <a:gd name="connsiteY1" fmla="*/ 43710 h 602894"/>
                <a:gd name="connsiteX2" fmla="*/ 666801 w 670288"/>
                <a:gd name="connsiteY2" fmla="*/ 134198 h 602894"/>
                <a:gd name="connsiteX3" fmla="*/ 669183 w 670288"/>
                <a:gd name="connsiteY3" fmla="*/ 405660 h 602894"/>
                <a:gd name="connsiteX4" fmla="*/ 657276 w 670288"/>
                <a:gd name="connsiteY4" fmla="*/ 517579 h 602894"/>
                <a:gd name="connsiteX5" fmla="*/ 602508 w 670288"/>
                <a:gd name="connsiteY5" fmla="*/ 598541 h 602894"/>
                <a:gd name="connsiteX6" fmla="*/ 564408 w 670288"/>
                <a:gd name="connsiteY6" fmla="*/ 586635 h 602894"/>
                <a:gd name="connsiteX7" fmla="*/ 557264 w 670288"/>
                <a:gd name="connsiteY7" fmla="*/ 541391 h 602894"/>
                <a:gd name="connsiteX8" fmla="*/ 528689 w 670288"/>
                <a:gd name="connsiteY8" fmla="*/ 512816 h 602894"/>
                <a:gd name="connsiteX9" fmla="*/ 428676 w 670288"/>
                <a:gd name="connsiteY9" fmla="*/ 508054 h 602894"/>
                <a:gd name="connsiteX10" fmla="*/ 133401 w 670288"/>
                <a:gd name="connsiteY10" fmla="*/ 508054 h 602894"/>
                <a:gd name="connsiteX11" fmla="*/ 90539 w 670288"/>
                <a:gd name="connsiteY11" fmla="*/ 505673 h 602894"/>
                <a:gd name="connsiteX12" fmla="*/ 81014 w 670288"/>
                <a:gd name="connsiteY12" fmla="*/ 553298 h 602894"/>
                <a:gd name="connsiteX13" fmla="*/ 57201 w 670288"/>
                <a:gd name="connsiteY13" fmla="*/ 584254 h 602894"/>
                <a:gd name="connsiteX14" fmla="*/ 19101 w 670288"/>
                <a:gd name="connsiteY14" fmla="*/ 572348 h 602894"/>
                <a:gd name="connsiteX15" fmla="*/ 4814 w 670288"/>
                <a:gd name="connsiteY15" fmla="*/ 510435 h 602894"/>
                <a:gd name="connsiteX16" fmla="*/ 51 w 670288"/>
                <a:gd name="connsiteY16" fmla="*/ 105623 h 602894"/>
                <a:gd name="connsiteX17" fmla="*/ 21482 w 670288"/>
                <a:gd name="connsiteY17" fmla="*/ 31804 h 602894"/>
                <a:gd name="connsiteX18" fmla="*/ 85776 w 670288"/>
                <a:gd name="connsiteY18" fmla="*/ 57998 h 602894"/>
                <a:gd name="connsiteX19" fmla="*/ 83395 w 670288"/>
                <a:gd name="connsiteY19" fmla="*/ 98479 h 602894"/>
                <a:gd name="connsiteX20" fmla="*/ 509639 w 670288"/>
                <a:gd name="connsiteY20" fmla="*/ 96098 h 602894"/>
                <a:gd name="connsiteX21" fmla="*/ 562026 w 670288"/>
                <a:gd name="connsiteY21" fmla="*/ 65141 h 602894"/>
                <a:gd name="connsiteX22" fmla="*/ 583458 w 670288"/>
                <a:gd name="connsiteY22" fmla="*/ 847 h 602894"/>
                <a:gd name="connsiteX0" fmla="*/ 583458 w 670288"/>
                <a:gd name="connsiteY0" fmla="*/ 353 h 602400"/>
                <a:gd name="connsiteX1" fmla="*/ 642989 w 670288"/>
                <a:gd name="connsiteY1" fmla="*/ 43216 h 602400"/>
                <a:gd name="connsiteX2" fmla="*/ 666801 w 670288"/>
                <a:gd name="connsiteY2" fmla="*/ 133704 h 602400"/>
                <a:gd name="connsiteX3" fmla="*/ 669183 w 670288"/>
                <a:gd name="connsiteY3" fmla="*/ 405166 h 602400"/>
                <a:gd name="connsiteX4" fmla="*/ 657276 w 670288"/>
                <a:gd name="connsiteY4" fmla="*/ 517085 h 602400"/>
                <a:gd name="connsiteX5" fmla="*/ 602508 w 670288"/>
                <a:gd name="connsiteY5" fmla="*/ 598047 h 602400"/>
                <a:gd name="connsiteX6" fmla="*/ 564408 w 670288"/>
                <a:gd name="connsiteY6" fmla="*/ 586141 h 602400"/>
                <a:gd name="connsiteX7" fmla="*/ 557264 w 670288"/>
                <a:gd name="connsiteY7" fmla="*/ 540897 h 602400"/>
                <a:gd name="connsiteX8" fmla="*/ 528689 w 670288"/>
                <a:gd name="connsiteY8" fmla="*/ 512322 h 602400"/>
                <a:gd name="connsiteX9" fmla="*/ 428676 w 670288"/>
                <a:gd name="connsiteY9" fmla="*/ 507560 h 602400"/>
                <a:gd name="connsiteX10" fmla="*/ 133401 w 670288"/>
                <a:gd name="connsiteY10" fmla="*/ 507560 h 602400"/>
                <a:gd name="connsiteX11" fmla="*/ 90539 w 670288"/>
                <a:gd name="connsiteY11" fmla="*/ 505179 h 602400"/>
                <a:gd name="connsiteX12" fmla="*/ 81014 w 670288"/>
                <a:gd name="connsiteY12" fmla="*/ 552804 h 602400"/>
                <a:gd name="connsiteX13" fmla="*/ 57201 w 670288"/>
                <a:gd name="connsiteY13" fmla="*/ 583760 h 602400"/>
                <a:gd name="connsiteX14" fmla="*/ 19101 w 670288"/>
                <a:gd name="connsiteY14" fmla="*/ 571854 h 602400"/>
                <a:gd name="connsiteX15" fmla="*/ 4814 w 670288"/>
                <a:gd name="connsiteY15" fmla="*/ 509941 h 602400"/>
                <a:gd name="connsiteX16" fmla="*/ 51 w 670288"/>
                <a:gd name="connsiteY16" fmla="*/ 105129 h 602400"/>
                <a:gd name="connsiteX17" fmla="*/ 21482 w 670288"/>
                <a:gd name="connsiteY17" fmla="*/ 31310 h 602400"/>
                <a:gd name="connsiteX18" fmla="*/ 85776 w 670288"/>
                <a:gd name="connsiteY18" fmla="*/ 57504 h 602400"/>
                <a:gd name="connsiteX19" fmla="*/ 83395 w 670288"/>
                <a:gd name="connsiteY19" fmla="*/ 97985 h 602400"/>
                <a:gd name="connsiteX20" fmla="*/ 509639 w 670288"/>
                <a:gd name="connsiteY20" fmla="*/ 95604 h 602400"/>
                <a:gd name="connsiteX21" fmla="*/ 562026 w 670288"/>
                <a:gd name="connsiteY21" fmla="*/ 64647 h 602400"/>
                <a:gd name="connsiteX22" fmla="*/ 583458 w 670288"/>
                <a:gd name="connsiteY22" fmla="*/ 353 h 602400"/>
                <a:gd name="connsiteX0" fmla="*/ 583458 w 670288"/>
                <a:gd name="connsiteY0" fmla="*/ 353 h 602400"/>
                <a:gd name="connsiteX1" fmla="*/ 642989 w 670288"/>
                <a:gd name="connsiteY1" fmla="*/ 43216 h 602400"/>
                <a:gd name="connsiteX2" fmla="*/ 666801 w 670288"/>
                <a:gd name="connsiteY2" fmla="*/ 133704 h 602400"/>
                <a:gd name="connsiteX3" fmla="*/ 669183 w 670288"/>
                <a:gd name="connsiteY3" fmla="*/ 405166 h 602400"/>
                <a:gd name="connsiteX4" fmla="*/ 657276 w 670288"/>
                <a:gd name="connsiteY4" fmla="*/ 517085 h 602400"/>
                <a:gd name="connsiteX5" fmla="*/ 602508 w 670288"/>
                <a:gd name="connsiteY5" fmla="*/ 598047 h 602400"/>
                <a:gd name="connsiteX6" fmla="*/ 564408 w 670288"/>
                <a:gd name="connsiteY6" fmla="*/ 586141 h 602400"/>
                <a:gd name="connsiteX7" fmla="*/ 557264 w 670288"/>
                <a:gd name="connsiteY7" fmla="*/ 540897 h 602400"/>
                <a:gd name="connsiteX8" fmla="*/ 528689 w 670288"/>
                <a:gd name="connsiteY8" fmla="*/ 512322 h 602400"/>
                <a:gd name="connsiteX9" fmla="*/ 428676 w 670288"/>
                <a:gd name="connsiteY9" fmla="*/ 507560 h 602400"/>
                <a:gd name="connsiteX10" fmla="*/ 133401 w 670288"/>
                <a:gd name="connsiteY10" fmla="*/ 507560 h 602400"/>
                <a:gd name="connsiteX11" fmla="*/ 90539 w 670288"/>
                <a:gd name="connsiteY11" fmla="*/ 505179 h 602400"/>
                <a:gd name="connsiteX12" fmla="*/ 81014 w 670288"/>
                <a:gd name="connsiteY12" fmla="*/ 552804 h 602400"/>
                <a:gd name="connsiteX13" fmla="*/ 57201 w 670288"/>
                <a:gd name="connsiteY13" fmla="*/ 583760 h 602400"/>
                <a:gd name="connsiteX14" fmla="*/ 19101 w 670288"/>
                <a:gd name="connsiteY14" fmla="*/ 571854 h 602400"/>
                <a:gd name="connsiteX15" fmla="*/ 4814 w 670288"/>
                <a:gd name="connsiteY15" fmla="*/ 509941 h 602400"/>
                <a:gd name="connsiteX16" fmla="*/ 51 w 670288"/>
                <a:gd name="connsiteY16" fmla="*/ 105129 h 602400"/>
                <a:gd name="connsiteX17" fmla="*/ 21482 w 670288"/>
                <a:gd name="connsiteY17" fmla="*/ 31310 h 602400"/>
                <a:gd name="connsiteX18" fmla="*/ 78633 w 670288"/>
                <a:gd name="connsiteY18" fmla="*/ 57504 h 602400"/>
                <a:gd name="connsiteX19" fmla="*/ 83395 w 670288"/>
                <a:gd name="connsiteY19" fmla="*/ 97985 h 602400"/>
                <a:gd name="connsiteX20" fmla="*/ 509639 w 670288"/>
                <a:gd name="connsiteY20" fmla="*/ 95604 h 602400"/>
                <a:gd name="connsiteX21" fmla="*/ 562026 w 670288"/>
                <a:gd name="connsiteY21" fmla="*/ 64647 h 602400"/>
                <a:gd name="connsiteX22" fmla="*/ 583458 w 670288"/>
                <a:gd name="connsiteY22" fmla="*/ 353 h 602400"/>
                <a:gd name="connsiteX0" fmla="*/ 583458 w 670288"/>
                <a:gd name="connsiteY0" fmla="*/ 353 h 602400"/>
                <a:gd name="connsiteX1" fmla="*/ 642989 w 670288"/>
                <a:gd name="connsiteY1" fmla="*/ 43216 h 602400"/>
                <a:gd name="connsiteX2" fmla="*/ 666801 w 670288"/>
                <a:gd name="connsiteY2" fmla="*/ 133704 h 602400"/>
                <a:gd name="connsiteX3" fmla="*/ 669183 w 670288"/>
                <a:gd name="connsiteY3" fmla="*/ 405166 h 602400"/>
                <a:gd name="connsiteX4" fmla="*/ 657276 w 670288"/>
                <a:gd name="connsiteY4" fmla="*/ 517085 h 602400"/>
                <a:gd name="connsiteX5" fmla="*/ 602508 w 670288"/>
                <a:gd name="connsiteY5" fmla="*/ 598047 h 602400"/>
                <a:gd name="connsiteX6" fmla="*/ 564408 w 670288"/>
                <a:gd name="connsiteY6" fmla="*/ 586141 h 602400"/>
                <a:gd name="connsiteX7" fmla="*/ 557264 w 670288"/>
                <a:gd name="connsiteY7" fmla="*/ 540897 h 602400"/>
                <a:gd name="connsiteX8" fmla="*/ 528689 w 670288"/>
                <a:gd name="connsiteY8" fmla="*/ 512322 h 602400"/>
                <a:gd name="connsiteX9" fmla="*/ 428676 w 670288"/>
                <a:gd name="connsiteY9" fmla="*/ 507560 h 602400"/>
                <a:gd name="connsiteX10" fmla="*/ 133401 w 670288"/>
                <a:gd name="connsiteY10" fmla="*/ 507560 h 602400"/>
                <a:gd name="connsiteX11" fmla="*/ 90539 w 670288"/>
                <a:gd name="connsiteY11" fmla="*/ 505179 h 602400"/>
                <a:gd name="connsiteX12" fmla="*/ 81014 w 670288"/>
                <a:gd name="connsiteY12" fmla="*/ 552804 h 602400"/>
                <a:gd name="connsiteX13" fmla="*/ 57201 w 670288"/>
                <a:gd name="connsiteY13" fmla="*/ 583760 h 602400"/>
                <a:gd name="connsiteX14" fmla="*/ 19101 w 670288"/>
                <a:gd name="connsiteY14" fmla="*/ 571854 h 602400"/>
                <a:gd name="connsiteX15" fmla="*/ 4814 w 670288"/>
                <a:gd name="connsiteY15" fmla="*/ 509941 h 602400"/>
                <a:gd name="connsiteX16" fmla="*/ 51 w 670288"/>
                <a:gd name="connsiteY16" fmla="*/ 105129 h 602400"/>
                <a:gd name="connsiteX17" fmla="*/ 21482 w 670288"/>
                <a:gd name="connsiteY17" fmla="*/ 31310 h 602400"/>
                <a:gd name="connsiteX18" fmla="*/ 78633 w 670288"/>
                <a:gd name="connsiteY18" fmla="*/ 57504 h 602400"/>
                <a:gd name="connsiteX19" fmla="*/ 83395 w 670288"/>
                <a:gd name="connsiteY19" fmla="*/ 97985 h 602400"/>
                <a:gd name="connsiteX20" fmla="*/ 509639 w 670288"/>
                <a:gd name="connsiteY20" fmla="*/ 95604 h 602400"/>
                <a:gd name="connsiteX21" fmla="*/ 562026 w 670288"/>
                <a:gd name="connsiteY21" fmla="*/ 64647 h 602400"/>
                <a:gd name="connsiteX22" fmla="*/ 583458 w 670288"/>
                <a:gd name="connsiteY22" fmla="*/ 353 h 602400"/>
                <a:gd name="connsiteX0" fmla="*/ 583458 w 670288"/>
                <a:gd name="connsiteY0" fmla="*/ 353 h 602400"/>
                <a:gd name="connsiteX1" fmla="*/ 642989 w 670288"/>
                <a:gd name="connsiteY1" fmla="*/ 43216 h 602400"/>
                <a:gd name="connsiteX2" fmla="*/ 666801 w 670288"/>
                <a:gd name="connsiteY2" fmla="*/ 133704 h 602400"/>
                <a:gd name="connsiteX3" fmla="*/ 669183 w 670288"/>
                <a:gd name="connsiteY3" fmla="*/ 405166 h 602400"/>
                <a:gd name="connsiteX4" fmla="*/ 657276 w 670288"/>
                <a:gd name="connsiteY4" fmla="*/ 517085 h 602400"/>
                <a:gd name="connsiteX5" fmla="*/ 602508 w 670288"/>
                <a:gd name="connsiteY5" fmla="*/ 598047 h 602400"/>
                <a:gd name="connsiteX6" fmla="*/ 564408 w 670288"/>
                <a:gd name="connsiteY6" fmla="*/ 586141 h 602400"/>
                <a:gd name="connsiteX7" fmla="*/ 557264 w 670288"/>
                <a:gd name="connsiteY7" fmla="*/ 540897 h 602400"/>
                <a:gd name="connsiteX8" fmla="*/ 528689 w 670288"/>
                <a:gd name="connsiteY8" fmla="*/ 512322 h 602400"/>
                <a:gd name="connsiteX9" fmla="*/ 428676 w 670288"/>
                <a:gd name="connsiteY9" fmla="*/ 507560 h 602400"/>
                <a:gd name="connsiteX10" fmla="*/ 133401 w 670288"/>
                <a:gd name="connsiteY10" fmla="*/ 507560 h 602400"/>
                <a:gd name="connsiteX11" fmla="*/ 90539 w 670288"/>
                <a:gd name="connsiteY11" fmla="*/ 505179 h 602400"/>
                <a:gd name="connsiteX12" fmla="*/ 81014 w 670288"/>
                <a:gd name="connsiteY12" fmla="*/ 552804 h 602400"/>
                <a:gd name="connsiteX13" fmla="*/ 57201 w 670288"/>
                <a:gd name="connsiteY13" fmla="*/ 583760 h 602400"/>
                <a:gd name="connsiteX14" fmla="*/ 19101 w 670288"/>
                <a:gd name="connsiteY14" fmla="*/ 571854 h 602400"/>
                <a:gd name="connsiteX15" fmla="*/ 4814 w 670288"/>
                <a:gd name="connsiteY15" fmla="*/ 509941 h 602400"/>
                <a:gd name="connsiteX16" fmla="*/ 51 w 670288"/>
                <a:gd name="connsiteY16" fmla="*/ 105129 h 602400"/>
                <a:gd name="connsiteX17" fmla="*/ 21482 w 670288"/>
                <a:gd name="connsiteY17" fmla="*/ 31310 h 602400"/>
                <a:gd name="connsiteX18" fmla="*/ 78633 w 670288"/>
                <a:gd name="connsiteY18" fmla="*/ 57504 h 602400"/>
                <a:gd name="connsiteX19" fmla="*/ 83395 w 670288"/>
                <a:gd name="connsiteY19" fmla="*/ 97985 h 602400"/>
                <a:gd name="connsiteX20" fmla="*/ 509639 w 670288"/>
                <a:gd name="connsiteY20" fmla="*/ 95604 h 602400"/>
                <a:gd name="connsiteX21" fmla="*/ 562026 w 670288"/>
                <a:gd name="connsiteY21" fmla="*/ 64647 h 602400"/>
                <a:gd name="connsiteX22" fmla="*/ 583458 w 670288"/>
                <a:gd name="connsiteY22" fmla="*/ 353 h 602400"/>
                <a:gd name="connsiteX0" fmla="*/ 583458 w 670288"/>
                <a:gd name="connsiteY0" fmla="*/ 353 h 602400"/>
                <a:gd name="connsiteX1" fmla="*/ 642989 w 670288"/>
                <a:gd name="connsiteY1" fmla="*/ 43216 h 602400"/>
                <a:gd name="connsiteX2" fmla="*/ 666801 w 670288"/>
                <a:gd name="connsiteY2" fmla="*/ 133704 h 602400"/>
                <a:gd name="connsiteX3" fmla="*/ 669183 w 670288"/>
                <a:gd name="connsiteY3" fmla="*/ 405166 h 602400"/>
                <a:gd name="connsiteX4" fmla="*/ 657276 w 670288"/>
                <a:gd name="connsiteY4" fmla="*/ 517085 h 602400"/>
                <a:gd name="connsiteX5" fmla="*/ 602508 w 670288"/>
                <a:gd name="connsiteY5" fmla="*/ 598047 h 602400"/>
                <a:gd name="connsiteX6" fmla="*/ 564408 w 670288"/>
                <a:gd name="connsiteY6" fmla="*/ 586141 h 602400"/>
                <a:gd name="connsiteX7" fmla="*/ 557264 w 670288"/>
                <a:gd name="connsiteY7" fmla="*/ 540897 h 602400"/>
                <a:gd name="connsiteX8" fmla="*/ 528689 w 670288"/>
                <a:gd name="connsiteY8" fmla="*/ 512322 h 602400"/>
                <a:gd name="connsiteX9" fmla="*/ 428676 w 670288"/>
                <a:gd name="connsiteY9" fmla="*/ 507560 h 602400"/>
                <a:gd name="connsiteX10" fmla="*/ 133401 w 670288"/>
                <a:gd name="connsiteY10" fmla="*/ 507560 h 602400"/>
                <a:gd name="connsiteX11" fmla="*/ 90539 w 670288"/>
                <a:gd name="connsiteY11" fmla="*/ 505179 h 602400"/>
                <a:gd name="connsiteX12" fmla="*/ 81014 w 670288"/>
                <a:gd name="connsiteY12" fmla="*/ 552804 h 602400"/>
                <a:gd name="connsiteX13" fmla="*/ 57201 w 670288"/>
                <a:gd name="connsiteY13" fmla="*/ 583760 h 602400"/>
                <a:gd name="connsiteX14" fmla="*/ 19101 w 670288"/>
                <a:gd name="connsiteY14" fmla="*/ 571854 h 602400"/>
                <a:gd name="connsiteX15" fmla="*/ 4814 w 670288"/>
                <a:gd name="connsiteY15" fmla="*/ 509941 h 602400"/>
                <a:gd name="connsiteX16" fmla="*/ 51 w 670288"/>
                <a:gd name="connsiteY16" fmla="*/ 105129 h 602400"/>
                <a:gd name="connsiteX17" fmla="*/ 21482 w 670288"/>
                <a:gd name="connsiteY17" fmla="*/ 31310 h 602400"/>
                <a:gd name="connsiteX18" fmla="*/ 78633 w 670288"/>
                <a:gd name="connsiteY18" fmla="*/ 57504 h 602400"/>
                <a:gd name="connsiteX19" fmla="*/ 83395 w 670288"/>
                <a:gd name="connsiteY19" fmla="*/ 97985 h 602400"/>
                <a:gd name="connsiteX20" fmla="*/ 509639 w 670288"/>
                <a:gd name="connsiteY20" fmla="*/ 95604 h 602400"/>
                <a:gd name="connsiteX21" fmla="*/ 562026 w 670288"/>
                <a:gd name="connsiteY21" fmla="*/ 64647 h 602400"/>
                <a:gd name="connsiteX22" fmla="*/ 583458 w 670288"/>
                <a:gd name="connsiteY22" fmla="*/ 353 h 602400"/>
                <a:gd name="connsiteX0" fmla="*/ 588220 w 670288"/>
                <a:gd name="connsiteY0" fmla="*/ 450 h 595353"/>
                <a:gd name="connsiteX1" fmla="*/ 642989 w 670288"/>
                <a:gd name="connsiteY1" fmla="*/ 36169 h 595353"/>
                <a:gd name="connsiteX2" fmla="*/ 666801 w 670288"/>
                <a:gd name="connsiteY2" fmla="*/ 126657 h 595353"/>
                <a:gd name="connsiteX3" fmla="*/ 669183 w 670288"/>
                <a:gd name="connsiteY3" fmla="*/ 398119 h 595353"/>
                <a:gd name="connsiteX4" fmla="*/ 657276 w 670288"/>
                <a:gd name="connsiteY4" fmla="*/ 510038 h 595353"/>
                <a:gd name="connsiteX5" fmla="*/ 602508 w 670288"/>
                <a:gd name="connsiteY5" fmla="*/ 591000 h 595353"/>
                <a:gd name="connsiteX6" fmla="*/ 564408 w 670288"/>
                <a:gd name="connsiteY6" fmla="*/ 579094 h 595353"/>
                <a:gd name="connsiteX7" fmla="*/ 557264 w 670288"/>
                <a:gd name="connsiteY7" fmla="*/ 533850 h 595353"/>
                <a:gd name="connsiteX8" fmla="*/ 528689 w 670288"/>
                <a:gd name="connsiteY8" fmla="*/ 505275 h 595353"/>
                <a:gd name="connsiteX9" fmla="*/ 428676 w 670288"/>
                <a:gd name="connsiteY9" fmla="*/ 500513 h 595353"/>
                <a:gd name="connsiteX10" fmla="*/ 133401 w 670288"/>
                <a:gd name="connsiteY10" fmla="*/ 500513 h 595353"/>
                <a:gd name="connsiteX11" fmla="*/ 90539 w 670288"/>
                <a:gd name="connsiteY11" fmla="*/ 498132 h 595353"/>
                <a:gd name="connsiteX12" fmla="*/ 81014 w 670288"/>
                <a:gd name="connsiteY12" fmla="*/ 545757 h 595353"/>
                <a:gd name="connsiteX13" fmla="*/ 57201 w 670288"/>
                <a:gd name="connsiteY13" fmla="*/ 576713 h 595353"/>
                <a:gd name="connsiteX14" fmla="*/ 19101 w 670288"/>
                <a:gd name="connsiteY14" fmla="*/ 564807 h 595353"/>
                <a:gd name="connsiteX15" fmla="*/ 4814 w 670288"/>
                <a:gd name="connsiteY15" fmla="*/ 502894 h 595353"/>
                <a:gd name="connsiteX16" fmla="*/ 51 w 670288"/>
                <a:gd name="connsiteY16" fmla="*/ 98082 h 595353"/>
                <a:gd name="connsiteX17" fmla="*/ 21482 w 670288"/>
                <a:gd name="connsiteY17" fmla="*/ 24263 h 595353"/>
                <a:gd name="connsiteX18" fmla="*/ 78633 w 670288"/>
                <a:gd name="connsiteY18" fmla="*/ 50457 h 595353"/>
                <a:gd name="connsiteX19" fmla="*/ 83395 w 670288"/>
                <a:gd name="connsiteY19" fmla="*/ 90938 h 595353"/>
                <a:gd name="connsiteX20" fmla="*/ 509639 w 670288"/>
                <a:gd name="connsiteY20" fmla="*/ 88557 h 595353"/>
                <a:gd name="connsiteX21" fmla="*/ 562026 w 670288"/>
                <a:gd name="connsiteY21" fmla="*/ 57600 h 595353"/>
                <a:gd name="connsiteX22" fmla="*/ 588220 w 670288"/>
                <a:gd name="connsiteY22" fmla="*/ 450 h 595353"/>
                <a:gd name="connsiteX0" fmla="*/ 588220 w 670288"/>
                <a:gd name="connsiteY0" fmla="*/ 450 h 591444"/>
                <a:gd name="connsiteX1" fmla="*/ 642989 w 670288"/>
                <a:gd name="connsiteY1" fmla="*/ 36169 h 591444"/>
                <a:gd name="connsiteX2" fmla="*/ 666801 w 670288"/>
                <a:gd name="connsiteY2" fmla="*/ 126657 h 591444"/>
                <a:gd name="connsiteX3" fmla="*/ 669183 w 670288"/>
                <a:gd name="connsiteY3" fmla="*/ 398119 h 591444"/>
                <a:gd name="connsiteX4" fmla="*/ 657276 w 670288"/>
                <a:gd name="connsiteY4" fmla="*/ 510038 h 591444"/>
                <a:gd name="connsiteX5" fmla="*/ 619177 w 670288"/>
                <a:gd name="connsiteY5" fmla="*/ 586238 h 591444"/>
                <a:gd name="connsiteX6" fmla="*/ 564408 w 670288"/>
                <a:gd name="connsiteY6" fmla="*/ 579094 h 591444"/>
                <a:gd name="connsiteX7" fmla="*/ 557264 w 670288"/>
                <a:gd name="connsiteY7" fmla="*/ 533850 h 591444"/>
                <a:gd name="connsiteX8" fmla="*/ 528689 w 670288"/>
                <a:gd name="connsiteY8" fmla="*/ 505275 h 591444"/>
                <a:gd name="connsiteX9" fmla="*/ 428676 w 670288"/>
                <a:gd name="connsiteY9" fmla="*/ 500513 h 591444"/>
                <a:gd name="connsiteX10" fmla="*/ 133401 w 670288"/>
                <a:gd name="connsiteY10" fmla="*/ 500513 h 591444"/>
                <a:gd name="connsiteX11" fmla="*/ 90539 w 670288"/>
                <a:gd name="connsiteY11" fmla="*/ 498132 h 591444"/>
                <a:gd name="connsiteX12" fmla="*/ 81014 w 670288"/>
                <a:gd name="connsiteY12" fmla="*/ 545757 h 591444"/>
                <a:gd name="connsiteX13" fmla="*/ 57201 w 670288"/>
                <a:gd name="connsiteY13" fmla="*/ 576713 h 591444"/>
                <a:gd name="connsiteX14" fmla="*/ 19101 w 670288"/>
                <a:gd name="connsiteY14" fmla="*/ 564807 h 591444"/>
                <a:gd name="connsiteX15" fmla="*/ 4814 w 670288"/>
                <a:gd name="connsiteY15" fmla="*/ 502894 h 591444"/>
                <a:gd name="connsiteX16" fmla="*/ 51 w 670288"/>
                <a:gd name="connsiteY16" fmla="*/ 98082 h 591444"/>
                <a:gd name="connsiteX17" fmla="*/ 21482 w 670288"/>
                <a:gd name="connsiteY17" fmla="*/ 24263 h 591444"/>
                <a:gd name="connsiteX18" fmla="*/ 78633 w 670288"/>
                <a:gd name="connsiteY18" fmla="*/ 50457 h 591444"/>
                <a:gd name="connsiteX19" fmla="*/ 83395 w 670288"/>
                <a:gd name="connsiteY19" fmla="*/ 90938 h 591444"/>
                <a:gd name="connsiteX20" fmla="*/ 509639 w 670288"/>
                <a:gd name="connsiteY20" fmla="*/ 88557 h 591444"/>
                <a:gd name="connsiteX21" fmla="*/ 562026 w 670288"/>
                <a:gd name="connsiteY21" fmla="*/ 57600 h 591444"/>
                <a:gd name="connsiteX22" fmla="*/ 588220 w 670288"/>
                <a:gd name="connsiteY22" fmla="*/ 450 h 591444"/>
                <a:gd name="connsiteX0" fmla="*/ 588220 w 670288"/>
                <a:gd name="connsiteY0" fmla="*/ 450 h 591444"/>
                <a:gd name="connsiteX1" fmla="*/ 642989 w 670288"/>
                <a:gd name="connsiteY1" fmla="*/ 36169 h 591444"/>
                <a:gd name="connsiteX2" fmla="*/ 666801 w 670288"/>
                <a:gd name="connsiteY2" fmla="*/ 126657 h 591444"/>
                <a:gd name="connsiteX3" fmla="*/ 669183 w 670288"/>
                <a:gd name="connsiteY3" fmla="*/ 398119 h 591444"/>
                <a:gd name="connsiteX4" fmla="*/ 657276 w 670288"/>
                <a:gd name="connsiteY4" fmla="*/ 510038 h 591444"/>
                <a:gd name="connsiteX5" fmla="*/ 619177 w 670288"/>
                <a:gd name="connsiteY5" fmla="*/ 586238 h 591444"/>
                <a:gd name="connsiteX6" fmla="*/ 569171 w 670288"/>
                <a:gd name="connsiteY6" fmla="*/ 579094 h 591444"/>
                <a:gd name="connsiteX7" fmla="*/ 557264 w 670288"/>
                <a:gd name="connsiteY7" fmla="*/ 533850 h 591444"/>
                <a:gd name="connsiteX8" fmla="*/ 528689 w 670288"/>
                <a:gd name="connsiteY8" fmla="*/ 505275 h 591444"/>
                <a:gd name="connsiteX9" fmla="*/ 428676 w 670288"/>
                <a:gd name="connsiteY9" fmla="*/ 500513 h 591444"/>
                <a:gd name="connsiteX10" fmla="*/ 133401 w 670288"/>
                <a:gd name="connsiteY10" fmla="*/ 500513 h 591444"/>
                <a:gd name="connsiteX11" fmla="*/ 90539 w 670288"/>
                <a:gd name="connsiteY11" fmla="*/ 498132 h 591444"/>
                <a:gd name="connsiteX12" fmla="*/ 81014 w 670288"/>
                <a:gd name="connsiteY12" fmla="*/ 545757 h 591444"/>
                <a:gd name="connsiteX13" fmla="*/ 57201 w 670288"/>
                <a:gd name="connsiteY13" fmla="*/ 576713 h 591444"/>
                <a:gd name="connsiteX14" fmla="*/ 19101 w 670288"/>
                <a:gd name="connsiteY14" fmla="*/ 564807 h 591444"/>
                <a:gd name="connsiteX15" fmla="*/ 4814 w 670288"/>
                <a:gd name="connsiteY15" fmla="*/ 502894 h 591444"/>
                <a:gd name="connsiteX16" fmla="*/ 51 w 670288"/>
                <a:gd name="connsiteY16" fmla="*/ 98082 h 591444"/>
                <a:gd name="connsiteX17" fmla="*/ 21482 w 670288"/>
                <a:gd name="connsiteY17" fmla="*/ 24263 h 591444"/>
                <a:gd name="connsiteX18" fmla="*/ 78633 w 670288"/>
                <a:gd name="connsiteY18" fmla="*/ 50457 h 591444"/>
                <a:gd name="connsiteX19" fmla="*/ 83395 w 670288"/>
                <a:gd name="connsiteY19" fmla="*/ 90938 h 591444"/>
                <a:gd name="connsiteX20" fmla="*/ 509639 w 670288"/>
                <a:gd name="connsiteY20" fmla="*/ 88557 h 591444"/>
                <a:gd name="connsiteX21" fmla="*/ 562026 w 670288"/>
                <a:gd name="connsiteY21" fmla="*/ 57600 h 591444"/>
                <a:gd name="connsiteX22" fmla="*/ 588220 w 670288"/>
                <a:gd name="connsiteY22" fmla="*/ 450 h 591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70288" h="591444">
                  <a:moveTo>
                    <a:pt x="588220" y="450"/>
                  </a:moveTo>
                  <a:cubicBezTo>
                    <a:pt x="616000" y="-3122"/>
                    <a:pt x="629892" y="15135"/>
                    <a:pt x="642989" y="36169"/>
                  </a:cubicBezTo>
                  <a:cubicBezTo>
                    <a:pt x="656086" y="57204"/>
                    <a:pt x="662435" y="66332"/>
                    <a:pt x="666801" y="126657"/>
                  </a:cubicBezTo>
                  <a:cubicBezTo>
                    <a:pt x="671167" y="186982"/>
                    <a:pt x="670770" y="334222"/>
                    <a:pt x="669183" y="398119"/>
                  </a:cubicBezTo>
                  <a:cubicBezTo>
                    <a:pt x="667596" y="462016"/>
                    <a:pt x="665610" y="478685"/>
                    <a:pt x="657276" y="510038"/>
                  </a:cubicBezTo>
                  <a:cubicBezTo>
                    <a:pt x="648942" y="541391"/>
                    <a:pt x="633861" y="574729"/>
                    <a:pt x="619177" y="586238"/>
                  </a:cubicBezTo>
                  <a:cubicBezTo>
                    <a:pt x="604493" y="597747"/>
                    <a:pt x="579490" y="587825"/>
                    <a:pt x="569171" y="579094"/>
                  </a:cubicBezTo>
                  <a:cubicBezTo>
                    <a:pt x="558852" y="570363"/>
                    <a:pt x="564011" y="546153"/>
                    <a:pt x="557264" y="533850"/>
                  </a:cubicBezTo>
                  <a:cubicBezTo>
                    <a:pt x="550517" y="521547"/>
                    <a:pt x="550120" y="510831"/>
                    <a:pt x="528689" y="505275"/>
                  </a:cubicBezTo>
                  <a:cubicBezTo>
                    <a:pt x="507258" y="499719"/>
                    <a:pt x="494557" y="501307"/>
                    <a:pt x="428676" y="500513"/>
                  </a:cubicBezTo>
                  <a:cubicBezTo>
                    <a:pt x="362795" y="499719"/>
                    <a:pt x="189757" y="500910"/>
                    <a:pt x="133401" y="500513"/>
                  </a:cubicBezTo>
                  <a:cubicBezTo>
                    <a:pt x="77045" y="500116"/>
                    <a:pt x="99270" y="490591"/>
                    <a:pt x="90539" y="498132"/>
                  </a:cubicBezTo>
                  <a:cubicBezTo>
                    <a:pt x="81808" y="505673"/>
                    <a:pt x="86570" y="532660"/>
                    <a:pt x="81014" y="545757"/>
                  </a:cubicBezTo>
                  <a:cubicBezTo>
                    <a:pt x="75458" y="558854"/>
                    <a:pt x="67520" y="573538"/>
                    <a:pt x="57201" y="576713"/>
                  </a:cubicBezTo>
                  <a:cubicBezTo>
                    <a:pt x="46882" y="579888"/>
                    <a:pt x="27832" y="577110"/>
                    <a:pt x="19101" y="564807"/>
                  </a:cubicBezTo>
                  <a:cubicBezTo>
                    <a:pt x="10370" y="552504"/>
                    <a:pt x="7989" y="580681"/>
                    <a:pt x="4814" y="502894"/>
                  </a:cubicBezTo>
                  <a:cubicBezTo>
                    <a:pt x="1639" y="425107"/>
                    <a:pt x="-346" y="173091"/>
                    <a:pt x="51" y="98082"/>
                  </a:cubicBezTo>
                  <a:cubicBezTo>
                    <a:pt x="448" y="23073"/>
                    <a:pt x="8385" y="32200"/>
                    <a:pt x="21482" y="24263"/>
                  </a:cubicBezTo>
                  <a:cubicBezTo>
                    <a:pt x="34579" y="16326"/>
                    <a:pt x="68315" y="22676"/>
                    <a:pt x="78633" y="50457"/>
                  </a:cubicBezTo>
                  <a:cubicBezTo>
                    <a:pt x="88951" y="78238"/>
                    <a:pt x="71093" y="79826"/>
                    <a:pt x="83395" y="90938"/>
                  </a:cubicBezTo>
                  <a:cubicBezTo>
                    <a:pt x="95697" y="102050"/>
                    <a:pt x="429867" y="94113"/>
                    <a:pt x="509639" y="88557"/>
                  </a:cubicBezTo>
                  <a:cubicBezTo>
                    <a:pt x="544167" y="94907"/>
                    <a:pt x="548929" y="72284"/>
                    <a:pt x="562026" y="57600"/>
                  </a:cubicBezTo>
                  <a:cubicBezTo>
                    <a:pt x="575123" y="42916"/>
                    <a:pt x="560440" y="4022"/>
                    <a:pt x="588220" y="450"/>
                  </a:cubicBezTo>
                  <a:close/>
                </a:path>
              </a:pathLst>
            </a:cu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Rectangle 2058"/>
            <p:cNvSpPr/>
            <p:nvPr/>
          </p:nvSpPr>
          <p:spPr>
            <a:xfrm>
              <a:off x="1428752" y="1689476"/>
              <a:ext cx="659606" cy="332207"/>
            </a:xfrm>
            <a:custGeom>
              <a:avLst/>
              <a:gdLst>
                <a:gd name="connsiteX0" fmla="*/ 0 w 670288"/>
                <a:gd name="connsiteY0" fmla="*/ 0 h 344111"/>
                <a:gd name="connsiteX1" fmla="*/ 670288 w 670288"/>
                <a:gd name="connsiteY1" fmla="*/ 0 h 344111"/>
                <a:gd name="connsiteX2" fmla="*/ 670288 w 670288"/>
                <a:gd name="connsiteY2" fmla="*/ 344111 h 344111"/>
                <a:gd name="connsiteX3" fmla="*/ 0 w 670288"/>
                <a:gd name="connsiteY3" fmla="*/ 344111 h 344111"/>
                <a:gd name="connsiteX4" fmla="*/ 0 w 670288"/>
                <a:gd name="connsiteY4" fmla="*/ 0 h 344111"/>
                <a:gd name="connsiteX0" fmla="*/ 0 w 670288"/>
                <a:gd name="connsiteY0" fmla="*/ 0 h 344111"/>
                <a:gd name="connsiteX1" fmla="*/ 670288 w 670288"/>
                <a:gd name="connsiteY1" fmla="*/ 0 h 344111"/>
                <a:gd name="connsiteX2" fmla="*/ 670288 w 670288"/>
                <a:gd name="connsiteY2" fmla="*/ 344111 h 344111"/>
                <a:gd name="connsiteX3" fmla="*/ 0 w 670288"/>
                <a:gd name="connsiteY3" fmla="*/ 325061 h 344111"/>
                <a:gd name="connsiteX4" fmla="*/ 0 w 670288"/>
                <a:gd name="connsiteY4" fmla="*/ 0 h 344111"/>
                <a:gd name="connsiteX0" fmla="*/ 0 w 670288"/>
                <a:gd name="connsiteY0" fmla="*/ 0 h 344111"/>
                <a:gd name="connsiteX1" fmla="*/ 670288 w 670288"/>
                <a:gd name="connsiteY1" fmla="*/ 0 h 344111"/>
                <a:gd name="connsiteX2" fmla="*/ 670288 w 670288"/>
                <a:gd name="connsiteY2" fmla="*/ 344111 h 344111"/>
                <a:gd name="connsiteX3" fmla="*/ 0 w 670288"/>
                <a:gd name="connsiteY3" fmla="*/ 317918 h 344111"/>
                <a:gd name="connsiteX4" fmla="*/ 0 w 670288"/>
                <a:gd name="connsiteY4" fmla="*/ 0 h 344111"/>
                <a:gd name="connsiteX0" fmla="*/ 0 w 675050"/>
                <a:gd name="connsiteY0" fmla="*/ 23812 h 344111"/>
                <a:gd name="connsiteX1" fmla="*/ 675050 w 675050"/>
                <a:gd name="connsiteY1" fmla="*/ 0 h 344111"/>
                <a:gd name="connsiteX2" fmla="*/ 675050 w 675050"/>
                <a:gd name="connsiteY2" fmla="*/ 344111 h 344111"/>
                <a:gd name="connsiteX3" fmla="*/ 4762 w 675050"/>
                <a:gd name="connsiteY3" fmla="*/ 317918 h 344111"/>
                <a:gd name="connsiteX4" fmla="*/ 0 w 675050"/>
                <a:gd name="connsiteY4" fmla="*/ 23812 h 344111"/>
                <a:gd name="connsiteX0" fmla="*/ 0 w 675050"/>
                <a:gd name="connsiteY0" fmla="*/ 13945 h 344111"/>
                <a:gd name="connsiteX1" fmla="*/ 675050 w 675050"/>
                <a:gd name="connsiteY1" fmla="*/ 0 h 344111"/>
                <a:gd name="connsiteX2" fmla="*/ 675050 w 675050"/>
                <a:gd name="connsiteY2" fmla="*/ 344111 h 344111"/>
                <a:gd name="connsiteX3" fmla="*/ 4762 w 675050"/>
                <a:gd name="connsiteY3" fmla="*/ 317918 h 344111"/>
                <a:gd name="connsiteX4" fmla="*/ 0 w 675050"/>
                <a:gd name="connsiteY4" fmla="*/ 13945 h 344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050" h="344111">
                  <a:moveTo>
                    <a:pt x="0" y="13945"/>
                  </a:moveTo>
                  <a:lnTo>
                    <a:pt x="675050" y="0"/>
                  </a:lnTo>
                  <a:lnTo>
                    <a:pt x="675050" y="344111"/>
                  </a:lnTo>
                  <a:lnTo>
                    <a:pt x="4762" y="317918"/>
                  </a:lnTo>
                  <a:cubicBezTo>
                    <a:pt x="3175" y="219883"/>
                    <a:pt x="1587" y="111980"/>
                    <a:pt x="0" y="13945"/>
                  </a:cubicBezTo>
                  <a:close/>
                </a:path>
              </a:pathLst>
            </a:custGeom>
            <a:solidFill>
              <a:srgbClr val="00A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Freeform 80"/>
            <p:cNvSpPr/>
            <p:nvPr/>
          </p:nvSpPr>
          <p:spPr>
            <a:xfrm flipV="1">
              <a:off x="1426317" y="1660902"/>
              <a:ext cx="667512" cy="169530"/>
            </a:xfrm>
            <a:custGeom>
              <a:avLst/>
              <a:gdLst>
                <a:gd name="connsiteX0" fmla="*/ 0 w 655190"/>
                <a:gd name="connsiteY0" fmla="*/ 48178 h 83896"/>
                <a:gd name="connsiteX1" fmla="*/ 35719 w 655190"/>
                <a:gd name="connsiteY1" fmla="*/ 12459 h 83896"/>
                <a:gd name="connsiteX2" fmla="*/ 95250 w 655190"/>
                <a:gd name="connsiteY2" fmla="*/ 7696 h 83896"/>
                <a:gd name="connsiteX3" fmla="*/ 581025 w 655190"/>
                <a:gd name="connsiteY3" fmla="*/ 5315 h 83896"/>
                <a:gd name="connsiteX4" fmla="*/ 645319 w 655190"/>
                <a:gd name="connsiteY4" fmla="*/ 83896 h 83896"/>
                <a:gd name="connsiteX0" fmla="*/ 0 w 648540"/>
                <a:gd name="connsiteY0" fmla="*/ 46075 h 81793"/>
                <a:gd name="connsiteX1" fmla="*/ 35719 w 648540"/>
                <a:gd name="connsiteY1" fmla="*/ 10356 h 81793"/>
                <a:gd name="connsiteX2" fmla="*/ 95250 w 648540"/>
                <a:gd name="connsiteY2" fmla="*/ 5593 h 81793"/>
                <a:gd name="connsiteX3" fmla="*/ 581025 w 648540"/>
                <a:gd name="connsiteY3" fmla="*/ 3212 h 81793"/>
                <a:gd name="connsiteX4" fmla="*/ 645319 w 648540"/>
                <a:gd name="connsiteY4" fmla="*/ 81793 h 81793"/>
                <a:gd name="connsiteX0" fmla="*/ 0 w 648540"/>
                <a:gd name="connsiteY0" fmla="*/ 40755 h 76473"/>
                <a:gd name="connsiteX1" fmla="*/ 35719 w 648540"/>
                <a:gd name="connsiteY1" fmla="*/ 5036 h 76473"/>
                <a:gd name="connsiteX2" fmla="*/ 95250 w 648540"/>
                <a:gd name="connsiteY2" fmla="*/ 273 h 76473"/>
                <a:gd name="connsiteX3" fmla="*/ 581025 w 648540"/>
                <a:gd name="connsiteY3" fmla="*/ 5036 h 76473"/>
                <a:gd name="connsiteX4" fmla="*/ 645319 w 648540"/>
                <a:gd name="connsiteY4" fmla="*/ 76473 h 76473"/>
                <a:gd name="connsiteX0" fmla="*/ 0 w 648540"/>
                <a:gd name="connsiteY0" fmla="*/ 42863 h 78581"/>
                <a:gd name="connsiteX1" fmla="*/ 35719 w 648540"/>
                <a:gd name="connsiteY1" fmla="*/ 7144 h 78581"/>
                <a:gd name="connsiteX2" fmla="*/ 95250 w 648540"/>
                <a:gd name="connsiteY2" fmla="*/ 2381 h 78581"/>
                <a:gd name="connsiteX3" fmla="*/ 581025 w 648540"/>
                <a:gd name="connsiteY3" fmla="*/ 0 h 78581"/>
                <a:gd name="connsiteX4" fmla="*/ 645319 w 648540"/>
                <a:gd name="connsiteY4" fmla="*/ 78581 h 78581"/>
                <a:gd name="connsiteX0" fmla="*/ 0 w 660677"/>
                <a:gd name="connsiteY0" fmla="*/ 48100 h 83818"/>
                <a:gd name="connsiteX1" fmla="*/ 35719 w 660677"/>
                <a:gd name="connsiteY1" fmla="*/ 12381 h 83818"/>
                <a:gd name="connsiteX2" fmla="*/ 95250 w 660677"/>
                <a:gd name="connsiteY2" fmla="*/ 7618 h 83818"/>
                <a:gd name="connsiteX3" fmla="*/ 581025 w 660677"/>
                <a:gd name="connsiteY3" fmla="*/ 5237 h 83818"/>
                <a:gd name="connsiteX4" fmla="*/ 652463 w 660677"/>
                <a:gd name="connsiteY4" fmla="*/ 83818 h 83818"/>
                <a:gd name="connsiteX0" fmla="*/ 0 w 653280"/>
                <a:gd name="connsiteY0" fmla="*/ 48100 h 83818"/>
                <a:gd name="connsiteX1" fmla="*/ 35719 w 653280"/>
                <a:gd name="connsiteY1" fmla="*/ 12381 h 83818"/>
                <a:gd name="connsiteX2" fmla="*/ 95250 w 653280"/>
                <a:gd name="connsiteY2" fmla="*/ 7618 h 83818"/>
                <a:gd name="connsiteX3" fmla="*/ 581025 w 653280"/>
                <a:gd name="connsiteY3" fmla="*/ 5237 h 83818"/>
                <a:gd name="connsiteX4" fmla="*/ 652463 w 653280"/>
                <a:gd name="connsiteY4" fmla="*/ 83818 h 83818"/>
                <a:gd name="connsiteX0" fmla="*/ 0 w 659607"/>
                <a:gd name="connsiteY0" fmla="*/ 48100 h 83818"/>
                <a:gd name="connsiteX1" fmla="*/ 35719 w 659607"/>
                <a:gd name="connsiteY1" fmla="*/ 12381 h 83818"/>
                <a:gd name="connsiteX2" fmla="*/ 95250 w 659607"/>
                <a:gd name="connsiteY2" fmla="*/ 7618 h 83818"/>
                <a:gd name="connsiteX3" fmla="*/ 581025 w 659607"/>
                <a:gd name="connsiteY3" fmla="*/ 5237 h 83818"/>
                <a:gd name="connsiteX4" fmla="*/ 659607 w 659607"/>
                <a:gd name="connsiteY4" fmla="*/ 83818 h 83818"/>
                <a:gd name="connsiteX0" fmla="*/ 0 w 659607"/>
                <a:gd name="connsiteY0" fmla="*/ 48100 h 83818"/>
                <a:gd name="connsiteX1" fmla="*/ 35719 w 659607"/>
                <a:gd name="connsiteY1" fmla="*/ 12381 h 83818"/>
                <a:gd name="connsiteX2" fmla="*/ 95250 w 659607"/>
                <a:gd name="connsiteY2" fmla="*/ 7618 h 83818"/>
                <a:gd name="connsiteX3" fmla="*/ 581025 w 659607"/>
                <a:gd name="connsiteY3" fmla="*/ 5237 h 83818"/>
                <a:gd name="connsiteX4" fmla="*/ 659607 w 659607"/>
                <a:gd name="connsiteY4" fmla="*/ 83818 h 83818"/>
                <a:gd name="connsiteX0" fmla="*/ 0 w 659607"/>
                <a:gd name="connsiteY0" fmla="*/ 48100 h 83818"/>
                <a:gd name="connsiteX1" fmla="*/ 35719 w 659607"/>
                <a:gd name="connsiteY1" fmla="*/ 12381 h 83818"/>
                <a:gd name="connsiteX2" fmla="*/ 95250 w 659607"/>
                <a:gd name="connsiteY2" fmla="*/ 7618 h 83818"/>
                <a:gd name="connsiteX3" fmla="*/ 581025 w 659607"/>
                <a:gd name="connsiteY3" fmla="*/ 5237 h 83818"/>
                <a:gd name="connsiteX4" fmla="*/ 659607 w 659607"/>
                <a:gd name="connsiteY4" fmla="*/ 83818 h 83818"/>
                <a:gd name="connsiteX0" fmla="*/ 0 w 659607"/>
                <a:gd name="connsiteY0" fmla="*/ 57625 h 83818"/>
                <a:gd name="connsiteX1" fmla="*/ 35719 w 659607"/>
                <a:gd name="connsiteY1" fmla="*/ 12381 h 83818"/>
                <a:gd name="connsiteX2" fmla="*/ 95250 w 659607"/>
                <a:gd name="connsiteY2" fmla="*/ 7618 h 83818"/>
                <a:gd name="connsiteX3" fmla="*/ 581025 w 659607"/>
                <a:gd name="connsiteY3" fmla="*/ 5237 h 83818"/>
                <a:gd name="connsiteX4" fmla="*/ 659607 w 659607"/>
                <a:gd name="connsiteY4" fmla="*/ 83818 h 83818"/>
                <a:gd name="connsiteX0" fmla="*/ 0 w 659607"/>
                <a:gd name="connsiteY0" fmla="*/ 57783 h 83976"/>
                <a:gd name="connsiteX1" fmla="*/ 40482 w 659607"/>
                <a:gd name="connsiteY1" fmla="*/ 14921 h 83976"/>
                <a:gd name="connsiteX2" fmla="*/ 95250 w 659607"/>
                <a:gd name="connsiteY2" fmla="*/ 7776 h 83976"/>
                <a:gd name="connsiteX3" fmla="*/ 581025 w 659607"/>
                <a:gd name="connsiteY3" fmla="*/ 5395 h 83976"/>
                <a:gd name="connsiteX4" fmla="*/ 659607 w 659607"/>
                <a:gd name="connsiteY4" fmla="*/ 83976 h 83976"/>
                <a:gd name="connsiteX0" fmla="*/ 0 w 659607"/>
                <a:gd name="connsiteY0" fmla="*/ 55926 h 82119"/>
                <a:gd name="connsiteX1" fmla="*/ 40482 w 659607"/>
                <a:gd name="connsiteY1" fmla="*/ 13064 h 82119"/>
                <a:gd name="connsiteX2" fmla="*/ 95250 w 659607"/>
                <a:gd name="connsiteY2" fmla="*/ 5919 h 82119"/>
                <a:gd name="connsiteX3" fmla="*/ 511969 w 659607"/>
                <a:gd name="connsiteY3" fmla="*/ 5919 h 82119"/>
                <a:gd name="connsiteX4" fmla="*/ 659607 w 659607"/>
                <a:gd name="connsiteY4" fmla="*/ 82119 h 82119"/>
                <a:gd name="connsiteX0" fmla="*/ 0 w 659607"/>
                <a:gd name="connsiteY0" fmla="*/ 50759 h 76952"/>
                <a:gd name="connsiteX1" fmla="*/ 40482 w 659607"/>
                <a:gd name="connsiteY1" fmla="*/ 7897 h 76952"/>
                <a:gd name="connsiteX2" fmla="*/ 95250 w 659607"/>
                <a:gd name="connsiteY2" fmla="*/ 752 h 76952"/>
                <a:gd name="connsiteX3" fmla="*/ 511969 w 659607"/>
                <a:gd name="connsiteY3" fmla="*/ 752 h 76952"/>
                <a:gd name="connsiteX4" fmla="*/ 659607 w 659607"/>
                <a:gd name="connsiteY4" fmla="*/ 76952 h 76952"/>
                <a:gd name="connsiteX0" fmla="*/ 0 w 659607"/>
                <a:gd name="connsiteY0" fmla="*/ 50759 h 76952"/>
                <a:gd name="connsiteX1" fmla="*/ 40482 w 659607"/>
                <a:gd name="connsiteY1" fmla="*/ 7897 h 76952"/>
                <a:gd name="connsiteX2" fmla="*/ 95250 w 659607"/>
                <a:gd name="connsiteY2" fmla="*/ 752 h 76952"/>
                <a:gd name="connsiteX3" fmla="*/ 511969 w 659607"/>
                <a:gd name="connsiteY3" fmla="*/ 752 h 76952"/>
                <a:gd name="connsiteX4" fmla="*/ 659607 w 659607"/>
                <a:gd name="connsiteY4" fmla="*/ 76952 h 76952"/>
                <a:gd name="connsiteX0" fmla="*/ 0 w 659607"/>
                <a:gd name="connsiteY0" fmla="*/ 55925 h 82118"/>
                <a:gd name="connsiteX1" fmla="*/ 40482 w 659607"/>
                <a:gd name="connsiteY1" fmla="*/ 13063 h 82118"/>
                <a:gd name="connsiteX2" fmla="*/ 133350 w 659607"/>
                <a:gd name="connsiteY2" fmla="*/ 5918 h 82118"/>
                <a:gd name="connsiteX3" fmla="*/ 511969 w 659607"/>
                <a:gd name="connsiteY3" fmla="*/ 5918 h 82118"/>
                <a:gd name="connsiteX4" fmla="*/ 659607 w 659607"/>
                <a:gd name="connsiteY4" fmla="*/ 82118 h 82118"/>
                <a:gd name="connsiteX0" fmla="*/ 0 w 659607"/>
                <a:gd name="connsiteY0" fmla="*/ 55925 h 82118"/>
                <a:gd name="connsiteX1" fmla="*/ 133350 w 659607"/>
                <a:gd name="connsiteY1" fmla="*/ 5918 h 82118"/>
                <a:gd name="connsiteX2" fmla="*/ 511969 w 659607"/>
                <a:gd name="connsiteY2" fmla="*/ 5918 h 82118"/>
                <a:gd name="connsiteX3" fmla="*/ 659607 w 659607"/>
                <a:gd name="connsiteY3" fmla="*/ 82118 h 82118"/>
                <a:gd name="connsiteX0" fmla="*/ 0 w 659607"/>
                <a:gd name="connsiteY0" fmla="*/ 55925 h 82118"/>
                <a:gd name="connsiteX1" fmla="*/ 133350 w 659607"/>
                <a:gd name="connsiteY1" fmla="*/ 5918 h 82118"/>
                <a:gd name="connsiteX2" fmla="*/ 511969 w 659607"/>
                <a:gd name="connsiteY2" fmla="*/ 5918 h 82118"/>
                <a:gd name="connsiteX3" fmla="*/ 659607 w 659607"/>
                <a:gd name="connsiteY3" fmla="*/ 82118 h 82118"/>
                <a:gd name="connsiteX0" fmla="*/ 0 w 654844"/>
                <a:gd name="connsiteY0" fmla="*/ 65527 h 84576"/>
                <a:gd name="connsiteX1" fmla="*/ 128587 w 654844"/>
                <a:gd name="connsiteY1" fmla="*/ 8376 h 84576"/>
                <a:gd name="connsiteX2" fmla="*/ 507206 w 654844"/>
                <a:gd name="connsiteY2" fmla="*/ 8376 h 84576"/>
                <a:gd name="connsiteX3" fmla="*/ 654844 w 654844"/>
                <a:gd name="connsiteY3" fmla="*/ 84576 h 84576"/>
                <a:gd name="connsiteX0" fmla="*/ 0 w 654844"/>
                <a:gd name="connsiteY0" fmla="*/ 88256 h 88256"/>
                <a:gd name="connsiteX1" fmla="*/ 128587 w 654844"/>
                <a:gd name="connsiteY1" fmla="*/ 9674 h 88256"/>
                <a:gd name="connsiteX2" fmla="*/ 507206 w 654844"/>
                <a:gd name="connsiteY2" fmla="*/ 9674 h 88256"/>
                <a:gd name="connsiteX3" fmla="*/ 654844 w 654844"/>
                <a:gd name="connsiteY3" fmla="*/ 85874 h 88256"/>
                <a:gd name="connsiteX0" fmla="*/ 0 w 654844"/>
                <a:gd name="connsiteY0" fmla="*/ 89316 h 103603"/>
                <a:gd name="connsiteX1" fmla="*/ 128587 w 654844"/>
                <a:gd name="connsiteY1" fmla="*/ 10734 h 103603"/>
                <a:gd name="connsiteX2" fmla="*/ 507206 w 654844"/>
                <a:gd name="connsiteY2" fmla="*/ 10734 h 103603"/>
                <a:gd name="connsiteX3" fmla="*/ 654844 w 654844"/>
                <a:gd name="connsiteY3" fmla="*/ 103603 h 103603"/>
                <a:gd name="connsiteX0" fmla="*/ 0 w 654844"/>
                <a:gd name="connsiteY0" fmla="*/ 87502 h 101789"/>
                <a:gd name="connsiteX1" fmla="*/ 128587 w 654844"/>
                <a:gd name="connsiteY1" fmla="*/ 8920 h 101789"/>
                <a:gd name="connsiteX2" fmla="*/ 321174 w 654844"/>
                <a:gd name="connsiteY2" fmla="*/ 3698 h 101789"/>
                <a:gd name="connsiteX3" fmla="*/ 507206 w 654844"/>
                <a:gd name="connsiteY3" fmla="*/ 8920 h 101789"/>
                <a:gd name="connsiteX4" fmla="*/ 654844 w 654844"/>
                <a:gd name="connsiteY4" fmla="*/ 101789 h 101789"/>
                <a:gd name="connsiteX0" fmla="*/ 0 w 654844"/>
                <a:gd name="connsiteY0" fmla="*/ 124285 h 138572"/>
                <a:gd name="connsiteX1" fmla="*/ 128587 w 654844"/>
                <a:gd name="connsiteY1" fmla="*/ 45703 h 138572"/>
                <a:gd name="connsiteX2" fmla="*/ 321174 w 654844"/>
                <a:gd name="connsiteY2" fmla="*/ 0 h 138572"/>
                <a:gd name="connsiteX3" fmla="*/ 507206 w 654844"/>
                <a:gd name="connsiteY3" fmla="*/ 45703 h 138572"/>
                <a:gd name="connsiteX4" fmla="*/ 654844 w 654844"/>
                <a:gd name="connsiteY4" fmla="*/ 138572 h 138572"/>
                <a:gd name="connsiteX0" fmla="*/ 0 w 654844"/>
                <a:gd name="connsiteY0" fmla="*/ 125055 h 139342"/>
                <a:gd name="connsiteX1" fmla="*/ 128587 w 654844"/>
                <a:gd name="connsiteY1" fmla="*/ 46473 h 139342"/>
                <a:gd name="connsiteX2" fmla="*/ 321174 w 654844"/>
                <a:gd name="connsiteY2" fmla="*/ 770 h 139342"/>
                <a:gd name="connsiteX3" fmla="*/ 416953 w 654844"/>
                <a:gd name="connsiteY3" fmla="*/ 19821 h 139342"/>
                <a:gd name="connsiteX4" fmla="*/ 507206 w 654844"/>
                <a:gd name="connsiteY4" fmla="*/ 46473 h 139342"/>
                <a:gd name="connsiteX5" fmla="*/ 654844 w 654844"/>
                <a:gd name="connsiteY5" fmla="*/ 139342 h 139342"/>
                <a:gd name="connsiteX0" fmla="*/ 0 w 654844"/>
                <a:gd name="connsiteY0" fmla="*/ 124295 h 138582"/>
                <a:gd name="connsiteX1" fmla="*/ 128587 w 654844"/>
                <a:gd name="connsiteY1" fmla="*/ 45713 h 138582"/>
                <a:gd name="connsiteX2" fmla="*/ 218387 w 654844"/>
                <a:gd name="connsiteY2" fmla="*/ 21442 h 138582"/>
                <a:gd name="connsiteX3" fmla="*/ 321174 w 654844"/>
                <a:gd name="connsiteY3" fmla="*/ 10 h 138582"/>
                <a:gd name="connsiteX4" fmla="*/ 416953 w 654844"/>
                <a:gd name="connsiteY4" fmla="*/ 19061 h 138582"/>
                <a:gd name="connsiteX5" fmla="*/ 507206 w 654844"/>
                <a:gd name="connsiteY5" fmla="*/ 45713 h 138582"/>
                <a:gd name="connsiteX6" fmla="*/ 654844 w 654844"/>
                <a:gd name="connsiteY6" fmla="*/ 138582 h 138582"/>
                <a:gd name="connsiteX0" fmla="*/ 0 w 654844"/>
                <a:gd name="connsiteY0" fmla="*/ 124295 h 138582"/>
                <a:gd name="connsiteX1" fmla="*/ 128587 w 654844"/>
                <a:gd name="connsiteY1" fmla="*/ 45713 h 138582"/>
                <a:gd name="connsiteX2" fmla="*/ 241747 w 654844"/>
                <a:gd name="connsiteY2" fmla="*/ 50017 h 138582"/>
                <a:gd name="connsiteX3" fmla="*/ 321174 w 654844"/>
                <a:gd name="connsiteY3" fmla="*/ 10 h 138582"/>
                <a:gd name="connsiteX4" fmla="*/ 416953 w 654844"/>
                <a:gd name="connsiteY4" fmla="*/ 19061 h 138582"/>
                <a:gd name="connsiteX5" fmla="*/ 507206 w 654844"/>
                <a:gd name="connsiteY5" fmla="*/ 45713 h 138582"/>
                <a:gd name="connsiteX6" fmla="*/ 654844 w 654844"/>
                <a:gd name="connsiteY6" fmla="*/ 138582 h 138582"/>
                <a:gd name="connsiteX0" fmla="*/ 0 w 654844"/>
                <a:gd name="connsiteY0" fmla="*/ 124288 h 138575"/>
                <a:gd name="connsiteX1" fmla="*/ 128587 w 654844"/>
                <a:gd name="connsiteY1" fmla="*/ 45706 h 138575"/>
                <a:gd name="connsiteX2" fmla="*/ 241747 w 654844"/>
                <a:gd name="connsiteY2" fmla="*/ 50010 h 138575"/>
                <a:gd name="connsiteX3" fmla="*/ 321174 w 654844"/>
                <a:gd name="connsiteY3" fmla="*/ 3 h 138575"/>
                <a:gd name="connsiteX4" fmla="*/ 412281 w 654844"/>
                <a:gd name="connsiteY4" fmla="*/ 59535 h 138575"/>
                <a:gd name="connsiteX5" fmla="*/ 507206 w 654844"/>
                <a:gd name="connsiteY5" fmla="*/ 45706 h 138575"/>
                <a:gd name="connsiteX6" fmla="*/ 654844 w 654844"/>
                <a:gd name="connsiteY6" fmla="*/ 138575 h 138575"/>
                <a:gd name="connsiteX0" fmla="*/ 0 w 654844"/>
                <a:gd name="connsiteY0" fmla="*/ 148099 h 162386"/>
                <a:gd name="connsiteX1" fmla="*/ 128587 w 654844"/>
                <a:gd name="connsiteY1" fmla="*/ 69517 h 162386"/>
                <a:gd name="connsiteX2" fmla="*/ 241747 w 654844"/>
                <a:gd name="connsiteY2" fmla="*/ 73821 h 162386"/>
                <a:gd name="connsiteX3" fmla="*/ 321174 w 654844"/>
                <a:gd name="connsiteY3" fmla="*/ 1 h 162386"/>
                <a:gd name="connsiteX4" fmla="*/ 412281 w 654844"/>
                <a:gd name="connsiteY4" fmla="*/ 83346 h 162386"/>
                <a:gd name="connsiteX5" fmla="*/ 507206 w 654844"/>
                <a:gd name="connsiteY5" fmla="*/ 69517 h 162386"/>
                <a:gd name="connsiteX6" fmla="*/ 654844 w 654844"/>
                <a:gd name="connsiteY6" fmla="*/ 162386 h 162386"/>
                <a:gd name="connsiteX0" fmla="*/ 0 w 654844"/>
                <a:gd name="connsiteY0" fmla="*/ 155243 h 169530"/>
                <a:gd name="connsiteX1" fmla="*/ 128587 w 654844"/>
                <a:gd name="connsiteY1" fmla="*/ 76661 h 169530"/>
                <a:gd name="connsiteX2" fmla="*/ 241747 w 654844"/>
                <a:gd name="connsiteY2" fmla="*/ 80965 h 169530"/>
                <a:gd name="connsiteX3" fmla="*/ 325845 w 654844"/>
                <a:gd name="connsiteY3" fmla="*/ 1 h 169530"/>
                <a:gd name="connsiteX4" fmla="*/ 412281 w 654844"/>
                <a:gd name="connsiteY4" fmla="*/ 90490 h 169530"/>
                <a:gd name="connsiteX5" fmla="*/ 507206 w 654844"/>
                <a:gd name="connsiteY5" fmla="*/ 76661 h 169530"/>
                <a:gd name="connsiteX6" fmla="*/ 654844 w 654844"/>
                <a:gd name="connsiteY6" fmla="*/ 169530 h 169530"/>
                <a:gd name="connsiteX0" fmla="*/ 0 w 654844"/>
                <a:gd name="connsiteY0" fmla="*/ 155243 h 169530"/>
                <a:gd name="connsiteX1" fmla="*/ 128587 w 654844"/>
                <a:gd name="connsiteY1" fmla="*/ 76661 h 169530"/>
                <a:gd name="connsiteX2" fmla="*/ 241747 w 654844"/>
                <a:gd name="connsiteY2" fmla="*/ 80965 h 169530"/>
                <a:gd name="connsiteX3" fmla="*/ 318838 w 654844"/>
                <a:gd name="connsiteY3" fmla="*/ 1 h 169530"/>
                <a:gd name="connsiteX4" fmla="*/ 412281 w 654844"/>
                <a:gd name="connsiteY4" fmla="*/ 90490 h 169530"/>
                <a:gd name="connsiteX5" fmla="*/ 507206 w 654844"/>
                <a:gd name="connsiteY5" fmla="*/ 76661 h 169530"/>
                <a:gd name="connsiteX6" fmla="*/ 654844 w 654844"/>
                <a:gd name="connsiteY6" fmla="*/ 169530 h 169530"/>
                <a:gd name="connsiteX0" fmla="*/ 0 w 654844"/>
                <a:gd name="connsiteY0" fmla="*/ 155243 h 169530"/>
                <a:gd name="connsiteX1" fmla="*/ 128587 w 654844"/>
                <a:gd name="connsiteY1" fmla="*/ 76661 h 169530"/>
                <a:gd name="connsiteX2" fmla="*/ 244084 w 654844"/>
                <a:gd name="connsiteY2" fmla="*/ 69059 h 169530"/>
                <a:gd name="connsiteX3" fmla="*/ 318838 w 654844"/>
                <a:gd name="connsiteY3" fmla="*/ 1 h 169530"/>
                <a:gd name="connsiteX4" fmla="*/ 412281 w 654844"/>
                <a:gd name="connsiteY4" fmla="*/ 90490 h 169530"/>
                <a:gd name="connsiteX5" fmla="*/ 507206 w 654844"/>
                <a:gd name="connsiteY5" fmla="*/ 76661 h 169530"/>
                <a:gd name="connsiteX6" fmla="*/ 654844 w 654844"/>
                <a:gd name="connsiteY6" fmla="*/ 169530 h 169530"/>
                <a:gd name="connsiteX0" fmla="*/ 0 w 654844"/>
                <a:gd name="connsiteY0" fmla="*/ 155243 h 169530"/>
                <a:gd name="connsiteX1" fmla="*/ 128587 w 654844"/>
                <a:gd name="connsiteY1" fmla="*/ 76661 h 169530"/>
                <a:gd name="connsiteX2" fmla="*/ 244084 w 654844"/>
                <a:gd name="connsiteY2" fmla="*/ 69059 h 169530"/>
                <a:gd name="connsiteX3" fmla="*/ 318838 w 654844"/>
                <a:gd name="connsiteY3" fmla="*/ 1 h 169530"/>
                <a:gd name="connsiteX4" fmla="*/ 412281 w 654844"/>
                <a:gd name="connsiteY4" fmla="*/ 73822 h 169530"/>
                <a:gd name="connsiteX5" fmla="*/ 507206 w 654844"/>
                <a:gd name="connsiteY5" fmla="*/ 76661 h 169530"/>
                <a:gd name="connsiteX6" fmla="*/ 654844 w 654844"/>
                <a:gd name="connsiteY6" fmla="*/ 169530 h 169530"/>
                <a:gd name="connsiteX0" fmla="*/ 0 w 654844"/>
                <a:gd name="connsiteY0" fmla="*/ 155243 h 169530"/>
                <a:gd name="connsiteX1" fmla="*/ 128587 w 654844"/>
                <a:gd name="connsiteY1" fmla="*/ 76661 h 169530"/>
                <a:gd name="connsiteX2" fmla="*/ 244084 w 654844"/>
                <a:gd name="connsiteY2" fmla="*/ 69059 h 169530"/>
                <a:gd name="connsiteX3" fmla="*/ 318838 w 654844"/>
                <a:gd name="connsiteY3" fmla="*/ 1 h 169530"/>
                <a:gd name="connsiteX4" fmla="*/ 412281 w 654844"/>
                <a:gd name="connsiteY4" fmla="*/ 73822 h 169530"/>
                <a:gd name="connsiteX5" fmla="*/ 509542 w 654844"/>
                <a:gd name="connsiteY5" fmla="*/ 86186 h 169530"/>
                <a:gd name="connsiteX6" fmla="*/ 654844 w 654844"/>
                <a:gd name="connsiteY6" fmla="*/ 169530 h 169530"/>
                <a:gd name="connsiteX0" fmla="*/ 0 w 654844"/>
                <a:gd name="connsiteY0" fmla="*/ 155243 h 169530"/>
                <a:gd name="connsiteX1" fmla="*/ 128587 w 654844"/>
                <a:gd name="connsiteY1" fmla="*/ 76661 h 169530"/>
                <a:gd name="connsiteX2" fmla="*/ 244084 w 654844"/>
                <a:gd name="connsiteY2" fmla="*/ 69059 h 169530"/>
                <a:gd name="connsiteX3" fmla="*/ 318838 w 654844"/>
                <a:gd name="connsiteY3" fmla="*/ 1 h 169530"/>
                <a:gd name="connsiteX4" fmla="*/ 412281 w 654844"/>
                <a:gd name="connsiteY4" fmla="*/ 73822 h 169530"/>
                <a:gd name="connsiteX5" fmla="*/ 509542 w 654844"/>
                <a:gd name="connsiteY5" fmla="*/ 86186 h 169530"/>
                <a:gd name="connsiteX6" fmla="*/ 654844 w 654844"/>
                <a:gd name="connsiteY6" fmla="*/ 169530 h 16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844" h="169530">
                  <a:moveTo>
                    <a:pt x="0" y="155243"/>
                  </a:moveTo>
                  <a:cubicBezTo>
                    <a:pt x="20637" y="121013"/>
                    <a:pt x="87906" y="91025"/>
                    <a:pt x="128587" y="76661"/>
                  </a:cubicBezTo>
                  <a:cubicBezTo>
                    <a:pt x="169268" y="62297"/>
                    <a:pt x="211986" y="76676"/>
                    <a:pt x="244084" y="69059"/>
                  </a:cubicBezTo>
                  <a:cubicBezTo>
                    <a:pt x="276182" y="61442"/>
                    <a:pt x="285744" y="398"/>
                    <a:pt x="318838" y="1"/>
                  </a:cubicBezTo>
                  <a:cubicBezTo>
                    <a:pt x="351932" y="-396"/>
                    <a:pt x="381276" y="66205"/>
                    <a:pt x="412281" y="73822"/>
                  </a:cubicBezTo>
                  <a:cubicBezTo>
                    <a:pt x="443286" y="81439"/>
                    <a:pt x="464442" y="77379"/>
                    <a:pt x="509542" y="86186"/>
                  </a:cubicBezTo>
                  <a:cubicBezTo>
                    <a:pt x="554642" y="94993"/>
                    <a:pt x="644723" y="129445"/>
                    <a:pt x="654844" y="169530"/>
                  </a:cubicBezTo>
                </a:path>
              </a:pathLst>
            </a:cu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Freeform 81"/>
            <p:cNvSpPr/>
            <p:nvPr/>
          </p:nvSpPr>
          <p:spPr>
            <a:xfrm>
              <a:off x="1433514" y="1844712"/>
              <a:ext cx="654844" cy="184113"/>
            </a:xfrm>
            <a:custGeom>
              <a:avLst/>
              <a:gdLst>
                <a:gd name="connsiteX0" fmla="*/ 0 w 655190"/>
                <a:gd name="connsiteY0" fmla="*/ 48178 h 83896"/>
                <a:gd name="connsiteX1" fmla="*/ 35719 w 655190"/>
                <a:gd name="connsiteY1" fmla="*/ 12459 h 83896"/>
                <a:gd name="connsiteX2" fmla="*/ 95250 w 655190"/>
                <a:gd name="connsiteY2" fmla="*/ 7696 h 83896"/>
                <a:gd name="connsiteX3" fmla="*/ 581025 w 655190"/>
                <a:gd name="connsiteY3" fmla="*/ 5315 h 83896"/>
                <a:gd name="connsiteX4" fmla="*/ 645319 w 655190"/>
                <a:gd name="connsiteY4" fmla="*/ 83896 h 83896"/>
                <a:gd name="connsiteX0" fmla="*/ 0 w 648540"/>
                <a:gd name="connsiteY0" fmla="*/ 46075 h 81793"/>
                <a:gd name="connsiteX1" fmla="*/ 35719 w 648540"/>
                <a:gd name="connsiteY1" fmla="*/ 10356 h 81793"/>
                <a:gd name="connsiteX2" fmla="*/ 95250 w 648540"/>
                <a:gd name="connsiteY2" fmla="*/ 5593 h 81793"/>
                <a:gd name="connsiteX3" fmla="*/ 581025 w 648540"/>
                <a:gd name="connsiteY3" fmla="*/ 3212 h 81793"/>
                <a:gd name="connsiteX4" fmla="*/ 645319 w 648540"/>
                <a:gd name="connsiteY4" fmla="*/ 81793 h 81793"/>
                <a:gd name="connsiteX0" fmla="*/ 0 w 648540"/>
                <a:gd name="connsiteY0" fmla="*/ 40755 h 76473"/>
                <a:gd name="connsiteX1" fmla="*/ 35719 w 648540"/>
                <a:gd name="connsiteY1" fmla="*/ 5036 h 76473"/>
                <a:gd name="connsiteX2" fmla="*/ 95250 w 648540"/>
                <a:gd name="connsiteY2" fmla="*/ 273 h 76473"/>
                <a:gd name="connsiteX3" fmla="*/ 581025 w 648540"/>
                <a:gd name="connsiteY3" fmla="*/ 5036 h 76473"/>
                <a:gd name="connsiteX4" fmla="*/ 645319 w 648540"/>
                <a:gd name="connsiteY4" fmla="*/ 76473 h 76473"/>
                <a:gd name="connsiteX0" fmla="*/ 0 w 648540"/>
                <a:gd name="connsiteY0" fmla="*/ 42863 h 78581"/>
                <a:gd name="connsiteX1" fmla="*/ 35719 w 648540"/>
                <a:gd name="connsiteY1" fmla="*/ 7144 h 78581"/>
                <a:gd name="connsiteX2" fmla="*/ 95250 w 648540"/>
                <a:gd name="connsiteY2" fmla="*/ 2381 h 78581"/>
                <a:gd name="connsiteX3" fmla="*/ 581025 w 648540"/>
                <a:gd name="connsiteY3" fmla="*/ 0 h 78581"/>
                <a:gd name="connsiteX4" fmla="*/ 645319 w 648540"/>
                <a:gd name="connsiteY4" fmla="*/ 78581 h 78581"/>
                <a:gd name="connsiteX0" fmla="*/ 0 w 660677"/>
                <a:gd name="connsiteY0" fmla="*/ 48100 h 83818"/>
                <a:gd name="connsiteX1" fmla="*/ 35719 w 660677"/>
                <a:gd name="connsiteY1" fmla="*/ 12381 h 83818"/>
                <a:gd name="connsiteX2" fmla="*/ 95250 w 660677"/>
                <a:gd name="connsiteY2" fmla="*/ 7618 h 83818"/>
                <a:gd name="connsiteX3" fmla="*/ 581025 w 660677"/>
                <a:gd name="connsiteY3" fmla="*/ 5237 h 83818"/>
                <a:gd name="connsiteX4" fmla="*/ 652463 w 660677"/>
                <a:gd name="connsiteY4" fmla="*/ 83818 h 83818"/>
                <a:gd name="connsiteX0" fmla="*/ 0 w 653280"/>
                <a:gd name="connsiteY0" fmla="*/ 48100 h 83818"/>
                <a:gd name="connsiteX1" fmla="*/ 35719 w 653280"/>
                <a:gd name="connsiteY1" fmla="*/ 12381 h 83818"/>
                <a:gd name="connsiteX2" fmla="*/ 95250 w 653280"/>
                <a:gd name="connsiteY2" fmla="*/ 7618 h 83818"/>
                <a:gd name="connsiteX3" fmla="*/ 581025 w 653280"/>
                <a:gd name="connsiteY3" fmla="*/ 5237 h 83818"/>
                <a:gd name="connsiteX4" fmla="*/ 652463 w 653280"/>
                <a:gd name="connsiteY4" fmla="*/ 83818 h 83818"/>
                <a:gd name="connsiteX0" fmla="*/ 0 w 659607"/>
                <a:gd name="connsiteY0" fmla="*/ 48100 h 83818"/>
                <a:gd name="connsiteX1" fmla="*/ 35719 w 659607"/>
                <a:gd name="connsiteY1" fmla="*/ 12381 h 83818"/>
                <a:gd name="connsiteX2" fmla="*/ 95250 w 659607"/>
                <a:gd name="connsiteY2" fmla="*/ 7618 h 83818"/>
                <a:gd name="connsiteX3" fmla="*/ 581025 w 659607"/>
                <a:gd name="connsiteY3" fmla="*/ 5237 h 83818"/>
                <a:gd name="connsiteX4" fmla="*/ 659607 w 659607"/>
                <a:gd name="connsiteY4" fmla="*/ 83818 h 83818"/>
                <a:gd name="connsiteX0" fmla="*/ 0 w 659607"/>
                <a:gd name="connsiteY0" fmla="*/ 48100 h 83818"/>
                <a:gd name="connsiteX1" fmla="*/ 35719 w 659607"/>
                <a:gd name="connsiteY1" fmla="*/ 12381 h 83818"/>
                <a:gd name="connsiteX2" fmla="*/ 95250 w 659607"/>
                <a:gd name="connsiteY2" fmla="*/ 7618 h 83818"/>
                <a:gd name="connsiteX3" fmla="*/ 581025 w 659607"/>
                <a:gd name="connsiteY3" fmla="*/ 5237 h 83818"/>
                <a:gd name="connsiteX4" fmla="*/ 659607 w 659607"/>
                <a:gd name="connsiteY4" fmla="*/ 83818 h 83818"/>
                <a:gd name="connsiteX0" fmla="*/ 0 w 659607"/>
                <a:gd name="connsiteY0" fmla="*/ 48100 h 83818"/>
                <a:gd name="connsiteX1" fmla="*/ 35719 w 659607"/>
                <a:gd name="connsiteY1" fmla="*/ 12381 h 83818"/>
                <a:gd name="connsiteX2" fmla="*/ 95250 w 659607"/>
                <a:gd name="connsiteY2" fmla="*/ 7618 h 83818"/>
                <a:gd name="connsiteX3" fmla="*/ 581025 w 659607"/>
                <a:gd name="connsiteY3" fmla="*/ 5237 h 83818"/>
                <a:gd name="connsiteX4" fmla="*/ 659607 w 659607"/>
                <a:gd name="connsiteY4" fmla="*/ 83818 h 83818"/>
                <a:gd name="connsiteX0" fmla="*/ 0 w 659607"/>
                <a:gd name="connsiteY0" fmla="*/ 57625 h 83818"/>
                <a:gd name="connsiteX1" fmla="*/ 35719 w 659607"/>
                <a:gd name="connsiteY1" fmla="*/ 12381 h 83818"/>
                <a:gd name="connsiteX2" fmla="*/ 95250 w 659607"/>
                <a:gd name="connsiteY2" fmla="*/ 7618 h 83818"/>
                <a:gd name="connsiteX3" fmla="*/ 581025 w 659607"/>
                <a:gd name="connsiteY3" fmla="*/ 5237 h 83818"/>
                <a:gd name="connsiteX4" fmla="*/ 659607 w 659607"/>
                <a:gd name="connsiteY4" fmla="*/ 83818 h 83818"/>
                <a:gd name="connsiteX0" fmla="*/ 0 w 659607"/>
                <a:gd name="connsiteY0" fmla="*/ 57783 h 83976"/>
                <a:gd name="connsiteX1" fmla="*/ 40482 w 659607"/>
                <a:gd name="connsiteY1" fmla="*/ 14921 h 83976"/>
                <a:gd name="connsiteX2" fmla="*/ 95250 w 659607"/>
                <a:gd name="connsiteY2" fmla="*/ 7776 h 83976"/>
                <a:gd name="connsiteX3" fmla="*/ 581025 w 659607"/>
                <a:gd name="connsiteY3" fmla="*/ 5395 h 83976"/>
                <a:gd name="connsiteX4" fmla="*/ 659607 w 659607"/>
                <a:gd name="connsiteY4" fmla="*/ 83976 h 83976"/>
                <a:gd name="connsiteX0" fmla="*/ 0 w 659607"/>
                <a:gd name="connsiteY0" fmla="*/ 55926 h 82119"/>
                <a:gd name="connsiteX1" fmla="*/ 40482 w 659607"/>
                <a:gd name="connsiteY1" fmla="*/ 13064 h 82119"/>
                <a:gd name="connsiteX2" fmla="*/ 95250 w 659607"/>
                <a:gd name="connsiteY2" fmla="*/ 5919 h 82119"/>
                <a:gd name="connsiteX3" fmla="*/ 511969 w 659607"/>
                <a:gd name="connsiteY3" fmla="*/ 5919 h 82119"/>
                <a:gd name="connsiteX4" fmla="*/ 659607 w 659607"/>
                <a:gd name="connsiteY4" fmla="*/ 82119 h 82119"/>
                <a:gd name="connsiteX0" fmla="*/ 0 w 659607"/>
                <a:gd name="connsiteY0" fmla="*/ 50759 h 76952"/>
                <a:gd name="connsiteX1" fmla="*/ 40482 w 659607"/>
                <a:gd name="connsiteY1" fmla="*/ 7897 h 76952"/>
                <a:gd name="connsiteX2" fmla="*/ 95250 w 659607"/>
                <a:gd name="connsiteY2" fmla="*/ 752 h 76952"/>
                <a:gd name="connsiteX3" fmla="*/ 511969 w 659607"/>
                <a:gd name="connsiteY3" fmla="*/ 752 h 76952"/>
                <a:gd name="connsiteX4" fmla="*/ 659607 w 659607"/>
                <a:gd name="connsiteY4" fmla="*/ 76952 h 76952"/>
                <a:gd name="connsiteX0" fmla="*/ 0 w 659607"/>
                <a:gd name="connsiteY0" fmla="*/ 50759 h 76952"/>
                <a:gd name="connsiteX1" fmla="*/ 40482 w 659607"/>
                <a:gd name="connsiteY1" fmla="*/ 7897 h 76952"/>
                <a:gd name="connsiteX2" fmla="*/ 95250 w 659607"/>
                <a:gd name="connsiteY2" fmla="*/ 752 h 76952"/>
                <a:gd name="connsiteX3" fmla="*/ 511969 w 659607"/>
                <a:gd name="connsiteY3" fmla="*/ 752 h 76952"/>
                <a:gd name="connsiteX4" fmla="*/ 659607 w 659607"/>
                <a:gd name="connsiteY4" fmla="*/ 76952 h 76952"/>
                <a:gd name="connsiteX0" fmla="*/ 0 w 659607"/>
                <a:gd name="connsiteY0" fmla="*/ 55925 h 82118"/>
                <a:gd name="connsiteX1" fmla="*/ 40482 w 659607"/>
                <a:gd name="connsiteY1" fmla="*/ 13063 h 82118"/>
                <a:gd name="connsiteX2" fmla="*/ 133350 w 659607"/>
                <a:gd name="connsiteY2" fmla="*/ 5918 h 82118"/>
                <a:gd name="connsiteX3" fmla="*/ 511969 w 659607"/>
                <a:gd name="connsiteY3" fmla="*/ 5918 h 82118"/>
                <a:gd name="connsiteX4" fmla="*/ 659607 w 659607"/>
                <a:gd name="connsiteY4" fmla="*/ 82118 h 82118"/>
                <a:gd name="connsiteX0" fmla="*/ 0 w 659607"/>
                <a:gd name="connsiteY0" fmla="*/ 55925 h 82118"/>
                <a:gd name="connsiteX1" fmla="*/ 133350 w 659607"/>
                <a:gd name="connsiteY1" fmla="*/ 5918 h 82118"/>
                <a:gd name="connsiteX2" fmla="*/ 511969 w 659607"/>
                <a:gd name="connsiteY2" fmla="*/ 5918 h 82118"/>
                <a:gd name="connsiteX3" fmla="*/ 659607 w 659607"/>
                <a:gd name="connsiteY3" fmla="*/ 82118 h 82118"/>
                <a:gd name="connsiteX0" fmla="*/ 0 w 659607"/>
                <a:gd name="connsiteY0" fmla="*/ 55925 h 82118"/>
                <a:gd name="connsiteX1" fmla="*/ 133350 w 659607"/>
                <a:gd name="connsiteY1" fmla="*/ 5918 h 82118"/>
                <a:gd name="connsiteX2" fmla="*/ 511969 w 659607"/>
                <a:gd name="connsiteY2" fmla="*/ 5918 h 82118"/>
                <a:gd name="connsiteX3" fmla="*/ 659607 w 659607"/>
                <a:gd name="connsiteY3" fmla="*/ 82118 h 82118"/>
                <a:gd name="connsiteX0" fmla="*/ 0 w 654844"/>
                <a:gd name="connsiteY0" fmla="*/ 65527 h 84576"/>
                <a:gd name="connsiteX1" fmla="*/ 128587 w 654844"/>
                <a:gd name="connsiteY1" fmla="*/ 8376 h 84576"/>
                <a:gd name="connsiteX2" fmla="*/ 507206 w 654844"/>
                <a:gd name="connsiteY2" fmla="*/ 8376 h 84576"/>
                <a:gd name="connsiteX3" fmla="*/ 654844 w 654844"/>
                <a:gd name="connsiteY3" fmla="*/ 84576 h 84576"/>
                <a:gd name="connsiteX0" fmla="*/ 0 w 654844"/>
                <a:gd name="connsiteY0" fmla="*/ 83196 h 85576"/>
                <a:gd name="connsiteX1" fmla="*/ 128587 w 654844"/>
                <a:gd name="connsiteY1" fmla="*/ 9376 h 85576"/>
                <a:gd name="connsiteX2" fmla="*/ 507206 w 654844"/>
                <a:gd name="connsiteY2" fmla="*/ 9376 h 85576"/>
                <a:gd name="connsiteX3" fmla="*/ 654844 w 654844"/>
                <a:gd name="connsiteY3" fmla="*/ 85576 h 85576"/>
                <a:gd name="connsiteX0" fmla="*/ 0 w 654844"/>
                <a:gd name="connsiteY0" fmla="*/ 83651 h 93175"/>
                <a:gd name="connsiteX1" fmla="*/ 128587 w 654844"/>
                <a:gd name="connsiteY1" fmla="*/ 9831 h 93175"/>
                <a:gd name="connsiteX2" fmla="*/ 507206 w 654844"/>
                <a:gd name="connsiteY2" fmla="*/ 9831 h 93175"/>
                <a:gd name="connsiteX3" fmla="*/ 654844 w 654844"/>
                <a:gd name="connsiteY3" fmla="*/ 93175 h 93175"/>
                <a:gd name="connsiteX0" fmla="*/ 0 w 654844"/>
                <a:gd name="connsiteY0" fmla="*/ 84973 h 94497"/>
                <a:gd name="connsiteX1" fmla="*/ 128587 w 654844"/>
                <a:gd name="connsiteY1" fmla="*/ 11153 h 94497"/>
                <a:gd name="connsiteX2" fmla="*/ 322572 w 654844"/>
                <a:gd name="connsiteY2" fmla="*/ 877 h 94497"/>
                <a:gd name="connsiteX3" fmla="*/ 507206 w 654844"/>
                <a:gd name="connsiteY3" fmla="*/ 11153 h 94497"/>
                <a:gd name="connsiteX4" fmla="*/ 654844 w 654844"/>
                <a:gd name="connsiteY4" fmla="*/ 94497 h 94497"/>
                <a:gd name="connsiteX0" fmla="*/ 0 w 654844"/>
                <a:gd name="connsiteY0" fmla="*/ 84549 h 94073"/>
                <a:gd name="connsiteX1" fmla="*/ 128587 w 654844"/>
                <a:gd name="connsiteY1" fmla="*/ 10729 h 94073"/>
                <a:gd name="connsiteX2" fmla="*/ 322572 w 654844"/>
                <a:gd name="connsiteY2" fmla="*/ 453 h 94073"/>
                <a:gd name="connsiteX3" fmla="*/ 432109 w 654844"/>
                <a:gd name="connsiteY3" fmla="*/ 5215 h 94073"/>
                <a:gd name="connsiteX4" fmla="*/ 507206 w 654844"/>
                <a:gd name="connsiteY4" fmla="*/ 10729 h 94073"/>
                <a:gd name="connsiteX5" fmla="*/ 654844 w 654844"/>
                <a:gd name="connsiteY5" fmla="*/ 94073 h 94073"/>
                <a:gd name="connsiteX0" fmla="*/ 0 w 654844"/>
                <a:gd name="connsiteY0" fmla="*/ 84233 h 93757"/>
                <a:gd name="connsiteX1" fmla="*/ 128587 w 654844"/>
                <a:gd name="connsiteY1" fmla="*/ 10413 h 93757"/>
                <a:gd name="connsiteX2" fmla="*/ 227322 w 654844"/>
                <a:gd name="connsiteY2" fmla="*/ 2518 h 93757"/>
                <a:gd name="connsiteX3" fmla="*/ 322572 w 654844"/>
                <a:gd name="connsiteY3" fmla="*/ 137 h 93757"/>
                <a:gd name="connsiteX4" fmla="*/ 432109 w 654844"/>
                <a:gd name="connsiteY4" fmla="*/ 4899 h 93757"/>
                <a:gd name="connsiteX5" fmla="*/ 507206 w 654844"/>
                <a:gd name="connsiteY5" fmla="*/ 10413 h 93757"/>
                <a:gd name="connsiteX6" fmla="*/ 654844 w 654844"/>
                <a:gd name="connsiteY6" fmla="*/ 93757 h 93757"/>
                <a:gd name="connsiteX0" fmla="*/ 0 w 654844"/>
                <a:gd name="connsiteY0" fmla="*/ 174589 h 184113"/>
                <a:gd name="connsiteX1" fmla="*/ 128587 w 654844"/>
                <a:gd name="connsiteY1" fmla="*/ 100769 h 184113"/>
                <a:gd name="connsiteX2" fmla="*/ 227322 w 654844"/>
                <a:gd name="connsiteY2" fmla="*/ 92874 h 184113"/>
                <a:gd name="connsiteX3" fmla="*/ 315428 w 654844"/>
                <a:gd name="connsiteY3" fmla="*/ 6 h 184113"/>
                <a:gd name="connsiteX4" fmla="*/ 432109 w 654844"/>
                <a:gd name="connsiteY4" fmla="*/ 95255 h 184113"/>
                <a:gd name="connsiteX5" fmla="*/ 507206 w 654844"/>
                <a:gd name="connsiteY5" fmla="*/ 100769 h 184113"/>
                <a:gd name="connsiteX6" fmla="*/ 654844 w 654844"/>
                <a:gd name="connsiteY6" fmla="*/ 184113 h 184113"/>
                <a:gd name="connsiteX0" fmla="*/ 0 w 654844"/>
                <a:gd name="connsiteY0" fmla="*/ 174589 h 184113"/>
                <a:gd name="connsiteX1" fmla="*/ 128587 w 654844"/>
                <a:gd name="connsiteY1" fmla="*/ 100769 h 184113"/>
                <a:gd name="connsiteX2" fmla="*/ 227322 w 654844"/>
                <a:gd name="connsiteY2" fmla="*/ 92874 h 184113"/>
                <a:gd name="connsiteX3" fmla="*/ 324953 w 654844"/>
                <a:gd name="connsiteY3" fmla="*/ 6 h 184113"/>
                <a:gd name="connsiteX4" fmla="*/ 432109 w 654844"/>
                <a:gd name="connsiteY4" fmla="*/ 95255 h 184113"/>
                <a:gd name="connsiteX5" fmla="*/ 507206 w 654844"/>
                <a:gd name="connsiteY5" fmla="*/ 100769 h 184113"/>
                <a:gd name="connsiteX6" fmla="*/ 654844 w 654844"/>
                <a:gd name="connsiteY6" fmla="*/ 184113 h 184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844" h="184113">
                  <a:moveTo>
                    <a:pt x="0" y="174589"/>
                  </a:moveTo>
                  <a:cubicBezTo>
                    <a:pt x="20637" y="140359"/>
                    <a:pt x="44053" y="113072"/>
                    <a:pt x="128587" y="100769"/>
                  </a:cubicBezTo>
                  <a:cubicBezTo>
                    <a:pt x="166474" y="87150"/>
                    <a:pt x="194991" y="94587"/>
                    <a:pt x="227322" y="92874"/>
                  </a:cubicBezTo>
                  <a:cubicBezTo>
                    <a:pt x="259653" y="91161"/>
                    <a:pt x="290822" y="-391"/>
                    <a:pt x="324953" y="6"/>
                  </a:cubicBezTo>
                  <a:cubicBezTo>
                    <a:pt x="375540" y="-913"/>
                    <a:pt x="401337" y="93542"/>
                    <a:pt x="432109" y="95255"/>
                  </a:cubicBezTo>
                  <a:cubicBezTo>
                    <a:pt x="462881" y="96968"/>
                    <a:pt x="470084" y="85959"/>
                    <a:pt x="507206" y="100769"/>
                  </a:cubicBezTo>
                  <a:cubicBezTo>
                    <a:pt x="594915" y="114660"/>
                    <a:pt x="644723" y="144028"/>
                    <a:pt x="654844" y="184113"/>
                  </a:cubicBezTo>
                </a:path>
              </a:pathLst>
            </a:cu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3" name="Group 82"/>
          <p:cNvGrpSpPr/>
          <p:nvPr/>
        </p:nvGrpSpPr>
        <p:grpSpPr>
          <a:xfrm>
            <a:off x="3533411" y="2962000"/>
            <a:ext cx="670289" cy="591444"/>
            <a:chOff x="1426317" y="1547364"/>
            <a:chExt cx="670289" cy="591444"/>
          </a:xfrm>
        </p:grpSpPr>
        <p:sp>
          <p:nvSpPr>
            <p:cNvPr id="84" name="Freeform 83"/>
            <p:cNvSpPr/>
            <p:nvPr/>
          </p:nvSpPr>
          <p:spPr>
            <a:xfrm>
              <a:off x="1426318" y="1547364"/>
              <a:ext cx="670288" cy="591444"/>
            </a:xfrm>
            <a:custGeom>
              <a:avLst/>
              <a:gdLst>
                <a:gd name="connsiteX0" fmla="*/ 593028 w 670333"/>
                <a:gd name="connsiteY0" fmla="*/ 329 h 604757"/>
                <a:gd name="connsiteX1" fmla="*/ 643034 w 670333"/>
                <a:gd name="connsiteY1" fmla="*/ 45573 h 604757"/>
                <a:gd name="connsiteX2" fmla="*/ 666846 w 670333"/>
                <a:gd name="connsiteY2" fmla="*/ 136061 h 604757"/>
                <a:gd name="connsiteX3" fmla="*/ 669228 w 670333"/>
                <a:gd name="connsiteY3" fmla="*/ 407523 h 604757"/>
                <a:gd name="connsiteX4" fmla="*/ 657321 w 670333"/>
                <a:gd name="connsiteY4" fmla="*/ 519442 h 604757"/>
                <a:gd name="connsiteX5" fmla="*/ 602553 w 670333"/>
                <a:gd name="connsiteY5" fmla="*/ 600404 h 604757"/>
                <a:gd name="connsiteX6" fmla="*/ 564453 w 670333"/>
                <a:gd name="connsiteY6" fmla="*/ 588498 h 604757"/>
                <a:gd name="connsiteX7" fmla="*/ 557309 w 670333"/>
                <a:gd name="connsiteY7" fmla="*/ 543254 h 604757"/>
                <a:gd name="connsiteX8" fmla="*/ 528734 w 670333"/>
                <a:gd name="connsiteY8" fmla="*/ 514679 h 604757"/>
                <a:gd name="connsiteX9" fmla="*/ 428721 w 670333"/>
                <a:gd name="connsiteY9" fmla="*/ 509917 h 604757"/>
                <a:gd name="connsiteX10" fmla="*/ 133446 w 670333"/>
                <a:gd name="connsiteY10" fmla="*/ 509917 h 604757"/>
                <a:gd name="connsiteX11" fmla="*/ 90584 w 670333"/>
                <a:gd name="connsiteY11" fmla="*/ 507536 h 604757"/>
                <a:gd name="connsiteX12" fmla="*/ 81059 w 670333"/>
                <a:gd name="connsiteY12" fmla="*/ 555161 h 604757"/>
                <a:gd name="connsiteX13" fmla="*/ 57246 w 670333"/>
                <a:gd name="connsiteY13" fmla="*/ 586117 h 604757"/>
                <a:gd name="connsiteX14" fmla="*/ 19146 w 670333"/>
                <a:gd name="connsiteY14" fmla="*/ 574211 h 604757"/>
                <a:gd name="connsiteX15" fmla="*/ 4859 w 670333"/>
                <a:gd name="connsiteY15" fmla="*/ 512298 h 604757"/>
                <a:gd name="connsiteX16" fmla="*/ 7240 w 670333"/>
                <a:gd name="connsiteY16" fmla="*/ 62242 h 604757"/>
                <a:gd name="connsiteX17" fmla="*/ 85821 w 670333"/>
                <a:gd name="connsiteY17" fmla="*/ 59861 h 604757"/>
                <a:gd name="connsiteX18" fmla="*/ 83440 w 670333"/>
                <a:gd name="connsiteY18" fmla="*/ 100342 h 604757"/>
                <a:gd name="connsiteX19" fmla="*/ 509684 w 670333"/>
                <a:gd name="connsiteY19" fmla="*/ 97961 h 604757"/>
                <a:gd name="connsiteX20" fmla="*/ 562071 w 670333"/>
                <a:gd name="connsiteY20" fmla="*/ 67004 h 604757"/>
                <a:gd name="connsiteX21" fmla="*/ 593028 w 670333"/>
                <a:gd name="connsiteY21" fmla="*/ 329 h 604757"/>
                <a:gd name="connsiteX0" fmla="*/ 594569 w 671874"/>
                <a:gd name="connsiteY0" fmla="*/ 329 h 604757"/>
                <a:gd name="connsiteX1" fmla="*/ 644575 w 671874"/>
                <a:gd name="connsiteY1" fmla="*/ 45573 h 604757"/>
                <a:gd name="connsiteX2" fmla="*/ 668387 w 671874"/>
                <a:gd name="connsiteY2" fmla="*/ 136061 h 604757"/>
                <a:gd name="connsiteX3" fmla="*/ 670769 w 671874"/>
                <a:gd name="connsiteY3" fmla="*/ 407523 h 604757"/>
                <a:gd name="connsiteX4" fmla="*/ 658862 w 671874"/>
                <a:gd name="connsiteY4" fmla="*/ 519442 h 604757"/>
                <a:gd name="connsiteX5" fmla="*/ 604094 w 671874"/>
                <a:gd name="connsiteY5" fmla="*/ 600404 h 604757"/>
                <a:gd name="connsiteX6" fmla="*/ 565994 w 671874"/>
                <a:gd name="connsiteY6" fmla="*/ 588498 h 604757"/>
                <a:gd name="connsiteX7" fmla="*/ 558850 w 671874"/>
                <a:gd name="connsiteY7" fmla="*/ 543254 h 604757"/>
                <a:gd name="connsiteX8" fmla="*/ 530275 w 671874"/>
                <a:gd name="connsiteY8" fmla="*/ 514679 h 604757"/>
                <a:gd name="connsiteX9" fmla="*/ 430262 w 671874"/>
                <a:gd name="connsiteY9" fmla="*/ 509917 h 604757"/>
                <a:gd name="connsiteX10" fmla="*/ 134987 w 671874"/>
                <a:gd name="connsiteY10" fmla="*/ 509917 h 604757"/>
                <a:gd name="connsiteX11" fmla="*/ 92125 w 671874"/>
                <a:gd name="connsiteY11" fmla="*/ 507536 h 604757"/>
                <a:gd name="connsiteX12" fmla="*/ 82600 w 671874"/>
                <a:gd name="connsiteY12" fmla="*/ 555161 h 604757"/>
                <a:gd name="connsiteX13" fmla="*/ 58787 w 671874"/>
                <a:gd name="connsiteY13" fmla="*/ 586117 h 604757"/>
                <a:gd name="connsiteX14" fmla="*/ 20687 w 671874"/>
                <a:gd name="connsiteY14" fmla="*/ 574211 h 604757"/>
                <a:gd name="connsiteX15" fmla="*/ 6400 w 671874"/>
                <a:gd name="connsiteY15" fmla="*/ 512298 h 604757"/>
                <a:gd name="connsiteX16" fmla="*/ 1637 w 671874"/>
                <a:gd name="connsiteY16" fmla="*/ 107486 h 604757"/>
                <a:gd name="connsiteX17" fmla="*/ 8781 w 671874"/>
                <a:gd name="connsiteY17" fmla="*/ 62242 h 604757"/>
                <a:gd name="connsiteX18" fmla="*/ 87362 w 671874"/>
                <a:gd name="connsiteY18" fmla="*/ 59861 h 604757"/>
                <a:gd name="connsiteX19" fmla="*/ 84981 w 671874"/>
                <a:gd name="connsiteY19" fmla="*/ 100342 h 604757"/>
                <a:gd name="connsiteX20" fmla="*/ 511225 w 671874"/>
                <a:gd name="connsiteY20" fmla="*/ 97961 h 604757"/>
                <a:gd name="connsiteX21" fmla="*/ 563612 w 671874"/>
                <a:gd name="connsiteY21" fmla="*/ 67004 h 604757"/>
                <a:gd name="connsiteX22" fmla="*/ 594569 w 671874"/>
                <a:gd name="connsiteY22" fmla="*/ 329 h 604757"/>
                <a:gd name="connsiteX0" fmla="*/ 592983 w 670288"/>
                <a:gd name="connsiteY0" fmla="*/ 329 h 604757"/>
                <a:gd name="connsiteX1" fmla="*/ 642989 w 670288"/>
                <a:gd name="connsiteY1" fmla="*/ 45573 h 604757"/>
                <a:gd name="connsiteX2" fmla="*/ 666801 w 670288"/>
                <a:gd name="connsiteY2" fmla="*/ 136061 h 604757"/>
                <a:gd name="connsiteX3" fmla="*/ 669183 w 670288"/>
                <a:gd name="connsiteY3" fmla="*/ 407523 h 604757"/>
                <a:gd name="connsiteX4" fmla="*/ 657276 w 670288"/>
                <a:gd name="connsiteY4" fmla="*/ 519442 h 604757"/>
                <a:gd name="connsiteX5" fmla="*/ 602508 w 670288"/>
                <a:gd name="connsiteY5" fmla="*/ 600404 h 604757"/>
                <a:gd name="connsiteX6" fmla="*/ 564408 w 670288"/>
                <a:gd name="connsiteY6" fmla="*/ 588498 h 604757"/>
                <a:gd name="connsiteX7" fmla="*/ 557264 w 670288"/>
                <a:gd name="connsiteY7" fmla="*/ 543254 h 604757"/>
                <a:gd name="connsiteX8" fmla="*/ 528689 w 670288"/>
                <a:gd name="connsiteY8" fmla="*/ 514679 h 604757"/>
                <a:gd name="connsiteX9" fmla="*/ 428676 w 670288"/>
                <a:gd name="connsiteY9" fmla="*/ 509917 h 604757"/>
                <a:gd name="connsiteX10" fmla="*/ 133401 w 670288"/>
                <a:gd name="connsiteY10" fmla="*/ 509917 h 604757"/>
                <a:gd name="connsiteX11" fmla="*/ 90539 w 670288"/>
                <a:gd name="connsiteY11" fmla="*/ 507536 h 604757"/>
                <a:gd name="connsiteX12" fmla="*/ 81014 w 670288"/>
                <a:gd name="connsiteY12" fmla="*/ 555161 h 604757"/>
                <a:gd name="connsiteX13" fmla="*/ 57201 w 670288"/>
                <a:gd name="connsiteY13" fmla="*/ 586117 h 604757"/>
                <a:gd name="connsiteX14" fmla="*/ 19101 w 670288"/>
                <a:gd name="connsiteY14" fmla="*/ 574211 h 604757"/>
                <a:gd name="connsiteX15" fmla="*/ 4814 w 670288"/>
                <a:gd name="connsiteY15" fmla="*/ 512298 h 604757"/>
                <a:gd name="connsiteX16" fmla="*/ 51 w 670288"/>
                <a:gd name="connsiteY16" fmla="*/ 107486 h 604757"/>
                <a:gd name="connsiteX17" fmla="*/ 21482 w 670288"/>
                <a:gd name="connsiteY17" fmla="*/ 33667 h 604757"/>
                <a:gd name="connsiteX18" fmla="*/ 85776 w 670288"/>
                <a:gd name="connsiteY18" fmla="*/ 59861 h 604757"/>
                <a:gd name="connsiteX19" fmla="*/ 83395 w 670288"/>
                <a:gd name="connsiteY19" fmla="*/ 100342 h 604757"/>
                <a:gd name="connsiteX20" fmla="*/ 509639 w 670288"/>
                <a:gd name="connsiteY20" fmla="*/ 97961 h 604757"/>
                <a:gd name="connsiteX21" fmla="*/ 562026 w 670288"/>
                <a:gd name="connsiteY21" fmla="*/ 67004 h 604757"/>
                <a:gd name="connsiteX22" fmla="*/ 592983 w 670288"/>
                <a:gd name="connsiteY22" fmla="*/ 329 h 604757"/>
                <a:gd name="connsiteX0" fmla="*/ 592983 w 670288"/>
                <a:gd name="connsiteY0" fmla="*/ 329 h 604757"/>
                <a:gd name="connsiteX1" fmla="*/ 642989 w 670288"/>
                <a:gd name="connsiteY1" fmla="*/ 45573 h 604757"/>
                <a:gd name="connsiteX2" fmla="*/ 666801 w 670288"/>
                <a:gd name="connsiteY2" fmla="*/ 136061 h 604757"/>
                <a:gd name="connsiteX3" fmla="*/ 669183 w 670288"/>
                <a:gd name="connsiteY3" fmla="*/ 407523 h 604757"/>
                <a:gd name="connsiteX4" fmla="*/ 657276 w 670288"/>
                <a:gd name="connsiteY4" fmla="*/ 519442 h 604757"/>
                <a:gd name="connsiteX5" fmla="*/ 602508 w 670288"/>
                <a:gd name="connsiteY5" fmla="*/ 600404 h 604757"/>
                <a:gd name="connsiteX6" fmla="*/ 564408 w 670288"/>
                <a:gd name="connsiteY6" fmla="*/ 588498 h 604757"/>
                <a:gd name="connsiteX7" fmla="*/ 557264 w 670288"/>
                <a:gd name="connsiteY7" fmla="*/ 543254 h 604757"/>
                <a:gd name="connsiteX8" fmla="*/ 528689 w 670288"/>
                <a:gd name="connsiteY8" fmla="*/ 514679 h 604757"/>
                <a:gd name="connsiteX9" fmla="*/ 428676 w 670288"/>
                <a:gd name="connsiteY9" fmla="*/ 509917 h 604757"/>
                <a:gd name="connsiteX10" fmla="*/ 133401 w 670288"/>
                <a:gd name="connsiteY10" fmla="*/ 509917 h 604757"/>
                <a:gd name="connsiteX11" fmla="*/ 90539 w 670288"/>
                <a:gd name="connsiteY11" fmla="*/ 507536 h 604757"/>
                <a:gd name="connsiteX12" fmla="*/ 81014 w 670288"/>
                <a:gd name="connsiteY12" fmla="*/ 555161 h 604757"/>
                <a:gd name="connsiteX13" fmla="*/ 57201 w 670288"/>
                <a:gd name="connsiteY13" fmla="*/ 586117 h 604757"/>
                <a:gd name="connsiteX14" fmla="*/ 19101 w 670288"/>
                <a:gd name="connsiteY14" fmla="*/ 574211 h 604757"/>
                <a:gd name="connsiteX15" fmla="*/ 4814 w 670288"/>
                <a:gd name="connsiteY15" fmla="*/ 512298 h 604757"/>
                <a:gd name="connsiteX16" fmla="*/ 51 w 670288"/>
                <a:gd name="connsiteY16" fmla="*/ 107486 h 604757"/>
                <a:gd name="connsiteX17" fmla="*/ 21482 w 670288"/>
                <a:gd name="connsiteY17" fmla="*/ 33667 h 604757"/>
                <a:gd name="connsiteX18" fmla="*/ 85776 w 670288"/>
                <a:gd name="connsiteY18" fmla="*/ 59861 h 604757"/>
                <a:gd name="connsiteX19" fmla="*/ 83395 w 670288"/>
                <a:gd name="connsiteY19" fmla="*/ 100342 h 604757"/>
                <a:gd name="connsiteX20" fmla="*/ 509639 w 670288"/>
                <a:gd name="connsiteY20" fmla="*/ 97961 h 604757"/>
                <a:gd name="connsiteX21" fmla="*/ 562026 w 670288"/>
                <a:gd name="connsiteY21" fmla="*/ 67004 h 604757"/>
                <a:gd name="connsiteX22" fmla="*/ 592983 w 670288"/>
                <a:gd name="connsiteY22" fmla="*/ 329 h 604757"/>
                <a:gd name="connsiteX0" fmla="*/ 592983 w 670288"/>
                <a:gd name="connsiteY0" fmla="*/ 329 h 604757"/>
                <a:gd name="connsiteX1" fmla="*/ 642989 w 670288"/>
                <a:gd name="connsiteY1" fmla="*/ 45573 h 604757"/>
                <a:gd name="connsiteX2" fmla="*/ 666801 w 670288"/>
                <a:gd name="connsiteY2" fmla="*/ 136061 h 604757"/>
                <a:gd name="connsiteX3" fmla="*/ 669183 w 670288"/>
                <a:gd name="connsiteY3" fmla="*/ 407523 h 604757"/>
                <a:gd name="connsiteX4" fmla="*/ 657276 w 670288"/>
                <a:gd name="connsiteY4" fmla="*/ 519442 h 604757"/>
                <a:gd name="connsiteX5" fmla="*/ 602508 w 670288"/>
                <a:gd name="connsiteY5" fmla="*/ 600404 h 604757"/>
                <a:gd name="connsiteX6" fmla="*/ 564408 w 670288"/>
                <a:gd name="connsiteY6" fmla="*/ 588498 h 604757"/>
                <a:gd name="connsiteX7" fmla="*/ 557264 w 670288"/>
                <a:gd name="connsiteY7" fmla="*/ 543254 h 604757"/>
                <a:gd name="connsiteX8" fmla="*/ 528689 w 670288"/>
                <a:gd name="connsiteY8" fmla="*/ 514679 h 604757"/>
                <a:gd name="connsiteX9" fmla="*/ 428676 w 670288"/>
                <a:gd name="connsiteY9" fmla="*/ 509917 h 604757"/>
                <a:gd name="connsiteX10" fmla="*/ 133401 w 670288"/>
                <a:gd name="connsiteY10" fmla="*/ 509917 h 604757"/>
                <a:gd name="connsiteX11" fmla="*/ 90539 w 670288"/>
                <a:gd name="connsiteY11" fmla="*/ 507536 h 604757"/>
                <a:gd name="connsiteX12" fmla="*/ 81014 w 670288"/>
                <a:gd name="connsiteY12" fmla="*/ 555161 h 604757"/>
                <a:gd name="connsiteX13" fmla="*/ 57201 w 670288"/>
                <a:gd name="connsiteY13" fmla="*/ 586117 h 604757"/>
                <a:gd name="connsiteX14" fmla="*/ 19101 w 670288"/>
                <a:gd name="connsiteY14" fmla="*/ 574211 h 604757"/>
                <a:gd name="connsiteX15" fmla="*/ 4814 w 670288"/>
                <a:gd name="connsiteY15" fmla="*/ 512298 h 604757"/>
                <a:gd name="connsiteX16" fmla="*/ 51 w 670288"/>
                <a:gd name="connsiteY16" fmla="*/ 107486 h 604757"/>
                <a:gd name="connsiteX17" fmla="*/ 21482 w 670288"/>
                <a:gd name="connsiteY17" fmla="*/ 33667 h 604757"/>
                <a:gd name="connsiteX18" fmla="*/ 85776 w 670288"/>
                <a:gd name="connsiteY18" fmla="*/ 59861 h 604757"/>
                <a:gd name="connsiteX19" fmla="*/ 83395 w 670288"/>
                <a:gd name="connsiteY19" fmla="*/ 100342 h 604757"/>
                <a:gd name="connsiteX20" fmla="*/ 509639 w 670288"/>
                <a:gd name="connsiteY20" fmla="*/ 97961 h 604757"/>
                <a:gd name="connsiteX21" fmla="*/ 562026 w 670288"/>
                <a:gd name="connsiteY21" fmla="*/ 67004 h 604757"/>
                <a:gd name="connsiteX22" fmla="*/ 592983 w 670288"/>
                <a:gd name="connsiteY22" fmla="*/ 329 h 604757"/>
                <a:gd name="connsiteX0" fmla="*/ 592983 w 670288"/>
                <a:gd name="connsiteY0" fmla="*/ 329 h 604757"/>
                <a:gd name="connsiteX1" fmla="*/ 642989 w 670288"/>
                <a:gd name="connsiteY1" fmla="*/ 45573 h 604757"/>
                <a:gd name="connsiteX2" fmla="*/ 666801 w 670288"/>
                <a:gd name="connsiteY2" fmla="*/ 136061 h 604757"/>
                <a:gd name="connsiteX3" fmla="*/ 669183 w 670288"/>
                <a:gd name="connsiteY3" fmla="*/ 407523 h 604757"/>
                <a:gd name="connsiteX4" fmla="*/ 657276 w 670288"/>
                <a:gd name="connsiteY4" fmla="*/ 519442 h 604757"/>
                <a:gd name="connsiteX5" fmla="*/ 602508 w 670288"/>
                <a:gd name="connsiteY5" fmla="*/ 600404 h 604757"/>
                <a:gd name="connsiteX6" fmla="*/ 564408 w 670288"/>
                <a:gd name="connsiteY6" fmla="*/ 588498 h 604757"/>
                <a:gd name="connsiteX7" fmla="*/ 557264 w 670288"/>
                <a:gd name="connsiteY7" fmla="*/ 543254 h 604757"/>
                <a:gd name="connsiteX8" fmla="*/ 528689 w 670288"/>
                <a:gd name="connsiteY8" fmla="*/ 514679 h 604757"/>
                <a:gd name="connsiteX9" fmla="*/ 428676 w 670288"/>
                <a:gd name="connsiteY9" fmla="*/ 509917 h 604757"/>
                <a:gd name="connsiteX10" fmla="*/ 133401 w 670288"/>
                <a:gd name="connsiteY10" fmla="*/ 509917 h 604757"/>
                <a:gd name="connsiteX11" fmla="*/ 90539 w 670288"/>
                <a:gd name="connsiteY11" fmla="*/ 507536 h 604757"/>
                <a:gd name="connsiteX12" fmla="*/ 81014 w 670288"/>
                <a:gd name="connsiteY12" fmla="*/ 555161 h 604757"/>
                <a:gd name="connsiteX13" fmla="*/ 57201 w 670288"/>
                <a:gd name="connsiteY13" fmla="*/ 586117 h 604757"/>
                <a:gd name="connsiteX14" fmla="*/ 19101 w 670288"/>
                <a:gd name="connsiteY14" fmla="*/ 574211 h 604757"/>
                <a:gd name="connsiteX15" fmla="*/ 4814 w 670288"/>
                <a:gd name="connsiteY15" fmla="*/ 512298 h 604757"/>
                <a:gd name="connsiteX16" fmla="*/ 51 w 670288"/>
                <a:gd name="connsiteY16" fmla="*/ 107486 h 604757"/>
                <a:gd name="connsiteX17" fmla="*/ 21482 w 670288"/>
                <a:gd name="connsiteY17" fmla="*/ 33667 h 604757"/>
                <a:gd name="connsiteX18" fmla="*/ 85776 w 670288"/>
                <a:gd name="connsiteY18" fmla="*/ 59861 h 604757"/>
                <a:gd name="connsiteX19" fmla="*/ 83395 w 670288"/>
                <a:gd name="connsiteY19" fmla="*/ 100342 h 604757"/>
                <a:gd name="connsiteX20" fmla="*/ 509639 w 670288"/>
                <a:gd name="connsiteY20" fmla="*/ 97961 h 604757"/>
                <a:gd name="connsiteX21" fmla="*/ 562026 w 670288"/>
                <a:gd name="connsiteY21" fmla="*/ 67004 h 604757"/>
                <a:gd name="connsiteX22" fmla="*/ 592983 w 670288"/>
                <a:gd name="connsiteY22" fmla="*/ 329 h 604757"/>
                <a:gd name="connsiteX0" fmla="*/ 592983 w 670288"/>
                <a:gd name="connsiteY0" fmla="*/ 329 h 604757"/>
                <a:gd name="connsiteX1" fmla="*/ 642989 w 670288"/>
                <a:gd name="connsiteY1" fmla="*/ 45573 h 604757"/>
                <a:gd name="connsiteX2" fmla="*/ 666801 w 670288"/>
                <a:gd name="connsiteY2" fmla="*/ 136061 h 604757"/>
                <a:gd name="connsiteX3" fmla="*/ 669183 w 670288"/>
                <a:gd name="connsiteY3" fmla="*/ 407523 h 604757"/>
                <a:gd name="connsiteX4" fmla="*/ 657276 w 670288"/>
                <a:gd name="connsiteY4" fmla="*/ 519442 h 604757"/>
                <a:gd name="connsiteX5" fmla="*/ 602508 w 670288"/>
                <a:gd name="connsiteY5" fmla="*/ 600404 h 604757"/>
                <a:gd name="connsiteX6" fmla="*/ 564408 w 670288"/>
                <a:gd name="connsiteY6" fmla="*/ 588498 h 604757"/>
                <a:gd name="connsiteX7" fmla="*/ 557264 w 670288"/>
                <a:gd name="connsiteY7" fmla="*/ 543254 h 604757"/>
                <a:gd name="connsiteX8" fmla="*/ 528689 w 670288"/>
                <a:gd name="connsiteY8" fmla="*/ 514679 h 604757"/>
                <a:gd name="connsiteX9" fmla="*/ 428676 w 670288"/>
                <a:gd name="connsiteY9" fmla="*/ 509917 h 604757"/>
                <a:gd name="connsiteX10" fmla="*/ 133401 w 670288"/>
                <a:gd name="connsiteY10" fmla="*/ 509917 h 604757"/>
                <a:gd name="connsiteX11" fmla="*/ 90539 w 670288"/>
                <a:gd name="connsiteY11" fmla="*/ 507536 h 604757"/>
                <a:gd name="connsiteX12" fmla="*/ 81014 w 670288"/>
                <a:gd name="connsiteY12" fmla="*/ 555161 h 604757"/>
                <a:gd name="connsiteX13" fmla="*/ 57201 w 670288"/>
                <a:gd name="connsiteY13" fmla="*/ 586117 h 604757"/>
                <a:gd name="connsiteX14" fmla="*/ 19101 w 670288"/>
                <a:gd name="connsiteY14" fmla="*/ 574211 h 604757"/>
                <a:gd name="connsiteX15" fmla="*/ 4814 w 670288"/>
                <a:gd name="connsiteY15" fmla="*/ 512298 h 604757"/>
                <a:gd name="connsiteX16" fmla="*/ 51 w 670288"/>
                <a:gd name="connsiteY16" fmla="*/ 107486 h 604757"/>
                <a:gd name="connsiteX17" fmla="*/ 21482 w 670288"/>
                <a:gd name="connsiteY17" fmla="*/ 33667 h 604757"/>
                <a:gd name="connsiteX18" fmla="*/ 85776 w 670288"/>
                <a:gd name="connsiteY18" fmla="*/ 59861 h 604757"/>
                <a:gd name="connsiteX19" fmla="*/ 83395 w 670288"/>
                <a:gd name="connsiteY19" fmla="*/ 100342 h 604757"/>
                <a:gd name="connsiteX20" fmla="*/ 509639 w 670288"/>
                <a:gd name="connsiteY20" fmla="*/ 97961 h 604757"/>
                <a:gd name="connsiteX21" fmla="*/ 562026 w 670288"/>
                <a:gd name="connsiteY21" fmla="*/ 67004 h 604757"/>
                <a:gd name="connsiteX22" fmla="*/ 592983 w 670288"/>
                <a:gd name="connsiteY22" fmla="*/ 329 h 604757"/>
                <a:gd name="connsiteX0" fmla="*/ 592983 w 670288"/>
                <a:gd name="connsiteY0" fmla="*/ 329 h 604757"/>
                <a:gd name="connsiteX1" fmla="*/ 642989 w 670288"/>
                <a:gd name="connsiteY1" fmla="*/ 45573 h 604757"/>
                <a:gd name="connsiteX2" fmla="*/ 666801 w 670288"/>
                <a:gd name="connsiteY2" fmla="*/ 136061 h 604757"/>
                <a:gd name="connsiteX3" fmla="*/ 669183 w 670288"/>
                <a:gd name="connsiteY3" fmla="*/ 407523 h 604757"/>
                <a:gd name="connsiteX4" fmla="*/ 657276 w 670288"/>
                <a:gd name="connsiteY4" fmla="*/ 519442 h 604757"/>
                <a:gd name="connsiteX5" fmla="*/ 602508 w 670288"/>
                <a:gd name="connsiteY5" fmla="*/ 600404 h 604757"/>
                <a:gd name="connsiteX6" fmla="*/ 564408 w 670288"/>
                <a:gd name="connsiteY6" fmla="*/ 588498 h 604757"/>
                <a:gd name="connsiteX7" fmla="*/ 557264 w 670288"/>
                <a:gd name="connsiteY7" fmla="*/ 543254 h 604757"/>
                <a:gd name="connsiteX8" fmla="*/ 528689 w 670288"/>
                <a:gd name="connsiteY8" fmla="*/ 514679 h 604757"/>
                <a:gd name="connsiteX9" fmla="*/ 428676 w 670288"/>
                <a:gd name="connsiteY9" fmla="*/ 509917 h 604757"/>
                <a:gd name="connsiteX10" fmla="*/ 133401 w 670288"/>
                <a:gd name="connsiteY10" fmla="*/ 509917 h 604757"/>
                <a:gd name="connsiteX11" fmla="*/ 90539 w 670288"/>
                <a:gd name="connsiteY11" fmla="*/ 507536 h 604757"/>
                <a:gd name="connsiteX12" fmla="*/ 81014 w 670288"/>
                <a:gd name="connsiteY12" fmla="*/ 555161 h 604757"/>
                <a:gd name="connsiteX13" fmla="*/ 57201 w 670288"/>
                <a:gd name="connsiteY13" fmla="*/ 586117 h 604757"/>
                <a:gd name="connsiteX14" fmla="*/ 19101 w 670288"/>
                <a:gd name="connsiteY14" fmla="*/ 574211 h 604757"/>
                <a:gd name="connsiteX15" fmla="*/ 4814 w 670288"/>
                <a:gd name="connsiteY15" fmla="*/ 512298 h 604757"/>
                <a:gd name="connsiteX16" fmla="*/ 51 w 670288"/>
                <a:gd name="connsiteY16" fmla="*/ 107486 h 604757"/>
                <a:gd name="connsiteX17" fmla="*/ 21482 w 670288"/>
                <a:gd name="connsiteY17" fmla="*/ 33667 h 604757"/>
                <a:gd name="connsiteX18" fmla="*/ 85776 w 670288"/>
                <a:gd name="connsiteY18" fmla="*/ 59861 h 604757"/>
                <a:gd name="connsiteX19" fmla="*/ 83395 w 670288"/>
                <a:gd name="connsiteY19" fmla="*/ 100342 h 604757"/>
                <a:gd name="connsiteX20" fmla="*/ 509639 w 670288"/>
                <a:gd name="connsiteY20" fmla="*/ 97961 h 604757"/>
                <a:gd name="connsiteX21" fmla="*/ 562026 w 670288"/>
                <a:gd name="connsiteY21" fmla="*/ 67004 h 604757"/>
                <a:gd name="connsiteX22" fmla="*/ 592983 w 670288"/>
                <a:gd name="connsiteY22" fmla="*/ 329 h 604757"/>
                <a:gd name="connsiteX0" fmla="*/ 592983 w 670288"/>
                <a:gd name="connsiteY0" fmla="*/ 329 h 604757"/>
                <a:gd name="connsiteX1" fmla="*/ 642989 w 670288"/>
                <a:gd name="connsiteY1" fmla="*/ 45573 h 604757"/>
                <a:gd name="connsiteX2" fmla="*/ 666801 w 670288"/>
                <a:gd name="connsiteY2" fmla="*/ 136061 h 604757"/>
                <a:gd name="connsiteX3" fmla="*/ 669183 w 670288"/>
                <a:gd name="connsiteY3" fmla="*/ 407523 h 604757"/>
                <a:gd name="connsiteX4" fmla="*/ 657276 w 670288"/>
                <a:gd name="connsiteY4" fmla="*/ 519442 h 604757"/>
                <a:gd name="connsiteX5" fmla="*/ 602508 w 670288"/>
                <a:gd name="connsiteY5" fmla="*/ 600404 h 604757"/>
                <a:gd name="connsiteX6" fmla="*/ 564408 w 670288"/>
                <a:gd name="connsiteY6" fmla="*/ 588498 h 604757"/>
                <a:gd name="connsiteX7" fmla="*/ 557264 w 670288"/>
                <a:gd name="connsiteY7" fmla="*/ 543254 h 604757"/>
                <a:gd name="connsiteX8" fmla="*/ 528689 w 670288"/>
                <a:gd name="connsiteY8" fmla="*/ 514679 h 604757"/>
                <a:gd name="connsiteX9" fmla="*/ 428676 w 670288"/>
                <a:gd name="connsiteY9" fmla="*/ 509917 h 604757"/>
                <a:gd name="connsiteX10" fmla="*/ 133401 w 670288"/>
                <a:gd name="connsiteY10" fmla="*/ 509917 h 604757"/>
                <a:gd name="connsiteX11" fmla="*/ 90539 w 670288"/>
                <a:gd name="connsiteY11" fmla="*/ 507536 h 604757"/>
                <a:gd name="connsiteX12" fmla="*/ 81014 w 670288"/>
                <a:gd name="connsiteY12" fmla="*/ 555161 h 604757"/>
                <a:gd name="connsiteX13" fmla="*/ 57201 w 670288"/>
                <a:gd name="connsiteY13" fmla="*/ 586117 h 604757"/>
                <a:gd name="connsiteX14" fmla="*/ 19101 w 670288"/>
                <a:gd name="connsiteY14" fmla="*/ 574211 h 604757"/>
                <a:gd name="connsiteX15" fmla="*/ 4814 w 670288"/>
                <a:gd name="connsiteY15" fmla="*/ 512298 h 604757"/>
                <a:gd name="connsiteX16" fmla="*/ 51 w 670288"/>
                <a:gd name="connsiteY16" fmla="*/ 107486 h 604757"/>
                <a:gd name="connsiteX17" fmla="*/ 21482 w 670288"/>
                <a:gd name="connsiteY17" fmla="*/ 33667 h 604757"/>
                <a:gd name="connsiteX18" fmla="*/ 85776 w 670288"/>
                <a:gd name="connsiteY18" fmla="*/ 59861 h 604757"/>
                <a:gd name="connsiteX19" fmla="*/ 83395 w 670288"/>
                <a:gd name="connsiteY19" fmla="*/ 100342 h 604757"/>
                <a:gd name="connsiteX20" fmla="*/ 509639 w 670288"/>
                <a:gd name="connsiteY20" fmla="*/ 97961 h 604757"/>
                <a:gd name="connsiteX21" fmla="*/ 562026 w 670288"/>
                <a:gd name="connsiteY21" fmla="*/ 67004 h 604757"/>
                <a:gd name="connsiteX22" fmla="*/ 592983 w 670288"/>
                <a:gd name="connsiteY22" fmla="*/ 329 h 604757"/>
                <a:gd name="connsiteX0" fmla="*/ 592983 w 670288"/>
                <a:gd name="connsiteY0" fmla="*/ 329 h 604757"/>
                <a:gd name="connsiteX1" fmla="*/ 642989 w 670288"/>
                <a:gd name="connsiteY1" fmla="*/ 45573 h 604757"/>
                <a:gd name="connsiteX2" fmla="*/ 666801 w 670288"/>
                <a:gd name="connsiteY2" fmla="*/ 136061 h 604757"/>
                <a:gd name="connsiteX3" fmla="*/ 669183 w 670288"/>
                <a:gd name="connsiteY3" fmla="*/ 407523 h 604757"/>
                <a:gd name="connsiteX4" fmla="*/ 657276 w 670288"/>
                <a:gd name="connsiteY4" fmla="*/ 519442 h 604757"/>
                <a:gd name="connsiteX5" fmla="*/ 602508 w 670288"/>
                <a:gd name="connsiteY5" fmla="*/ 600404 h 604757"/>
                <a:gd name="connsiteX6" fmla="*/ 564408 w 670288"/>
                <a:gd name="connsiteY6" fmla="*/ 588498 h 604757"/>
                <a:gd name="connsiteX7" fmla="*/ 557264 w 670288"/>
                <a:gd name="connsiteY7" fmla="*/ 543254 h 604757"/>
                <a:gd name="connsiteX8" fmla="*/ 528689 w 670288"/>
                <a:gd name="connsiteY8" fmla="*/ 514679 h 604757"/>
                <a:gd name="connsiteX9" fmla="*/ 428676 w 670288"/>
                <a:gd name="connsiteY9" fmla="*/ 509917 h 604757"/>
                <a:gd name="connsiteX10" fmla="*/ 133401 w 670288"/>
                <a:gd name="connsiteY10" fmla="*/ 509917 h 604757"/>
                <a:gd name="connsiteX11" fmla="*/ 90539 w 670288"/>
                <a:gd name="connsiteY11" fmla="*/ 507536 h 604757"/>
                <a:gd name="connsiteX12" fmla="*/ 81014 w 670288"/>
                <a:gd name="connsiteY12" fmla="*/ 555161 h 604757"/>
                <a:gd name="connsiteX13" fmla="*/ 57201 w 670288"/>
                <a:gd name="connsiteY13" fmla="*/ 586117 h 604757"/>
                <a:gd name="connsiteX14" fmla="*/ 19101 w 670288"/>
                <a:gd name="connsiteY14" fmla="*/ 574211 h 604757"/>
                <a:gd name="connsiteX15" fmla="*/ 4814 w 670288"/>
                <a:gd name="connsiteY15" fmla="*/ 512298 h 604757"/>
                <a:gd name="connsiteX16" fmla="*/ 51 w 670288"/>
                <a:gd name="connsiteY16" fmla="*/ 107486 h 604757"/>
                <a:gd name="connsiteX17" fmla="*/ 21482 w 670288"/>
                <a:gd name="connsiteY17" fmla="*/ 33667 h 604757"/>
                <a:gd name="connsiteX18" fmla="*/ 85776 w 670288"/>
                <a:gd name="connsiteY18" fmla="*/ 59861 h 604757"/>
                <a:gd name="connsiteX19" fmla="*/ 83395 w 670288"/>
                <a:gd name="connsiteY19" fmla="*/ 100342 h 604757"/>
                <a:gd name="connsiteX20" fmla="*/ 509639 w 670288"/>
                <a:gd name="connsiteY20" fmla="*/ 97961 h 604757"/>
                <a:gd name="connsiteX21" fmla="*/ 562026 w 670288"/>
                <a:gd name="connsiteY21" fmla="*/ 67004 h 604757"/>
                <a:gd name="connsiteX22" fmla="*/ 592983 w 670288"/>
                <a:gd name="connsiteY22" fmla="*/ 329 h 604757"/>
                <a:gd name="connsiteX0" fmla="*/ 592983 w 670288"/>
                <a:gd name="connsiteY0" fmla="*/ 329 h 604757"/>
                <a:gd name="connsiteX1" fmla="*/ 642989 w 670288"/>
                <a:gd name="connsiteY1" fmla="*/ 45573 h 604757"/>
                <a:gd name="connsiteX2" fmla="*/ 666801 w 670288"/>
                <a:gd name="connsiteY2" fmla="*/ 136061 h 604757"/>
                <a:gd name="connsiteX3" fmla="*/ 669183 w 670288"/>
                <a:gd name="connsiteY3" fmla="*/ 407523 h 604757"/>
                <a:gd name="connsiteX4" fmla="*/ 657276 w 670288"/>
                <a:gd name="connsiteY4" fmla="*/ 519442 h 604757"/>
                <a:gd name="connsiteX5" fmla="*/ 602508 w 670288"/>
                <a:gd name="connsiteY5" fmla="*/ 600404 h 604757"/>
                <a:gd name="connsiteX6" fmla="*/ 564408 w 670288"/>
                <a:gd name="connsiteY6" fmla="*/ 588498 h 604757"/>
                <a:gd name="connsiteX7" fmla="*/ 557264 w 670288"/>
                <a:gd name="connsiteY7" fmla="*/ 543254 h 604757"/>
                <a:gd name="connsiteX8" fmla="*/ 528689 w 670288"/>
                <a:gd name="connsiteY8" fmla="*/ 514679 h 604757"/>
                <a:gd name="connsiteX9" fmla="*/ 428676 w 670288"/>
                <a:gd name="connsiteY9" fmla="*/ 509917 h 604757"/>
                <a:gd name="connsiteX10" fmla="*/ 133401 w 670288"/>
                <a:gd name="connsiteY10" fmla="*/ 509917 h 604757"/>
                <a:gd name="connsiteX11" fmla="*/ 90539 w 670288"/>
                <a:gd name="connsiteY11" fmla="*/ 507536 h 604757"/>
                <a:gd name="connsiteX12" fmla="*/ 81014 w 670288"/>
                <a:gd name="connsiteY12" fmla="*/ 555161 h 604757"/>
                <a:gd name="connsiteX13" fmla="*/ 57201 w 670288"/>
                <a:gd name="connsiteY13" fmla="*/ 586117 h 604757"/>
                <a:gd name="connsiteX14" fmla="*/ 19101 w 670288"/>
                <a:gd name="connsiteY14" fmla="*/ 574211 h 604757"/>
                <a:gd name="connsiteX15" fmla="*/ 4814 w 670288"/>
                <a:gd name="connsiteY15" fmla="*/ 512298 h 604757"/>
                <a:gd name="connsiteX16" fmla="*/ 51 w 670288"/>
                <a:gd name="connsiteY16" fmla="*/ 107486 h 604757"/>
                <a:gd name="connsiteX17" fmla="*/ 21482 w 670288"/>
                <a:gd name="connsiteY17" fmla="*/ 33667 h 604757"/>
                <a:gd name="connsiteX18" fmla="*/ 85776 w 670288"/>
                <a:gd name="connsiteY18" fmla="*/ 59861 h 604757"/>
                <a:gd name="connsiteX19" fmla="*/ 83395 w 670288"/>
                <a:gd name="connsiteY19" fmla="*/ 100342 h 604757"/>
                <a:gd name="connsiteX20" fmla="*/ 509639 w 670288"/>
                <a:gd name="connsiteY20" fmla="*/ 97961 h 604757"/>
                <a:gd name="connsiteX21" fmla="*/ 562026 w 670288"/>
                <a:gd name="connsiteY21" fmla="*/ 67004 h 604757"/>
                <a:gd name="connsiteX22" fmla="*/ 592983 w 670288"/>
                <a:gd name="connsiteY22" fmla="*/ 329 h 604757"/>
                <a:gd name="connsiteX0" fmla="*/ 592983 w 670288"/>
                <a:gd name="connsiteY0" fmla="*/ 329 h 604757"/>
                <a:gd name="connsiteX1" fmla="*/ 642989 w 670288"/>
                <a:gd name="connsiteY1" fmla="*/ 45573 h 604757"/>
                <a:gd name="connsiteX2" fmla="*/ 666801 w 670288"/>
                <a:gd name="connsiteY2" fmla="*/ 136061 h 604757"/>
                <a:gd name="connsiteX3" fmla="*/ 669183 w 670288"/>
                <a:gd name="connsiteY3" fmla="*/ 407523 h 604757"/>
                <a:gd name="connsiteX4" fmla="*/ 657276 w 670288"/>
                <a:gd name="connsiteY4" fmla="*/ 519442 h 604757"/>
                <a:gd name="connsiteX5" fmla="*/ 602508 w 670288"/>
                <a:gd name="connsiteY5" fmla="*/ 600404 h 604757"/>
                <a:gd name="connsiteX6" fmla="*/ 564408 w 670288"/>
                <a:gd name="connsiteY6" fmla="*/ 588498 h 604757"/>
                <a:gd name="connsiteX7" fmla="*/ 557264 w 670288"/>
                <a:gd name="connsiteY7" fmla="*/ 543254 h 604757"/>
                <a:gd name="connsiteX8" fmla="*/ 528689 w 670288"/>
                <a:gd name="connsiteY8" fmla="*/ 514679 h 604757"/>
                <a:gd name="connsiteX9" fmla="*/ 428676 w 670288"/>
                <a:gd name="connsiteY9" fmla="*/ 509917 h 604757"/>
                <a:gd name="connsiteX10" fmla="*/ 133401 w 670288"/>
                <a:gd name="connsiteY10" fmla="*/ 509917 h 604757"/>
                <a:gd name="connsiteX11" fmla="*/ 90539 w 670288"/>
                <a:gd name="connsiteY11" fmla="*/ 507536 h 604757"/>
                <a:gd name="connsiteX12" fmla="*/ 81014 w 670288"/>
                <a:gd name="connsiteY12" fmla="*/ 555161 h 604757"/>
                <a:gd name="connsiteX13" fmla="*/ 57201 w 670288"/>
                <a:gd name="connsiteY13" fmla="*/ 586117 h 604757"/>
                <a:gd name="connsiteX14" fmla="*/ 19101 w 670288"/>
                <a:gd name="connsiteY14" fmla="*/ 574211 h 604757"/>
                <a:gd name="connsiteX15" fmla="*/ 4814 w 670288"/>
                <a:gd name="connsiteY15" fmla="*/ 512298 h 604757"/>
                <a:gd name="connsiteX16" fmla="*/ 51 w 670288"/>
                <a:gd name="connsiteY16" fmla="*/ 107486 h 604757"/>
                <a:gd name="connsiteX17" fmla="*/ 21482 w 670288"/>
                <a:gd name="connsiteY17" fmla="*/ 33667 h 604757"/>
                <a:gd name="connsiteX18" fmla="*/ 85776 w 670288"/>
                <a:gd name="connsiteY18" fmla="*/ 59861 h 604757"/>
                <a:gd name="connsiteX19" fmla="*/ 83395 w 670288"/>
                <a:gd name="connsiteY19" fmla="*/ 100342 h 604757"/>
                <a:gd name="connsiteX20" fmla="*/ 509639 w 670288"/>
                <a:gd name="connsiteY20" fmla="*/ 97961 h 604757"/>
                <a:gd name="connsiteX21" fmla="*/ 562026 w 670288"/>
                <a:gd name="connsiteY21" fmla="*/ 67004 h 604757"/>
                <a:gd name="connsiteX22" fmla="*/ 592983 w 670288"/>
                <a:gd name="connsiteY22" fmla="*/ 329 h 604757"/>
                <a:gd name="connsiteX0" fmla="*/ 592983 w 670288"/>
                <a:gd name="connsiteY0" fmla="*/ 329 h 604757"/>
                <a:gd name="connsiteX1" fmla="*/ 642989 w 670288"/>
                <a:gd name="connsiteY1" fmla="*/ 45573 h 604757"/>
                <a:gd name="connsiteX2" fmla="*/ 666801 w 670288"/>
                <a:gd name="connsiteY2" fmla="*/ 136061 h 604757"/>
                <a:gd name="connsiteX3" fmla="*/ 669183 w 670288"/>
                <a:gd name="connsiteY3" fmla="*/ 407523 h 604757"/>
                <a:gd name="connsiteX4" fmla="*/ 657276 w 670288"/>
                <a:gd name="connsiteY4" fmla="*/ 519442 h 604757"/>
                <a:gd name="connsiteX5" fmla="*/ 602508 w 670288"/>
                <a:gd name="connsiteY5" fmla="*/ 600404 h 604757"/>
                <a:gd name="connsiteX6" fmla="*/ 564408 w 670288"/>
                <a:gd name="connsiteY6" fmla="*/ 588498 h 604757"/>
                <a:gd name="connsiteX7" fmla="*/ 557264 w 670288"/>
                <a:gd name="connsiteY7" fmla="*/ 543254 h 604757"/>
                <a:gd name="connsiteX8" fmla="*/ 528689 w 670288"/>
                <a:gd name="connsiteY8" fmla="*/ 514679 h 604757"/>
                <a:gd name="connsiteX9" fmla="*/ 428676 w 670288"/>
                <a:gd name="connsiteY9" fmla="*/ 509917 h 604757"/>
                <a:gd name="connsiteX10" fmla="*/ 133401 w 670288"/>
                <a:gd name="connsiteY10" fmla="*/ 509917 h 604757"/>
                <a:gd name="connsiteX11" fmla="*/ 90539 w 670288"/>
                <a:gd name="connsiteY11" fmla="*/ 507536 h 604757"/>
                <a:gd name="connsiteX12" fmla="*/ 81014 w 670288"/>
                <a:gd name="connsiteY12" fmla="*/ 555161 h 604757"/>
                <a:gd name="connsiteX13" fmla="*/ 57201 w 670288"/>
                <a:gd name="connsiteY13" fmla="*/ 586117 h 604757"/>
                <a:gd name="connsiteX14" fmla="*/ 19101 w 670288"/>
                <a:gd name="connsiteY14" fmla="*/ 574211 h 604757"/>
                <a:gd name="connsiteX15" fmla="*/ 4814 w 670288"/>
                <a:gd name="connsiteY15" fmla="*/ 512298 h 604757"/>
                <a:gd name="connsiteX16" fmla="*/ 51 w 670288"/>
                <a:gd name="connsiteY16" fmla="*/ 107486 h 604757"/>
                <a:gd name="connsiteX17" fmla="*/ 21482 w 670288"/>
                <a:gd name="connsiteY17" fmla="*/ 33667 h 604757"/>
                <a:gd name="connsiteX18" fmla="*/ 85776 w 670288"/>
                <a:gd name="connsiteY18" fmla="*/ 59861 h 604757"/>
                <a:gd name="connsiteX19" fmla="*/ 83395 w 670288"/>
                <a:gd name="connsiteY19" fmla="*/ 100342 h 604757"/>
                <a:gd name="connsiteX20" fmla="*/ 509639 w 670288"/>
                <a:gd name="connsiteY20" fmla="*/ 97961 h 604757"/>
                <a:gd name="connsiteX21" fmla="*/ 562026 w 670288"/>
                <a:gd name="connsiteY21" fmla="*/ 67004 h 604757"/>
                <a:gd name="connsiteX22" fmla="*/ 592983 w 670288"/>
                <a:gd name="connsiteY22" fmla="*/ 329 h 604757"/>
                <a:gd name="connsiteX0" fmla="*/ 583458 w 670288"/>
                <a:gd name="connsiteY0" fmla="*/ 353 h 602400"/>
                <a:gd name="connsiteX1" fmla="*/ 642989 w 670288"/>
                <a:gd name="connsiteY1" fmla="*/ 43216 h 602400"/>
                <a:gd name="connsiteX2" fmla="*/ 666801 w 670288"/>
                <a:gd name="connsiteY2" fmla="*/ 133704 h 602400"/>
                <a:gd name="connsiteX3" fmla="*/ 669183 w 670288"/>
                <a:gd name="connsiteY3" fmla="*/ 405166 h 602400"/>
                <a:gd name="connsiteX4" fmla="*/ 657276 w 670288"/>
                <a:gd name="connsiteY4" fmla="*/ 517085 h 602400"/>
                <a:gd name="connsiteX5" fmla="*/ 602508 w 670288"/>
                <a:gd name="connsiteY5" fmla="*/ 598047 h 602400"/>
                <a:gd name="connsiteX6" fmla="*/ 564408 w 670288"/>
                <a:gd name="connsiteY6" fmla="*/ 586141 h 602400"/>
                <a:gd name="connsiteX7" fmla="*/ 557264 w 670288"/>
                <a:gd name="connsiteY7" fmla="*/ 540897 h 602400"/>
                <a:gd name="connsiteX8" fmla="*/ 528689 w 670288"/>
                <a:gd name="connsiteY8" fmla="*/ 512322 h 602400"/>
                <a:gd name="connsiteX9" fmla="*/ 428676 w 670288"/>
                <a:gd name="connsiteY9" fmla="*/ 507560 h 602400"/>
                <a:gd name="connsiteX10" fmla="*/ 133401 w 670288"/>
                <a:gd name="connsiteY10" fmla="*/ 507560 h 602400"/>
                <a:gd name="connsiteX11" fmla="*/ 90539 w 670288"/>
                <a:gd name="connsiteY11" fmla="*/ 505179 h 602400"/>
                <a:gd name="connsiteX12" fmla="*/ 81014 w 670288"/>
                <a:gd name="connsiteY12" fmla="*/ 552804 h 602400"/>
                <a:gd name="connsiteX13" fmla="*/ 57201 w 670288"/>
                <a:gd name="connsiteY13" fmla="*/ 583760 h 602400"/>
                <a:gd name="connsiteX14" fmla="*/ 19101 w 670288"/>
                <a:gd name="connsiteY14" fmla="*/ 571854 h 602400"/>
                <a:gd name="connsiteX15" fmla="*/ 4814 w 670288"/>
                <a:gd name="connsiteY15" fmla="*/ 509941 h 602400"/>
                <a:gd name="connsiteX16" fmla="*/ 51 w 670288"/>
                <a:gd name="connsiteY16" fmla="*/ 105129 h 602400"/>
                <a:gd name="connsiteX17" fmla="*/ 21482 w 670288"/>
                <a:gd name="connsiteY17" fmla="*/ 31310 h 602400"/>
                <a:gd name="connsiteX18" fmla="*/ 85776 w 670288"/>
                <a:gd name="connsiteY18" fmla="*/ 57504 h 602400"/>
                <a:gd name="connsiteX19" fmla="*/ 83395 w 670288"/>
                <a:gd name="connsiteY19" fmla="*/ 97985 h 602400"/>
                <a:gd name="connsiteX20" fmla="*/ 509639 w 670288"/>
                <a:gd name="connsiteY20" fmla="*/ 95604 h 602400"/>
                <a:gd name="connsiteX21" fmla="*/ 562026 w 670288"/>
                <a:gd name="connsiteY21" fmla="*/ 64647 h 602400"/>
                <a:gd name="connsiteX22" fmla="*/ 583458 w 670288"/>
                <a:gd name="connsiteY22" fmla="*/ 353 h 602400"/>
                <a:gd name="connsiteX0" fmla="*/ 583458 w 670288"/>
                <a:gd name="connsiteY0" fmla="*/ 847 h 602894"/>
                <a:gd name="connsiteX1" fmla="*/ 642989 w 670288"/>
                <a:gd name="connsiteY1" fmla="*/ 43710 h 602894"/>
                <a:gd name="connsiteX2" fmla="*/ 666801 w 670288"/>
                <a:gd name="connsiteY2" fmla="*/ 134198 h 602894"/>
                <a:gd name="connsiteX3" fmla="*/ 669183 w 670288"/>
                <a:gd name="connsiteY3" fmla="*/ 405660 h 602894"/>
                <a:gd name="connsiteX4" fmla="*/ 657276 w 670288"/>
                <a:gd name="connsiteY4" fmla="*/ 517579 h 602894"/>
                <a:gd name="connsiteX5" fmla="*/ 602508 w 670288"/>
                <a:gd name="connsiteY5" fmla="*/ 598541 h 602894"/>
                <a:gd name="connsiteX6" fmla="*/ 564408 w 670288"/>
                <a:gd name="connsiteY6" fmla="*/ 586635 h 602894"/>
                <a:gd name="connsiteX7" fmla="*/ 557264 w 670288"/>
                <a:gd name="connsiteY7" fmla="*/ 541391 h 602894"/>
                <a:gd name="connsiteX8" fmla="*/ 528689 w 670288"/>
                <a:gd name="connsiteY8" fmla="*/ 512816 h 602894"/>
                <a:gd name="connsiteX9" fmla="*/ 428676 w 670288"/>
                <a:gd name="connsiteY9" fmla="*/ 508054 h 602894"/>
                <a:gd name="connsiteX10" fmla="*/ 133401 w 670288"/>
                <a:gd name="connsiteY10" fmla="*/ 508054 h 602894"/>
                <a:gd name="connsiteX11" fmla="*/ 90539 w 670288"/>
                <a:gd name="connsiteY11" fmla="*/ 505673 h 602894"/>
                <a:gd name="connsiteX12" fmla="*/ 81014 w 670288"/>
                <a:gd name="connsiteY12" fmla="*/ 553298 h 602894"/>
                <a:gd name="connsiteX13" fmla="*/ 57201 w 670288"/>
                <a:gd name="connsiteY13" fmla="*/ 584254 h 602894"/>
                <a:gd name="connsiteX14" fmla="*/ 19101 w 670288"/>
                <a:gd name="connsiteY14" fmla="*/ 572348 h 602894"/>
                <a:gd name="connsiteX15" fmla="*/ 4814 w 670288"/>
                <a:gd name="connsiteY15" fmla="*/ 510435 h 602894"/>
                <a:gd name="connsiteX16" fmla="*/ 51 w 670288"/>
                <a:gd name="connsiteY16" fmla="*/ 105623 h 602894"/>
                <a:gd name="connsiteX17" fmla="*/ 21482 w 670288"/>
                <a:gd name="connsiteY17" fmla="*/ 31804 h 602894"/>
                <a:gd name="connsiteX18" fmla="*/ 85776 w 670288"/>
                <a:gd name="connsiteY18" fmla="*/ 57998 h 602894"/>
                <a:gd name="connsiteX19" fmla="*/ 83395 w 670288"/>
                <a:gd name="connsiteY19" fmla="*/ 98479 h 602894"/>
                <a:gd name="connsiteX20" fmla="*/ 509639 w 670288"/>
                <a:gd name="connsiteY20" fmla="*/ 96098 h 602894"/>
                <a:gd name="connsiteX21" fmla="*/ 562026 w 670288"/>
                <a:gd name="connsiteY21" fmla="*/ 65141 h 602894"/>
                <a:gd name="connsiteX22" fmla="*/ 583458 w 670288"/>
                <a:gd name="connsiteY22" fmla="*/ 847 h 602894"/>
                <a:gd name="connsiteX0" fmla="*/ 583458 w 670288"/>
                <a:gd name="connsiteY0" fmla="*/ 353 h 602400"/>
                <a:gd name="connsiteX1" fmla="*/ 642989 w 670288"/>
                <a:gd name="connsiteY1" fmla="*/ 43216 h 602400"/>
                <a:gd name="connsiteX2" fmla="*/ 666801 w 670288"/>
                <a:gd name="connsiteY2" fmla="*/ 133704 h 602400"/>
                <a:gd name="connsiteX3" fmla="*/ 669183 w 670288"/>
                <a:gd name="connsiteY3" fmla="*/ 405166 h 602400"/>
                <a:gd name="connsiteX4" fmla="*/ 657276 w 670288"/>
                <a:gd name="connsiteY4" fmla="*/ 517085 h 602400"/>
                <a:gd name="connsiteX5" fmla="*/ 602508 w 670288"/>
                <a:gd name="connsiteY5" fmla="*/ 598047 h 602400"/>
                <a:gd name="connsiteX6" fmla="*/ 564408 w 670288"/>
                <a:gd name="connsiteY6" fmla="*/ 586141 h 602400"/>
                <a:gd name="connsiteX7" fmla="*/ 557264 w 670288"/>
                <a:gd name="connsiteY7" fmla="*/ 540897 h 602400"/>
                <a:gd name="connsiteX8" fmla="*/ 528689 w 670288"/>
                <a:gd name="connsiteY8" fmla="*/ 512322 h 602400"/>
                <a:gd name="connsiteX9" fmla="*/ 428676 w 670288"/>
                <a:gd name="connsiteY9" fmla="*/ 507560 h 602400"/>
                <a:gd name="connsiteX10" fmla="*/ 133401 w 670288"/>
                <a:gd name="connsiteY10" fmla="*/ 507560 h 602400"/>
                <a:gd name="connsiteX11" fmla="*/ 90539 w 670288"/>
                <a:gd name="connsiteY11" fmla="*/ 505179 h 602400"/>
                <a:gd name="connsiteX12" fmla="*/ 81014 w 670288"/>
                <a:gd name="connsiteY12" fmla="*/ 552804 h 602400"/>
                <a:gd name="connsiteX13" fmla="*/ 57201 w 670288"/>
                <a:gd name="connsiteY13" fmla="*/ 583760 h 602400"/>
                <a:gd name="connsiteX14" fmla="*/ 19101 w 670288"/>
                <a:gd name="connsiteY14" fmla="*/ 571854 h 602400"/>
                <a:gd name="connsiteX15" fmla="*/ 4814 w 670288"/>
                <a:gd name="connsiteY15" fmla="*/ 509941 h 602400"/>
                <a:gd name="connsiteX16" fmla="*/ 51 w 670288"/>
                <a:gd name="connsiteY16" fmla="*/ 105129 h 602400"/>
                <a:gd name="connsiteX17" fmla="*/ 21482 w 670288"/>
                <a:gd name="connsiteY17" fmla="*/ 31310 h 602400"/>
                <a:gd name="connsiteX18" fmla="*/ 85776 w 670288"/>
                <a:gd name="connsiteY18" fmla="*/ 57504 h 602400"/>
                <a:gd name="connsiteX19" fmla="*/ 83395 w 670288"/>
                <a:gd name="connsiteY19" fmla="*/ 97985 h 602400"/>
                <a:gd name="connsiteX20" fmla="*/ 509639 w 670288"/>
                <a:gd name="connsiteY20" fmla="*/ 95604 h 602400"/>
                <a:gd name="connsiteX21" fmla="*/ 562026 w 670288"/>
                <a:gd name="connsiteY21" fmla="*/ 64647 h 602400"/>
                <a:gd name="connsiteX22" fmla="*/ 583458 w 670288"/>
                <a:gd name="connsiteY22" fmla="*/ 353 h 602400"/>
                <a:gd name="connsiteX0" fmla="*/ 583458 w 670288"/>
                <a:gd name="connsiteY0" fmla="*/ 353 h 602400"/>
                <a:gd name="connsiteX1" fmla="*/ 642989 w 670288"/>
                <a:gd name="connsiteY1" fmla="*/ 43216 h 602400"/>
                <a:gd name="connsiteX2" fmla="*/ 666801 w 670288"/>
                <a:gd name="connsiteY2" fmla="*/ 133704 h 602400"/>
                <a:gd name="connsiteX3" fmla="*/ 669183 w 670288"/>
                <a:gd name="connsiteY3" fmla="*/ 405166 h 602400"/>
                <a:gd name="connsiteX4" fmla="*/ 657276 w 670288"/>
                <a:gd name="connsiteY4" fmla="*/ 517085 h 602400"/>
                <a:gd name="connsiteX5" fmla="*/ 602508 w 670288"/>
                <a:gd name="connsiteY5" fmla="*/ 598047 h 602400"/>
                <a:gd name="connsiteX6" fmla="*/ 564408 w 670288"/>
                <a:gd name="connsiteY6" fmla="*/ 586141 h 602400"/>
                <a:gd name="connsiteX7" fmla="*/ 557264 w 670288"/>
                <a:gd name="connsiteY7" fmla="*/ 540897 h 602400"/>
                <a:gd name="connsiteX8" fmla="*/ 528689 w 670288"/>
                <a:gd name="connsiteY8" fmla="*/ 512322 h 602400"/>
                <a:gd name="connsiteX9" fmla="*/ 428676 w 670288"/>
                <a:gd name="connsiteY9" fmla="*/ 507560 h 602400"/>
                <a:gd name="connsiteX10" fmla="*/ 133401 w 670288"/>
                <a:gd name="connsiteY10" fmla="*/ 507560 h 602400"/>
                <a:gd name="connsiteX11" fmla="*/ 90539 w 670288"/>
                <a:gd name="connsiteY11" fmla="*/ 505179 h 602400"/>
                <a:gd name="connsiteX12" fmla="*/ 81014 w 670288"/>
                <a:gd name="connsiteY12" fmla="*/ 552804 h 602400"/>
                <a:gd name="connsiteX13" fmla="*/ 57201 w 670288"/>
                <a:gd name="connsiteY13" fmla="*/ 583760 h 602400"/>
                <a:gd name="connsiteX14" fmla="*/ 19101 w 670288"/>
                <a:gd name="connsiteY14" fmla="*/ 571854 h 602400"/>
                <a:gd name="connsiteX15" fmla="*/ 4814 w 670288"/>
                <a:gd name="connsiteY15" fmla="*/ 509941 h 602400"/>
                <a:gd name="connsiteX16" fmla="*/ 51 w 670288"/>
                <a:gd name="connsiteY16" fmla="*/ 105129 h 602400"/>
                <a:gd name="connsiteX17" fmla="*/ 21482 w 670288"/>
                <a:gd name="connsiteY17" fmla="*/ 31310 h 602400"/>
                <a:gd name="connsiteX18" fmla="*/ 78633 w 670288"/>
                <a:gd name="connsiteY18" fmla="*/ 57504 h 602400"/>
                <a:gd name="connsiteX19" fmla="*/ 83395 w 670288"/>
                <a:gd name="connsiteY19" fmla="*/ 97985 h 602400"/>
                <a:gd name="connsiteX20" fmla="*/ 509639 w 670288"/>
                <a:gd name="connsiteY20" fmla="*/ 95604 h 602400"/>
                <a:gd name="connsiteX21" fmla="*/ 562026 w 670288"/>
                <a:gd name="connsiteY21" fmla="*/ 64647 h 602400"/>
                <a:gd name="connsiteX22" fmla="*/ 583458 w 670288"/>
                <a:gd name="connsiteY22" fmla="*/ 353 h 602400"/>
                <a:gd name="connsiteX0" fmla="*/ 583458 w 670288"/>
                <a:gd name="connsiteY0" fmla="*/ 353 h 602400"/>
                <a:gd name="connsiteX1" fmla="*/ 642989 w 670288"/>
                <a:gd name="connsiteY1" fmla="*/ 43216 h 602400"/>
                <a:gd name="connsiteX2" fmla="*/ 666801 w 670288"/>
                <a:gd name="connsiteY2" fmla="*/ 133704 h 602400"/>
                <a:gd name="connsiteX3" fmla="*/ 669183 w 670288"/>
                <a:gd name="connsiteY3" fmla="*/ 405166 h 602400"/>
                <a:gd name="connsiteX4" fmla="*/ 657276 w 670288"/>
                <a:gd name="connsiteY4" fmla="*/ 517085 h 602400"/>
                <a:gd name="connsiteX5" fmla="*/ 602508 w 670288"/>
                <a:gd name="connsiteY5" fmla="*/ 598047 h 602400"/>
                <a:gd name="connsiteX6" fmla="*/ 564408 w 670288"/>
                <a:gd name="connsiteY6" fmla="*/ 586141 h 602400"/>
                <a:gd name="connsiteX7" fmla="*/ 557264 w 670288"/>
                <a:gd name="connsiteY7" fmla="*/ 540897 h 602400"/>
                <a:gd name="connsiteX8" fmla="*/ 528689 w 670288"/>
                <a:gd name="connsiteY8" fmla="*/ 512322 h 602400"/>
                <a:gd name="connsiteX9" fmla="*/ 428676 w 670288"/>
                <a:gd name="connsiteY9" fmla="*/ 507560 h 602400"/>
                <a:gd name="connsiteX10" fmla="*/ 133401 w 670288"/>
                <a:gd name="connsiteY10" fmla="*/ 507560 h 602400"/>
                <a:gd name="connsiteX11" fmla="*/ 90539 w 670288"/>
                <a:gd name="connsiteY11" fmla="*/ 505179 h 602400"/>
                <a:gd name="connsiteX12" fmla="*/ 81014 w 670288"/>
                <a:gd name="connsiteY12" fmla="*/ 552804 h 602400"/>
                <a:gd name="connsiteX13" fmla="*/ 57201 w 670288"/>
                <a:gd name="connsiteY13" fmla="*/ 583760 h 602400"/>
                <a:gd name="connsiteX14" fmla="*/ 19101 w 670288"/>
                <a:gd name="connsiteY14" fmla="*/ 571854 h 602400"/>
                <a:gd name="connsiteX15" fmla="*/ 4814 w 670288"/>
                <a:gd name="connsiteY15" fmla="*/ 509941 h 602400"/>
                <a:gd name="connsiteX16" fmla="*/ 51 w 670288"/>
                <a:gd name="connsiteY16" fmla="*/ 105129 h 602400"/>
                <a:gd name="connsiteX17" fmla="*/ 21482 w 670288"/>
                <a:gd name="connsiteY17" fmla="*/ 31310 h 602400"/>
                <a:gd name="connsiteX18" fmla="*/ 78633 w 670288"/>
                <a:gd name="connsiteY18" fmla="*/ 57504 h 602400"/>
                <a:gd name="connsiteX19" fmla="*/ 83395 w 670288"/>
                <a:gd name="connsiteY19" fmla="*/ 97985 h 602400"/>
                <a:gd name="connsiteX20" fmla="*/ 509639 w 670288"/>
                <a:gd name="connsiteY20" fmla="*/ 95604 h 602400"/>
                <a:gd name="connsiteX21" fmla="*/ 562026 w 670288"/>
                <a:gd name="connsiteY21" fmla="*/ 64647 h 602400"/>
                <a:gd name="connsiteX22" fmla="*/ 583458 w 670288"/>
                <a:gd name="connsiteY22" fmla="*/ 353 h 602400"/>
                <a:gd name="connsiteX0" fmla="*/ 583458 w 670288"/>
                <a:gd name="connsiteY0" fmla="*/ 353 h 602400"/>
                <a:gd name="connsiteX1" fmla="*/ 642989 w 670288"/>
                <a:gd name="connsiteY1" fmla="*/ 43216 h 602400"/>
                <a:gd name="connsiteX2" fmla="*/ 666801 w 670288"/>
                <a:gd name="connsiteY2" fmla="*/ 133704 h 602400"/>
                <a:gd name="connsiteX3" fmla="*/ 669183 w 670288"/>
                <a:gd name="connsiteY3" fmla="*/ 405166 h 602400"/>
                <a:gd name="connsiteX4" fmla="*/ 657276 w 670288"/>
                <a:gd name="connsiteY4" fmla="*/ 517085 h 602400"/>
                <a:gd name="connsiteX5" fmla="*/ 602508 w 670288"/>
                <a:gd name="connsiteY5" fmla="*/ 598047 h 602400"/>
                <a:gd name="connsiteX6" fmla="*/ 564408 w 670288"/>
                <a:gd name="connsiteY6" fmla="*/ 586141 h 602400"/>
                <a:gd name="connsiteX7" fmla="*/ 557264 w 670288"/>
                <a:gd name="connsiteY7" fmla="*/ 540897 h 602400"/>
                <a:gd name="connsiteX8" fmla="*/ 528689 w 670288"/>
                <a:gd name="connsiteY8" fmla="*/ 512322 h 602400"/>
                <a:gd name="connsiteX9" fmla="*/ 428676 w 670288"/>
                <a:gd name="connsiteY9" fmla="*/ 507560 h 602400"/>
                <a:gd name="connsiteX10" fmla="*/ 133401 w 670288"/>
                <a:gd name="connsiteY10" fmla="*/ 507560 h 602400"/>
                <a:gd name="connsiteX11" fmla="*/ 90539 w 670288"/>
                <a:gd name="connsiteY11" fmla="*/ 505179 h 602400"/>
                <a:gd name="connsiteX12" fmla="*/ 81014 w 670288"/>
                <a:gd name="connsiteY12" fmla="*/ 552804 h 602400"/>
                <a:gd name="connsiteX13" fmla="*/ 57201 w 670288"/>
                <a:gd name="connsiteY13" fmla="*/ 583760 h 602400"/>
                <a:gd name="connsiteX14" fmla="*/ 19101 w 670288"/>
                <a:gd name="connsiteY14" fmla="*/ 571854 h 602400"/>
                <a:gd name="connsiteX15" fmla="*/ 4814 w 670288"/>
                <a:gd name="connsiteY15" fmla="*/ 509941 h 602400"/>
                <a:gd name="connsiteX16" fmla="*/ 51 w 670288"/>
                <a:gd name="connsiteY16" fmla="*/ 105129 h 602400"/>
                <a:gd name="connsiteX17" fmla="*/ 21482 w 670288"/>
                <a:gd name="connsiteY17" fmla="*/ 31310 h 602400"/>
                <a:gd name="connsiteX18" fmla="*/ 78633 w 670288"/>
                <a:gd name="connsiteY18" fmla="*/ 57504 h 602400"/>
                <a:gd name="connsiteX19" fmla="*/ 83395 w 670288"/>
                <a:gd name="connsiteY19" fmla="*/ 97985 h 602400"/>
                <a:gd name="connsiteX20" fmla="*/ 509639 w 670288"/>
                <a:gd name="connsiteY20" fmla="*/ 95604 h 602400"/>
                <a:gd name="connsiteX21" fmla="*/ 562026 w 670288"/>
                <a:gd name="connsiteY21" fmla="*/ 64647 h 602400"/>
                <a:gd name="connsiteX22" fmla="*/ 583458 w 670288"/>
                <a:gd name="connsiteY22" fmla="*/ 353 h 602400"/>
                <a:gd name="connsiteX0" fmla="*/ 583458 w 670288"/>
                <a:gd name="connsiteY0" fmla="*/ 353 h 602400"/>
                <a:gd name="connsiteX1" fmla="*/ 642989 w 670288"/>
                <a:gd name="connsiteY1" fmla="*/ 43216 h 602400"/>
                <a:gd name="connsiteX2" fmla="*/ 666801 w 670288"/>
                <a:gd name="connsiteY2" fmla="*/ 133704 h 602400"/>
                <a:gd name="connsiteX3" fmla="*/ 669183 w 670288"/>
                <a:gd name="connsiteY3" fmla="*/ 405166 h 602400"/>
                <a:gd name="connsiteX4" fmla="*/ 657276 w 670288"/>
                <a:gd name="connsiteY4" fmla="*/ 517085 h 602400"/>
                <a:gd name="connsiteX5" fmla="*/ 602508 w 670288"/>
                <a:gd name="connsiteY5" fmla="*/ 598047 h 602400"/>
                <a:gd name="connsiteX6" fmla="*/ 564408 w 670288"/>
                <a:gd name="connsiteY6" fmla="*/ 586141 h 602400"/>
                <a:gd name="connsiteX7" fmla="*/ 557264 w 670288"/>
                <a:gd name="connsiteY7" fmla="*/ 540897 h 602400"/>
                <a:gd name="connsiteX8" fmla="*/ 528689 w 670288"/>
                <a:gd name="connsiteY8" fmla="*/ 512322 h 602400"/>
                <a:gd name="connsiteX9" fmla="*/ 428676 w 670288"/>
                <a:gd name="connsiteY9" fmla="*/ 507560 h 602400"/>
                <a:gd name="connsiteX10" fmla="*/ 133401 w 670288"/>
                <a:gd name="connsiteY10" fmla="*/ 507560 h 602400"/>
                <a:gd name="connsiteX11" fmla="*/ 90539 w 670288"/>
                <a:gd name="connsiteY11" fmla="*/ 505179 h 602400"/>
                <a:gd name="connsiteX12" fmla="*/ 81014 w 670288"/>
                <a:gd name="connsiteY12" fmla="*/ 552804 h 602400"/>
                <a:gd name="connsiteX13" fmla="*/ 57201 w 670288"/>
                <a:gd name="connsiteY13" fmla="*/ 583760 h 602400"/>
                <a:gd name="connsiteX14" fmla="*/ 19101 w 670288"/>
                <a:gd name="connsiteY14" fmla="*/ 571854 h 602400"/>
                <a:gd name="connsiteX15" fmla="*/ 4814 w 670288"/>
                <a:gd name="connsiteY15" fmla="*/ 509941 h 602400"/>
                <a:gd name="connsiteX16" fmla="*/ 51 w 670288"/>
                <a:gd name="connsiteY16" fmla="*/ 105129 h 602400"/>
                <a:gd name="connsiteX17" fmla="*/ 21482 w 670288"/>
                <a:gd name="connsiteY17" fmla="*/ 31310 h 602400"/>
                <a:gd name="connsiteX18" fmla="*/ 78633 w 670288"/>
                <a:gd name="connsiteY18" fmla="*/ 57504 h 602400"/>
                <a:gd name="connsiteX19" fmla="*/ 83395 w 670288"/>
                <a:gd name="connsiteY19" fmla="*/ 97985 h 602400"/>
                <a:gd name="connsiteX20" fmla="*/ 509639 w 670288"/>
                <a:gd name="connsiteY20" fmla="*/ 95604 h 602400"/>
                <a:gd name="connsiteX21" fmla="*/ 562026 w 670288"/>
                <a:gd name="connsiteY21" fmla="*/ 64647 h 602400"/>
                <a:gd name="connsiteX22" fmla="*/ 583458 w 670288"/>
                <a:gd name="connsiteY22" fmla="*/ 353 h 602400"/>
                <a:gd name="connsiteX0" fmla="*/ 588220 w 670288"/>
                <a:gd name="connsiteY0" fmla="*/ 450 h 595353"/>
                <a:gd name="connsiteX1" fmla="*/ 642989 w 670288"/>
                <a:gd name="connsiteY1" fmla="*/ 36169 h 595353"/>
                <a:gd name="connsiteX2" fmla="*/ 666801 w 670288"/>
                <a:gd name="connsiteY2" fmla="*/ 126657 h 595353"/>
                <a:gd name="connsiteX3" fmla="*/ 669183 w 670288"/>
                <a:gd name="connsiteY3" fmla="*/ 398119 h 595353"/>
                <a:gd name="connsiteX4" fmla="*/ 657276 w 670288"/>
                <a:gd name="connsiteY4" fmla="*/ 510038 h 595353"/>
                <a:gd name="connsiteX5" fmla="*/ 602508 w 670288"/>
                <a:gd name="connsiteY5" fmla="*/ 591000 h 595353"/>
                <a:gd name="connsiteX6" fmla="*/ 564408 w 670288"/>
                <a:gd name="connsiteY6" fmla="*/ 579094 h 595353"/>
                <a:gd name="connsiteX7" fmla="*/ 557264 w 670288"/>
                <a:gd name="connsiteY7" fmla="*/ 533850 h 595353"/>
                <a:gd name="connsiteX8" fmla="*/ 528689 w 670288"/>
                <a:gd name="connsiteY8" fmla="*/ 505275 h 595353"/>
                <a:gd name="connsiteX9" fmla="*/ 428676 w 670288"/>
                <a:gd name="connsiteY9" fmla="*/ 500513 h 595353"/>
                <a:gd name="connsiteX10" fmla="*/ 133401 w 670288"/>
                <a:gd name="connsiteY10" fmla="*/ 500513 h 595353"/>
                <a:gd name="connsiteX11" fmla="*/ 90539 w 670288"/>
                <a:gd name="connsiteY11" fmla="*/ 498132 h 595353"/>
                <a:gd name="connsiteX12" fmla="*/ 81014 w 670288"/>
                <a:gd name="connsiteY12" fmla="*/ 545757 h 595353"/>
                <a:gd name="connsiteX13" fmla="*/ 57201 w 670288"/>
                <a:gd name="connsiteY13" fmla="*/ 576713 h 595353"/>
                <a:gd name="connsiteX14" fmla="*/ 19101 w 670288"/>
                <a:gd name="connsiteY14" fmla="*/ 564807 h 595353"/>
                <a:gd name="connsiteX15" fmla="*/ 4814 w 670288"/>
                <a:gd name="connsiteY15" fmla="*/ 502894 h 595353"/>
                <a:gd name="connsiteX16" fmla="*/ 51 w 670288"/>
                <a:gd name="connsiteY16" fmla="*/ 98082 h 595353"/>
                <a:gd name="connsiteX17" fmla="*/ 21482 w 670288"/>
                <a:gd name="connsiteY17" fmla="*/ 24263 h 595353"/>
                <a:gd name="connsiteX18" fmla="*/ 78633 w 670288"/>
                <a:gd name="connsiteY18" fmla="*/ 50457 h 595353"/>
                <a:gd name="connsiteX19" fmla="*/ 83395 w 670288"/>
                <a:gd name="connsiteY19" fmla="*/ 90938 h 595353"/>
                <a:gd name="connsiteX20" fmla="*/ 509639 w 670288"/>
                <a:gd name="connsiteY20" fmla="*/ 88557 h 595353"/>
                <a:gd name="connsiteX21" fmla="*/ 562026 w 670288"/>
                <a:gd name="connsiteY21" fmla="*/ 57600 h 595353"/>
                <a:gd name="connsiteX22" fmla="*/ 588220 w 670288"/>
                <a:gd name="connsiteY22" fmla="*/ 450 h 595353"/>
                <a:gd name="connsiteX0" fmla="*/ 588220 w 670288"/>
                <a:gd name="connsiteY0" fmla="*/ 450 h 591444"/>
                <a:gd name="connsiteX1" fmla="*/ 642989 w 670288"/>
                <a:gd name="connsiteY1" fmla="*/ 36169 h 591444"/>
                <a:gd name="connsiteX2" fmla="*/ 666801 w 670288"/>
                <a:gd name="connsiteY2" fmla="*/ 126657 h 591444"/>
                <a:gd name="connsiteX3" fmla="*/ 669183 w 670288"/>
                <a:gd name="connsiteY3" fmla="*/ 398119 h 591444"/>
                <a:gd name="connsiteX4" fmla="*/ 657276 w 670288"/>
                <a:gd name="connsiteY4" fmla="*/ 510038 h 591444"/>
                <a:gd name="connsiteX5" fmla="*/ 619177 w 670288"/>
                <a:gd name="connsiteY5" fmla="*/ 586238 h 591444"/>
                <a:gd name="connsiteX6" fmla="*/ 564408 w 670288"/>
                <a:gd name="connsiteY6" fmla="*/ 579094 h 591444"/>
                <a:gd name="connsiteX7" fmla="*/ 557264 w 670288"/>
                <a:gd name="connsiteY7" fmla="*/ 533850 h 591444"/>
                <a:gd name="connsiteX8" fmla="*/ 528689 w 670288"/>
                <a:gd name="connsiteY8" fmla="*/ 505275 h 591444"/>
                <a:gd name="connsiteX9" fmla="*/ 428676 w 670288"/>
                <a:gd name="connsiteY9" fmla="*/ 500513 h 591444"/>
                <a:gd name="connsiteX10" fmla="*/ 133401 w 670288"/>
                <a:gd name="connsiteY10" fmla="*/ 500513 h 591444"/>
                <a:gd name="connsiteX11" fmla="*/ 90539 w 670288"/>
                <a:gd name="connsiteY11" fmla="*/ 498132 h 591444"/>
                <a:gd name="connsiteX12" fmla="*/ 81014 w 670288"/>
                <a:gd name="connsiteY12" fmla="*/ 545757 h 591444"/>
                <a:gd name="connsiteX13" fmla="*/ 57201 w 670288"/>
                <a:gd name="connsiteY13" fmla="*/ 576713 h 591444"/>
                <a:gd name="connsiteX14" fmla="*/ 19101 w 670288"/>
                <a:gd name="connsiteY14" fmla="*/ 564807 h 591444"/>
                <a:gd name="connsiteX15" fmla="*/ 4814 w 670288"/>
                <a:gd name="connsiteY15" fmla="*/ 502894 h 591444"/>
                <a:gd name="connsiteX16" fmla="*/ 51 w 670288"/>
                <a:gd name="connsiteY16" fmla="*/ 98082 h 591444"/>
                <a:gd name="connsiteX17" fmla="*/ 21482 w 670288"/>
                <a:gd name="connsiteY17" fmla="*/ 24263 h 591444"/>
                <a:gd name="connsiteX18" fmla="*/ 78633 w 670288"/>
                <a:gd name="connsiteY18" fmla="*/ 50457 h 591444"/>
                <a:gd name="connsiteX19" fmla="*/ 83395 w 670288"/>
                <a:gd name="connsiteY19" fmla="*/ 90938 h 591444"/>
                <a:gd name="connsiteX20" fmla="*/ 509639 w 670288"/>
                <a:gd name="connsiteY20" fmla="*/ 88557 h 591444"/>
                <a:gd name="connsiteX21" fmla="*/ 562026 w 670288"/>
                <a:gd name="connsiteY21" fmla="*/ 57600 h 591444"/>
                <a:gd name="connsiteX22" fmla="*/ 588220 w 670288"/>
                <a:gd name="connsiteY22" fmla="*/ 450 h 591444"/>
                <a:gd name="connsiteX0" fmla="*/ 588220 w 670288"/>
                <a:gd name="connsiteY0" fmla="*/ 450 h 591444"/>
                <a:gd name="connsiteX1" fmla="*/ 642989 w 670288"/>
                <a:gd name="connsiteY1" fmla="*/ 36169 h 591444"/>
                <a:gd name="connsiteX2" fmla="*/ 666801 w 670288"/>
                <a:gd name="connsiteY2" fmla="*/ 126657 h 591444"/>
                <a:gd name="connsiteX3" fmla="*/ 669183 w 670288"/>
                <a:gd name="connsiteY3" fmla="*/ 398119 h 591444"/>
                <a:gd name="connsiteX4" fmla="*/ 657276 w 670288"/>
                <a:gd name="connsiteY4" fmla="*/ 510038 h 591444"/>
                <a:gd name="connsiteX5" fmla="*/ 619177 w 670288"/>
                <a:gd name="connsiteY5" fmla="*/ 586238 h 591444"/>
                <a:gd name="connsiteX6" fmla="*/ 569171 w 670288"/>
                <a:gd name="connsiteY6" fmla="*/ 579094 h 591444"/>
                <a:gd name="connsiteX7" fmla="*/ 557264 w 670288"/>
                <a:gd name="connsiteY7" fmla="*/ 533850 h 591444"/>
                <a:gd name="connsiteX8" fmla="*/ 528689 w 670288"/>
                <a:gd name="connsiteY8" fmla="*/ 505275 h 591444"/>
                <a:gd name="connsiteX9" fmla="*/ 428676 w 670288"/>
                <a:gd name="connsiteY9" fmla="*/ 500513 h 591444"/>
                <a:gd name="connsiteX10" fmla="*/ 133401 w 670288"/>
                <a:gd name="connsiteY10" fmla="*/ 500513 h 591444"/>
                <a:gd name="connsiteX11" fmla="*/ 90539 w 670288"/>
                <a:gd name="connsiteY11" fmla="*/ 498132 h 591444"/>
                <a:gd name="connsiteX12" fmla="*/ 81014 w 670288"/>
                <a:gd name="connsiteY12" fmla="*/ 545757 h 591444"/>
                <a:gd name="connsiteX13" fmla="*/ 57201 w 670288"/>
                <a:gd name="connsiteY13" fmla="*/ 576713 h 591444"/>
                <a:gd name="connsiteX14" fmla="*/ 19101 w 670288"/>
                <a:gd name="connsiteY14" fmla="*/ 564807 h 591444"/>
                <a:gd name="connsiteX15" fmla="*/ 4814 w 670288"/>
                <a:gd name="connsiteY15" fmla="*/ 502894 h 591444"/>
                <a:gd name="connsiteX16" fmla="*/ 51 w 670288"/>
                <a:gd name="connsiteY16" fmla="*/ 98082 h 591444"/>
                <a:gd name="connsiteX17" fmla="*/ 21482 w 670288"/>
                <a:gd name="connsiteY17" fmla="*/ 24263 h 591444"/>
                <a:gd name="connsiteX18" fmla="*/ 78633 w 670288"/>
                <a:gd name="connsiteY18" fmla="*/ 50457 h 591444"/>
                <a:gd name="connsiteX19" fmla="*/ 83395 w 670288"/>
                <a:gd name="connsiteY19" fmla="*/ 90938 h 591444"/>
                <a:gd name="connsiteX20" fmla="*/ 509639 w 670288"/>
                <a:gd name="connsiteY20" fmla="*/ 88557 h 591444"/>
                <a:gd name="connsiteX21" fmla="*/ 562026 w 670288"/>
                <a:gd name="connsiteY21" fmla="*/ 57600 h 591444"/>
                <a:gd name="connsiteX22" fmla="*/ 588220 w 670288"/>
                <a:gd name="connsiteY22" fmla="*/ 450 h 591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70288" h="591444">
                  <a:moveTo>
                    <a:pt x="588220" y="450"/>
                  </a:moveTo>
                  <a:cubicBezTo>
                    <a:pt x="616000" y="-3122"/>
                    <a:pt x="629892" y="15135"/>
                    <a:pt x="642989" y="36169"/>
                  </a:cubicBezTo>
                  <a:cubicBezTo>
                    <a:pt x="656086" y="57204"/>
                    <a:pt x="662435" y="66332"/>
                    <a:pt x="666801" y="126657"/>
                  </a:cubicBezTo>
                  <a:cubicBezTo>
                    <a:pt x="671167" y="186982"/>
                    <a:pt x="670770" y="334222"/>
                    <a:pt x="669183" y="398119"/>
                  </a:cubicBezTo>
                  <a:cubicBezTo>
                    <a:pt x="667596" y="462016"/>
                    <a:pt x="665610" y="478685"/>
                    <a:pt x="657276" y="510038"/>
                  </a:cubicBezTo>
                  <a:cubicBezTo>
                    <a:pt x="648942" y="541391"/>
                    <a:pt x="633861" y="574729"/>
                    <a:pt x="619177" y="586238"/>
                  </a:cubicBezTo>
                  <a:cubicBezTo>
                    <a:pt x="604493" y="597747"/>
                    <a:pt x="579490" y="587825"/>
                    <a:pt x="569171" y="579094"/>
                  </a:cubicBezTo>
                  <a:cubicBezTo>
                    <a:pt x="558852" y="570363"/>
                    <a:pt x="564011" y="546153"/>
                    <a:pt x="557264" y="533850"/>
                  </a:cubicBezTo>
                  <a:cubicBezTo>
                    <a:pt x="550517" y="521547"/>
                    <a:pt x="550120" y="510831"/>
                    <a:pt x="528689" y="505275"/>
                  </a:cubicBezTo>
                  <a:cubicBezTo>
                    <a:pt x="507258" y="499719"/>
                    <a:pt x="494557" y="501307"/>
                    <a:pt x="428676" y="500513"/>
                  </a:cubicBezTo>
                  <a:cubicBezTo>
                    <a:pt x="362795" y="499719"/>
                    <a:pt x="189757" y="500910"/>
                    <a:pt x="133401" y="500513"/>
                  </a:cubicBezTo>
                  <a:cubicBezTo>
                    <a:pt x="77045" y="500116"/>
                    <a:pt x="99270" y="490591"/>
                    <a:pt x="90539" y="498132"/>
                  </a:cubicBezTo>
                  <a:cubicBezTo>
                    <a:pt x="81808" y="505673"/>
                    <a:pt x="86570" y="532660"/>
                    <a:pt x="81014" y="545757"/>
                  </a:cubicBezTo>
                  <a:cubicBezTo>
                    <a:pt x="75458" y="558854"/>
                    <a:pt x="67520" y="573538"/>
                    <a:pt x="57201" y="576713"/>
                  </a:cubicBezTo>
                  <a:cubicBezTo>
                    <a:pt x="46882" y="579888"/>
                    <a:pt x="27832" y="577110"/>
                    <a:pt x="19101" y="564807"/>
                  </a:cubicBezTo>
                  <a:cubicBezTo>
                    <a:pt x="10370" y="552504"/>
                    <a:pt x="7989" y="580681"/>
                    <a:pt x="4814" y="502894"/>
                  </a:cubicBezTo>
                  <a:cubicBezTo>
                    <a:pt x="1639" y="425107"/>
                    <a:pt x="-346" y="173091"/>
                    <a:pt x="51" y="98082"/>
                  </a:cubicBezTo>
                  <a:cubicBezTo>
                    <a:pt x="448" y="23073"/>
                    <a:pt x="8385" y="32200"/>
                    <a:pt x="21482" y="24263"/>
                  </a:cubicBezTo>
                  <a:cubicBezTo>
                    <a:pt x="34579" y="16326"/>
                    <a:pt x="68315" y="22676"/>
                    <a:pt x="78633" y="50457"/>
                  </a:cubicBezTo>
                  <a:cubicBezTo>
                    <a:pt x="88951" y="78238"/>
                    <a:pt x="71093" y="79826"/>
                    <a:pt x="83395" y="90938"/>
                  </a:cubicBezTo>
                  <a:cubicBezTo>
                    <a:pt x="95697" y="102050"/>
                    <a:pt x="429867" y="94113"/>
                    <a:pt x="509639" y="88557"/>
                  </a:cubicBezTo>
                  <a:cubicBezTo>
                    <a:pt x="544167" y="94907"/>
                    <a:pt x="548929" y="72284"/>
                    <a:pt x="562026" y="57600"/>
                  </a:cubicBezTo>
                  <a:cubicBezTo>
                    <a:pt x="575123" y="42916"/>
                    <a:pt x="560440" y="4022"/>
                    <a:pt x="588220" y="450"/>
                  </a:cubicBezTo>
                  <a:close/>
                </a:path>
              </a:pathLst>
            </a:cu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Rectangle 2058"/>
            <p:cNvSpPr/>
            <p:nvPr/>
          </p:nvSpPr>
          <p:spPr>
            <a:xfrm>
              <a:off x="1428752" y="1689476"/>
              <a:ext cx="659606" cy="332207"/>
            </a:xfrm>
            <a:custGeom>
              <a:avLst/>
              <a:gdLst>
                <a:gd name="connsiteX0" fmla="*/ 0 w 670288"/>
                <a:gd name="connsiteY0" fmla="*/ 0 h 344111"/>
                <a:gd name="connsiteX1" fmla="*/ 670288 w 670288"/>
                <a:gd name="connsiteY1" fmla="*/ 0 h 344111"/>
                <a:gd name="connsiteX2" fmla="*/ 670288 w 670288"/>
                <a:gd name="connsiteY2" fmla="*/ 344111 h 344111"/>
                <a:gd name="connsiteX3" fmla="*/ 0 w 670288"/>
                <a:gd name="connsiteY3" fmla="*/ 344111 h 344111"/>
                <a:gd name="connsiteX4" fmla="*/ 0 w 670288"/>
                <a:gd name="connsiteY4" fmla="*/ 0 h 344111"/>
                <a:gd name="connsiteX0" fmla="*/ 0 w 670288"/>
                <a:gd name="connsiteY0" fmla="*/ 0 h 344111"/>
                <a:gd name="connsiteX1" fmla="*/ 670288 w 670288"/>
                <a:gd name="connsiteY1" fmla="*/ 0 h 344111"/>
                <a:gd name="connsiteX2" fmla="*/ 670288 w 670288"/>
                <a:gd name="connsiteY2" fmla="*/ 344111 h 344111"/>
                <a:gd name="connsiteX3" fmla="*/ 0 w 670288"/>
                <a:gd name="connsiteY3" fmla="*/ 325061 h 344111"/>
                <a:gd name="connsiteX4" fmla="*/ 0 w 670288"/>
                <a:gd name="connsiteY4" fmla="*/ 0 h 344111"/>
                <a:gd name="connsiteX0" fmla="*/ 0 w 670288"/>
                <a:gd name="connsiteY0" fmla="*/ 0 h 344111"/>
                <a:gd name="connsiteX1" fmla="*/ 670288 w 670288"/>
                <a:gd name="connsiteY1" fmla="*/ 0 h 344111"/>
                <a:gd name="connsiteX2" fmla="*/ 670288 w 670288"/>
                <a:gd name="connsiteY2" fmla="*/ 344111 h 344111"/>
                <a:gd name="connsiteX3" fmla="*/ 0 w 670288"/>
                <a:gd name="connsiteY3" fmla="*/ 317918 h 344111"/>
                <a:gd name="connsiteX4" fmla="*/ 0 w 670288"/>
                <a:gd name="connsiteY4" fmla="*/ 0 h 344111"/>
                <a:gd name="connsiteX0" fmla="*/ 0 w 675050"/>
                <a:gd name="connsiteY0" fmla="*/ 23812 h 344111"/>
                <a:gd name="connsiteX1" fmla="*/ 675050 w 675050"/>
                <a:gd name="connsiteY1" fmla="*/ 0 h 344111"/>
                <a:gd name="connsiteX2" fmla="*/ 675050 w 675050"/>
                <a:gd name="connsiteY2" fmla="*/ 344111 h 344111"/>
                <a:gd name="connsiteX3" fmla="*/ 4762 w 675050"/>
                <a:gd name="connsiteY3" fmla="*/ 317918 h 344111"/>
                <a:gd name="connsiteX4" fmla="*/ 0 w 675050"/>
                <a:gd name="connsiteY4" fmla="*/ 23812 h 344111"/>
                <a:gd name="connsiteX0" fmla="*/ 0 w 675050"/>
                <a:gd name="connsiteY0" fmla="*/ 13945 h 344111"/>
                <a:gd name="connsiteX1" fmla="*/ 675050 w 675050"/>
                <a:gd name="connsiteY1" fmla="*/ 0 h 344111"/>
                <a:gd name="connsiteX2" fmla="*/ 675050 w 675050"/>
                <a:gd name="connsiteY2" fmla="*/ 344111 h 344111"/>
                <a:gd name="connsiteX3" fmla="*/ 4762 w 675050"/>
                <a:gd name="connsiteY3" fmla="*/ 317918 h 344111"/>
                <a:gd name="connsiteX4" fmla="*/ 0 w 675050"/>
                <a:gd name="connsiteY4" fmla="*/ 13945 h 344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050" h="344111">
                  <a:moveTo>
                    <a:pt x="0" y="13945"/>
                  </a:moveTo>
                  <a:lnTo>
                    <a:pt x="675050" y="0"/>
                  </a:lnTo>
                  <a:lnTo>
                    <a:pt x="675050" y="344111"/>
                  </a:lnTo>
                  <a:lnTo>
                    <a:pt x="4762" y="317918"/>
                  </a:lnTo>
                  <a:cubicBezTo>
                    <a:pt x="3175" y="219883"/>
                    <a:pt x="1587" y="111980"/>
                    <a:pt x="0" y="13945"/>
                  </a:cubicBez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Freeform 85"/>
            <p:cNvSpPr/>
            <p:nvPr/>
          </p:nvSpPr>
          <p:spPr>
            <a:xfrm flipV="1">
              <a:off x="1426317" y="1660902"/>
              <a:ext cx="667512" cy="169530"/>
            </a:xfrm>
            <a:custGeom>
              <a:avLst/>
              <a:gdLst>
                <a:gd name="connsiteX0" fmla="*/ 0 w 655190"/>
                <a:gd name="connsiteY0" fmla="*/ 48178 h 83896"/>
                <a:gd name="connsiteX1" fmla="*/ 35719 w 655190"/>
                <a:gd name="connsiteY1" fmla="*/ 12459 h 83896"/>
                <a:gd name="connsiteX2" fmla="*/ 95250 w 655190"/>
                <a:gd name="connsiteY2" fmla="*/ 7696 h 83896"/>
                <a:gd name="connsiteX3" fmla="*/ 581025 w 655190"/>
                <a:gd name="connsiteY3" fmla="*/ 5315 h 83896"/>
                <a:gd name="connsiteX4" fmla="*/ 645319 w 655190"/>
                <a:gd name="connsiteY4" fmla="*/ 83896 h 83896"/>
                <a:gd name="connsiteX0" fmla="*/ 0 w 648540"/>
                <a:gd name="connsiteY0" fmla="*/ 46075 h 81793"/>
                <a:gd name="connsiteX1" fmla="*/ 35719 w 648540"/>
                <a:gd name="connsiteY1" fmla="*/ 10356 h 81793"/>
                <a:gd name="connsiteX2" fmla="*/ 95250 w 648540"/>
                <a:gd name="connsiteY2" fmla="*/ 5593 h 81793"/>
                <a:gd name="connsiteX3" fmla="*/ 581025 w 648540"/>
                <a:gd name="connsiteY3" fmla="*/ 3212 h 81793"/>
                <a:gd name="connsiteX4" fmla="*/ 645319 w 648540"/>
                <a:gd name="connsiteY4" fmla="*/ 81793 h 81793"/>
                <a:gd name="connsiteX0" fmla="*/ 0 w 648540"/>
                <a:gd name="connsiteY0" fmla="*/ 40755 h 76473"/>
                <a:gd name="connsiteX1" fmla="*/ 35719 w 648540"/>
                <a:gd name="connsiteY1" fmla="*/ 5036 h 76473"/>
                <a:gd name="connsiteX2" fmla="*/ 95250 w 648540"/>
                <a:gd name="connsiteY2" fmla="*/ 273 h 76473"/>
                <a:gd name="connsiteX3" fmla="*/ 581025 w 648540"/>
                <a:gd name="connsiteY3" fmla="*/ 5036 h 76473"/>
                <a:gd name="connsiteX4" fmla="*/ 645319 w 648540"/>
                <a:gd name="connsiteY4" fmla="*/ 76473 h 76473"/>
                <a:gd name="connsiteX0" fmla="*/ 0 w 648540"/>
                <a:gd name="connsiteY0" fmla="*/ 42863 h 78581"/>
                <a:gd name="connsiteX1" fmla="*/ 35719 w 648540"/>
                <a:gd name="connsiteY1" fmla="*/ 7144 h 78581"/>
                <a:gd name="connsiteX2" fmla="*/ 95250 w 648540"/>
                <a:gd name="connsiteY2" fmla="*/ 2381 h 78581"/>
                <a:gd name="connsiteX3" fmla="*/ 581025 w 648540"/>
                <a:gd name="connsiteY3" fmla="*/ 0 h 78581"/>
                <a:gd name="connsiteX4" fmla="*/ 645319 w 648540"/>
                <a:gd name="connsiteY4" fmla="*/ 78581 h 78581"/>
                <a:gd name="connsiteX0" fmla="*/ 0 w 660677"/>
                <a:gd name="connsiteY0" fmla="*/ 48100 h 83818"/>
                <a:gd name="connsiteX1" fmla="*/ 35719 w 660677"/>
                <a:gd name="connsiteY1" fmla="*/ 12381 h 83818"/>
                <a:gd name="connsiteX2" fmla="*/ 95250 w 660677"/>
                <a:gd name="connsiteY2" fmla="*/ 7618 h 83818"/>
                <a:gd name="connsiteX3" fmla="*/ 581025 w 660677"/>
                <a:gd name="connsiteY3" fmla="*/ 5237 h 83818"/>
                <a:gd name="connsiteX4" fmla="*/ 652463 w 660677"/>
                <a:gd name="connsiteY4" fmla="*/ 83818 h 83818"/>
                <a:gd name="connsiteX0" fmla="*/ 0 w 653280"/>
                <a:gd name="connsiteY0" fmla="*/ 48100 h 83818"/>
                <a:gd name="connsiteX1" fmla="*/ 35719 w 653280"/>
                <a:gd name="connsiteY1" fmla="*/ 12381 h 83818"/>
                <a:gd name="connsiteX2" fmla="*/ 95250 w 653280"/>
                <a:gd name="connsiteY2" fmla="*/ 7618 h 83818"/>
                <a:gd name="connsiteX3" fmla="*/ 581025 w 653280"/>
                <a:gd name="connsiteY3" fmla="*/ 5237 h 83818"/>
                <a:gd name="connsiteX4" fmla="*/ 652463 w 653280"/>
                <a:gd name="connsiteY4" fmla="*/ 83818 h 83818"/>
                <a:gd name="connsiteX0" fmla="*/ 0 w 659607"/>
                <a:gd name="connsiteY0" fmla="*/ 48100 h 83818"/>
                <a:gd name="connsiteX1" fmla="*/ 35719 w 659607"/>
                <a:gd name="connsiteY1" fmla="*/ 12381 h 83818"/>
                <a:gd name="connsiteX2" fmla="*/ 95250 w 659607"/>
                <a:gd name="connsiteY2" fmla="*/ 7618 h 83818"/>
                <a:gd name="connsiteX3" fmla="*/ 581025 w 659607"/>
                <a:gd name="connsiteY3" fmla="*/ 5237 h 83818"/>
                <a:gd name="connsiteX4" fmla="*/ 659607 w 659607"/>
                <a:gd name="connsiteY4" fmla="*/ 83818 h 83818"/>
                <a:gd name="connsiteX0" fmla="*/ 0 w 659607"/>
                <a:gd name="connsiteY0" fmla="*/ 48100 h 83818"/>
                <a:gd name="connsiteX1" fmla="*/ 35719 w 659607"/>
                <a:gd name="connsiteY1" fmla="*/ 12381 h 83818"/>
                <a:gd name="connsiteX2" fmla="*/ 95250 w 659607"/>
                <a:gd name="connsiteY2" fmla="*/ 7618 h 83818"/>
                <a:gd name="connsiteX3" fmla="*/ 581025 w 659607"/>
                <a:gd name="connsiteY3" fmla="*/ 5237 h 83818"/>
                <a:gd name="connsiteX4" fmla="*/ 659607 w 659607"/>
                <a:gd name="connsiteY4" fmla="*/ 83818 h 83818"/>
                <a:gd name="connsiteX0" fmla="*/ 0 w 659607"/>
                <a:gd name="connsiteY0" fmla="*/ 48100 h 83818"/>
                <a:gd name="connsiteX1" fmla="*/ 35719 w 659607"/>
                <a:gd name="connsiteY1" fmla="*/ 12381 h 83818"/>
                <a:gd name="connsiteX2" fmla="*/ 95250 w 659607"/>
                <a:gd name="connsiteY2" fmla="*/ 7618 h 83818"/>
                <a:gd name="connsiteX3" fmla="*/ 581025 w 659607"/>
                <a:gd name="connsiteY3" fmla="*/ 5237 h 83818"/>
                <a:gd name="connsiteX4" fmla="*/ 659607 w 659607"/>
                <a:gd name="connsiteY4" fmla="*/ 83818 h 83818"/>
                <a:gd name="connsiteX0" fmla="*/ 0 w 659607"/>
                <a:gd name="connsiteY0" fmla="*/ 57625 h 83818"/>
                <a:gd name="connsiteX1" fmla="*/ 35719 w 659607"/>
                <a:gd name="connsiteY1" fmla="*/ 12381 h 83818"/>
                <a:gd name="connsiteX2" fmla="*/ 95250 w 659607"/>
                <a:gd name="connsiteY2" fmla="*/ 7618 h 83818"/>
                <a:gd name="connsiteX3" fmla="*/ 581025 w 659607"/>
                <a:gd name="connsiteY3" fmla="*/ 5237 h 83818"/>
                <a:gd name="connsiteX4" fmla="*/ 659607 w 659607"/>
                <a:gd name="connsiteY4" fmla="*/ 83818 h 83818"/>
                <a:gd name="connsiteX0" fmla="*/ 0 w 659607"/>
                <a:gd name="connsiteY0" fmla="*/ 57783 h 83976"/>
                <a:gd name="connsiteX1" fmla="*/ 40482 w 659607"/>
                <a:gd name="connsiteY1" fmla="*/ 14921 h 83976"/>
                <a:gd name="connsiteX2" fmla="*/ 95250 w 659607"/>
                <a:gd name="connsiteY2" fmla="*/ 7776 h 83976"/>
                <a:gd name="connsiteX3" fmla="*/ 581025 w 659607"/>
                <a:gd name="connsiteY3" fmla="*/ 5395 h 83976"/>
                <a:gd name="connsiteX4" fmla="*/ 659607 w 659607"/>
                <a:gd name="connsiteY4" fmla="*/ 83976 h 83976"/>
                <a:gd name="connsiteX0" fmla="*/ 0 w 659607"/>
                <a:gd name="connsiteY0" fmla="*/ 55926 h 82119"/>
                <a:gd name="connsiteX1" fmla="*/ 40482 w 659607"/>
                <a:gd name="connsiteY1" fmla="*/ 13064 h 82119"/>
                <a:gd name="connsiteX2" fmla="*/ 95250 w 659607"/>
                <a:gd name="connsiteY2" fmla="*/ 5919 h 82119"/>
                <a:gd name="connsiteX3" fmla="*/ 511969 w 659607"/>
                <a:gd name="connsiteY3" fmla="*/ 5919 h 82119"/>
                <a:gd name="connsiteX4" fmla="*/ 659607 w 659607"/>
                <a:gd name="connsiteY4" fmla="*/ 82119 h 82119"/>
                <a:gd name="connsiteX0" fmla="*/ 0 w 659607"/>
                <a:gd name="connsiteY0" fmla="*/ 50759 h 76952"/>
                <a:gd name="connsiteX1" fmla="*/ 40482 w 659607"/>
                <a:gd name="connsiteY1" fmla="*/ 7897 h 76952"/>
                <a:gd name="connsiteX2" fmla="*/ 95250 w 659607"/>
                <a:gd name="connsiteY2" fmla="*/ 752 h 76952"/>
                <a:gd name="connsiteX3" fmla="*/ 511969 w 659607"/>
                <a:gd name="connsiteY3" fmla="*/ 752 h 76952"/>
                <a:gd name="connsiteX4" fmla="*/ 659607 w 659607"/>
                <a:gd name="connsiteY4" fmla="*/ 76952 h 76952"/>
                <a:gd name="connsiteX0" fmla="*/ 0 w 659607"/>
                <a:gd name="connsiteY0" fmla="*/ 50759 h 76952"/>
                <a:gd name="connsiteX1" fmla="*/ 40482 w 659607"/>
                <a:gd name="connsiteY1" fmla="*/ 7897 h 76952"/>
                <a:gd name="connsiteX2" fmla="*/ 95250 w 659607"/>
                <a:gd name="connsiteY2" fmla="*/ 752 h 76952"/>
                <a:gd name="connsiteX3" fmla="*/ 511969 w 659607"/>
                <a:gd name="connsiteY3" fmla="*/ 752 h 76952"/>
                <a:gd name="connsiteX4" fmla="*/ 659607 w 659607"/>
                <a:gd name="connsiteY4" fmla="*/ 76952 h 76952"/>
                <a:gd name="connsiteX0" fmla="*/ 0 w 659607"/>
                <a:gd name="connsiteY0" fmla="*/ 55925 h 82118"/>
                <a:gd name="connsiteX1" fmla="*/ 40482 w 659607"/>
                <a:gd name="connsiteY1" fmla="*/ 13063 h 82118"/>
                <a:gd name="connsiteX2" fmla="*/ 133350 w 659607"/>
                <a:gd name="connsiteY2" fmla="*/ 5918 h 82118"/>
                <a:gd name="connsiteX3" fmla="*/ 511969 w 659607"/>
                <a:gd name="connsiteY3" fmla="*/ 5918 h 82118"/>
                <a:gd name="connsiteX4" fmla="*/ 659607 w 659607"/>
                <a:gd name="connsiteY4" fmla="*/ 82118 h 82118"/>
                <a:gd name="connsiteX0" fmla="*/ 0 w 659607"/>
                <a:gd name="connsiteY0" fmla="*/ 55925 h 82118"/>
                <a:gd name="connsiteX1" fmla="*/ 133350 w 659607"/>
                <a:gd name="connsiteY1" fmla="*/ 5918 h 82118"/>
                <a:gd name="connsiteX2" fmla="*/ 511969 w 659607"/>
                <a:gd name="connsiteY2" fmla="*/ 5918 h 82118"/>
                <a:gd name="connsiteX3" fmla="*/ 659607 w 659607"/>
                <a:gd name="connsiteY3" fmla="*/ 82118 h 82118"/>
                <a:gd name="connsiteX0" fmla="*/ 0 w 659607"/>
                <a:gd name="connsiteY0" fmla="*/ 55925 h 82118"/>
                <a:gd name="connsiteX1" fmla="*/ 133350 w 659607"/>
                <a:gd name="connsiteY1" fmla="*/ 5918 h 82118"/>
                <a:gd name="connsiteX2" fmla="*/ 511969 w 659607"/>
                <a:gd name="connsiteY2" fmla="*/ 5918 h 82118"/>
                <a:gd name="connsiteX3" fmla="*/ 659607 w 659607"/>
                <a:gd name="connsiteY3" fmla="*/ 82118 h 82118"/>
                <a:gd name="connsiteX0" fmla="*/ 0 w 654844"/>
                <a:gd name="connsiteY0" fmla="*/ 65527 h 84576"/>
                <a:gd name="connsiteX1" fmla="*/ 128587 w 654844"/>
                <a:gd name="connsiteY1" fmla="*/ 8376 h 84576"/>
                <a:gd name="connsiteX2" fmla="*/ 507206 w 654844"/>
                <a:gd name="connsiteY2" fmla="*/ 8376 h 84576"/>
                <a:gd name="connsiteX3" fmla="*/ 654844 w 654844"/>
                <a:gd name="connsiteY3" fmla="*/ 84576 h 84576"/>
                <a:gd name="connsiteX0" fmla="*/ 0 w 654844"/>
                <a:gd name="connsiteY0" fmla="*/ 88256 h 88256"/>
                <a:gd name="connsiteX1" fmla="*/ 128587 w 654844"/>
                <a:gd name="connsiteY1" fmla="*/ 9674 h 88256"/>
                <a:gd name="connsiteX2" fmla="*/ 507206 w 654844"/>
                <a:gd name="connsiteY2" fmla="*/ 9674 h 88256"/>
                <a:gd name="connsiteX3" fmla="*/ 654844 w 654844"/>
                <a:gd name="connsiteY3" fmla="*/ 85874 h 88256"/>
                <a:gd name="connsiteX0" fmla="*/ 0 w 654844"/>
                <a:gd name="connsiteY0" fmla="*/ 89316 h 103603"/>
                <a:gd name="connsiteX1" fmla="*/ 128587 w 654844"/>
                <a:gd name="connsiteY1" fmla="*/ 10734 h 103603"/>
                <a:gd name="connsiteX2" fmla="*/ 507206 w 654844"/>
                <a:gd name="connsiteY2" fmla="*/ 10734 h 103603"/>
                <a:gd name="connsiteX3" fmla="*/ 654844 w 654844"/>
                <a:gd name="connsiteY3" fmla="*/ 103603 h 103603"/>
                <a:gd name="connsiteX0" fmla="*/ 0 w 654844"/>
                <a:gd name="connsiteY0" fmla="*/ 87502 h 101789"/>
                <a:gd name="connsiteX1" fmla="*/ 128587 w 654844"/>
                <a:gd name="connsiteY1" fmla="*/ 8920 h 101789"/>
                <a:gd name="connsiteX2" fmla="*/ 321174 w 654844"/>
                <a:gd name="connsiteY2" fmla="*/ 3698 h 101789"/>
                <a:gd name="connsiteX3" fmla="*/ 507206 w 654844"/>
                <a:gd name="connsiteY3" fmla="*/ 8920 h 101789"/>
                <a:gd name="connsiteX4" fmla="*/ 654844 w 654844"/>
                <a:gd name="connsiteY4" fmla="*/ 101789 h 101789"/>
                <a:gd name="connsiteX0" fmla="*/ 0 w 654844"/>
                <a:gd name="connsiteY0" fmla="*/ 124285 h 138572"/>
                <a:gd name="connsiteX1" fmla="*/ 128587 w 654844"/>
                <a:gd name="connsiteY1" fmla="*/ 45703 h 138572"/>
                <a:gd name="connsiteX2" fmla="*/ 321174 w 654844"/>
                <a:gd name="connsiteY2" fmla="*/ 0 h 138572"/>
                <a:gd name="connsiteX3" fmla="*/ 507206 w 654844"/>
                <a:gd name="connsiteY3" fmla="*/ 45703 h 138572"/>
                <a:gd name="connsiteX4" fmla="*/ 654844 w 654844"/>
                <a:gd name="connsiteY4" fmla="*/ 138572 h 138572"/>
                <a:gd name="connsiteX0" fmla="*/ 0 w 654844"/>
                <a:gd name="connsiteY0" fmla="*/ 125055 h 139342"/>
                <a:gd name="connsiteX1" fmla="*/ 128587 w 654844"/>
                <a:gd name="connsiteY1" fmla="*/ 46473 h 139342"/>
                <a:gd name="connsiteX2" fmla="*/ 321174 w 654844"/>
                <a:gd name="connsiteY2" fmla="*/ 770 h 139342"/>
                <a:gd name="connsiteX3" fmla="*/ 416953 w 654844"/>
                <a:gd name="connsiteY3" fmla="*/ 19821 h 139342"/>
                <a:gd name="connsiteX4" fmla="*/ 507206 w 654844"/>
                <a:gd name="connsiteY4" fmla="*/ 46473 h 139342"/>
                <a:gd name="connsiteX5" fmla="*/ 654844 w 654844"/>
                <a:gd name="connsiteY5" fmla="*/ 139342 h 139342"/>
                <a:gd name="connsiteX0" fmla="*/ 0 w 654844"/>
                <a:gd name="connsiteY0" fmla="*/ 124295 h 138582"/>
                <a:gd name="connsiteX1" fmla="*/ 128587 w 654844"/>
                <a:gd name="connsiteY1" fmla="*/ 45713 h 138582"/>
                <a:gd name="connsiteX2" fmla="*/ 218387 w 654844"/>
                <a:gd name="connsiteY2" fmla="*/ 21442 h 138582"/>
                <a:gd name="connsiteX3" fmla="*/ 321174 w 654844"/>
                <a:gd name="connsiteY3" fmla="*/ 10 h 138582"/>
                <a:gd name="connsiteX4" fmla="*/ 416953 w 654844"/>
                <a:gd name="connsiteY4" fmla="*/ 19061 h 138582"/>
                <a:gd name="connsiteX5" fmla="*/ 507206 w 654844"/>
                <a:gd name="connsiteY5" fmla="*/ 45713 h 138582"/>
                <a:gd name="connsiteX6" fmla="*/ 654844 w 654844"/>
                <a:gd name="connsiteY6" fmla="*/ 138582 h 138582"/>
                <a:gd name="connsiteX0" fmla="*/ 0 w 654844"/>
                <a:gd name="connsiteY0" fmla="*/ 124295 h 138582"/>
                <a:gd name="connsiteX1" fmla="*/ 128587 w 654844"/>
                <a:gd name="connsiteY1" fmla="*/ 45713 h 138582"/>
                <a:gd name="connsiteX2" fmla="*/ 241747 w 654844"/>
                <a:gd name="connsiteY2" fmla="*/ 50017 h 138582"/>
                <a:gd name="connsiteX3" fmla="*/ 321174 w 654844"/>
                <a:gd name="connsiteY3" fmla="*/ 10 h 138582"/>
                <a:gd name="connsiteX4" fmla="*/ 416953 w 654844"/>
                <a:gd name="connsiteY4" fmla="*/ 19061 h 138582"/>
                <a:gd name="connsiteX5" fmla="*/ 507206 w 654844"/>
                <a:gd name="connsiteY5" fmla="*/ 45713 h 138582"/>
                <a:gd name="connsiteX6" fmla="*/ 654844 w 654844"/>
                <a:gd name="connsiteY6" fmla="*/ 138582 h 138582"/>
                <a:gd name="connsiteX0" fmla="*/ 0 w 654844"/>
                <a:gd name="connsiteY0" fmla="*/ 124288 h 138575"/>
                <a:gd name="connsiteX1" fmla="*/ 128587 w 654844"/>
                <a:gd name="connsiteY1" fmla="*/ 45706 h 138575"/>
                <a:gd name="connsiteX2" fmla="*/ 241747 w 654844"/>
                <a:gd name="connsiteY2" fmla="*/ 50010 h 138575"/>
                <a:gd name="connsiteX3" fmla="*/ 321174 w 654844"/>
                <a:gd name="connsiteY3" fmla="*/ 3 h 138575"/>
                <a:gd name="connsiteX4" fmla="*/ 412281 w 654844"/>
                <a:gd name="connsiteY4" fmla="*/ 59535 h 138575"/>
                <a:gd name="connsiteX5" fmla="*/ 507206 w 654844"/>
                <a:gd name="connsiteY5" fmla="*/ 45706 h 138575"/>
                <a:gd name="connsiteX6" fmla="*/ 654844 w 654844"/>
                <a:gd name="connsiteY6" fmla="*/ 138575 h 138575"/>
                <a:gd name="connsiteX0" fmla="*/ 0 w 654844"/>
                <a:gd name="connsiteY0" fmla="*/ 148099 h 162386"/>
                <a:gd name="connsiteX1" fmla="*/ 128587 w 654844"/>
                <a:gd name="connsiteY1" fmla="*/ 69517 h 162386"/>
                <a:gd name="connsiteX2" fmla="*/ 241747 w 654844"/>
                <a:gd name="connsiteY2" fmla="*/ 73821 h 162386"/>
                <a:gd name="connsiteX3" fmla="*/ 321174 w 654844"/>
                <a:gd name="connsiteY3" fmla="*/ 1 h 162386"/>
                <a:gd name="connsiteX4" fmla="*/ 412281 w 654844"/>
                <a:gd name="connsiteY4" fmla="*/ 83346 h 162386"/>
                <a:gd name="connsiteX5" fmla="*/ 507206 w 654844"/>
                <a:gd name="connsiteY5" fmla="*/ 69517 h 162386"/>
                <a:gd name="connsiteX6" fmla="*/ 654844 w 654844"/>
                <a:gd name="connsiteY6" fmla="*/ 162386 h 162386"/>
                <a:gd name="connsiteX0" fmla="*/ 0 w 654844"/>
                <a:gd name="connsiteY0" fmla="*/ 155243 h 169530"/>
                <a:gd name="connsiteX1" fmla="*/ 128587 w 654844"/>
                <a:gd name="connsiteY1" fmla="*/ 76661 h 169530"/>
                <a:gd name="connsiteX2" fmla="*/ 241747 w 654844"/>
                <a:gd name="connsiteY2" fmla="*/ 80965 h 169530"/>
                <a:gd name="connsiteX3" fmla="*/ 325845 w 654844"/>
                <a:gd name="connsiteY3" fmla="*/ 1 h 169530"/>
                <a:gd name="connsiteX4" fmla="*/ 412281 w 654844"/>
                <a:gd name="connsiteY4" fmla="*/ 90490 h 169530"/>
                <a:gd name="connsiteX5" fmla="*/ 507206 w 654844"/>
                <a:gd name="connsiteY5" fmla="*/ 76661 h 169530"/>
                <a:gd name="connsiteX6" fmla="*/ 654844 w 654844"/>
                <a:gd name="connsiteY6" fmla="*/ 169530 h 169530"/>
                <a:gd name="connsiteX0" fmla="*/ 0 w 654844"/>
                <a:gd name="connsiteY0" fmla="*/ 155243 h 169530"/>
                <a:gd name="connsiteX1" fmla="*/ 128587 w 654844"/>
                <a:gd name="connsiteY1" fmla="*/ 76661 h 169530"/>
                <a:gd name="connsiteX2" fmla="*/ 241747 w 654844"/>
                <a:gd name="connsiteY2" fmla="*/ 80965 h 169530"/>
                <a:gd name="connsiteX3" fmla="*/ 318838 w 654844"/>
                <a:gd name="connsiteY3" fmla="*/ 1 h 169530"/>
                <a:gd name="connsiteX4" fmla="*/ 412281 w 654844"/>
                <a:gd name="connsiteY4" fmla="*/ 90490 h 169530"/>
                <a:gd name="connsiteX5" fmla="*/ 507206 w 654844"/>
                <a:gd name="connsiteY5" fmla="*/ 76661 h 169530"/>
                <a:gd name="connsiteX6" fmla="*/ 654844 w 654844"/>
                <a:gd name="connsiteY6" fmla="*/ 169530 h 169530"/>
                <a:gd name="connsiteX0" fmla="*/ 0 w 654844"/>
                <a:gd name="connsiteY0" fmla="*/ 155243 h 169530"/>
                <a:gd name="connsiteX1" fmla="*/ 128587 w 654844"/>
                <a:gd name="connsiteY1" fmla="*/ 76661 h 169530"/>
                <a:gd name="connsiteX2" fmla="*/ 244084 w 654844"/>
                <a:gd name="connsiteY2" fmla="*/ 69059 h 169530"/>
                <a:gd name="connsiteX3" fmla="*/ 318838 w 654844"/>
                <a:gd name="connsiteY3" fmla="*/ 1 h 169530"/>
                <a:gd name="connsiteX4" fmla="*/ 412281 w 654844"/>
                <a:gd name="connsiteY4" fmla="*/ 90490 h 169530"/>
                <a:gd name="connsiteX5" fmla="*/ 507206 w 654844"/>
                <a:gd name="connsiteY5" fmla="*/ 76661 h 169530"/>
                <a:gd name="connsiteX6" fmla="*/ 654844 w 654844"/>
                <a:gd name="connsiteY6" fmla="*/ 169530 h 169530"/>
                <a:gd name="connsiteX0" fmla="*/ 0 w 654844"/>
                <a:gd name="connsiteY0" fmla="*/ 155243 h 169530"/>
                <a:gd name="connsiteX1" fmla="*/ 128587 w 654844"/>
                <a:gd name="connsiteY1" fmla="*/ 76661 h 169530"/>
                <a:gd name="connsiteX2" fmla="*/ 244084 w 654844"/>
                <a:gd name="connsiteY2" fmla="*/ 69059 h 169530"/>
                <a:gd name="connsiteX3" fmla="*/ 318838 w 654844"/>
                <a:gd name="connsiteY3" fmla="*/ 1 h 169530"/>
                <a:gd name="connsiteX4" fmla="*/ 412281 w 654844"/>
                <a:gd name="connsiteY4" fmla="*/ 73822 h 169530"/>
                <a:gd name="connsiteX5" fmla="*/ 507206 w 654844"/>
                <a:gd name="connsiteY5" fmla="*/ 76661 h 169530"/>
                <a:gd name="connsiteX6" fmla="*/ 654844 w 654844"/>
                <a:gd name="connsiteY6" fmla="*/ 169530 h 169530"/>
                <a:gd name="connsiteX0" fmla="*/ 0 w 654844"/>
                <a:gd name="connsiteY0" fmla="*/ 155243 h 169530"/>
                <a:gd name="connsiteX1" fmla="*/ 128587 w 654844"/>
                <a:gd name="connsiteY1" fmla="*/ 76661 h 169530"/>
                <a:gd name="connsiteX2" fmla="*/ 244084 w 654844"/>
                <a:gd name="connsiteY2" fmla="*/ 69059 h 169530"/>
                <a:gd name="connsiteX3" fmla="*/ 318838 w 654844"/>
                <a:gd name="connsiteY3" fmla="*/ 1 h 169530"/>
                <a:gd name="connsiteX4" fmla="*/ 412281 w 654844"/>
                <a:gd name="connsiteY4" fmla="*/ 73822 h 169530"/>
                <a:gd name="connsiteX5" fmla="*/ 509542 w 654844"/>
                <a:gd name="connsiteY5" fmla="*/ 86186 h 169530"/>
                <a:gd name="connsiteX6" fmla="*/ 654844 w 654844"/>
                <a:gd name="connsiteY6" fmla="*/ 169530 h 169530"/>
                <a:gd name="connsiteX0" fmla="*/ 0 w 654844"/>
                <a:gd name="connsiteY0" fmla="*/ 155243 h 169530"/>
                <a:gd name="connsiteX1" fmla="*/ 128587 w 654844"/>
                <a:gd name="connsiteY1" fmla="*/ 76661 h 169530"/>
                <a:gd name="connsiteX2" fmla="*/ 244084 w 654844"/>
                <a:gd name="connsiteY2" fmla="*/ 69059 h 169530"/>
                <a:gd name="connsiteX3" fmla="*/ 318838 w 654844"/>
                <a:gd name="connsiteY3" fmla="*/ 1 h 169530"/>
                <a:gd name="connsiteX4" fmla="*/ 412281 w 654844"/>
                <a:gd name="connsiteY4" fmla="*/ 73822 h 169530"/>
                <a:gd name="connsiteX5" fmla="*/ 509542 w 654844"/>
                <a:gd name="connsiteY5" fmla="*/ 86186 h 169530"/>
                <a:gd name="connsiteX6" fmla="*/ 654844 w 654844"/>
                <a:gd name="connsiteY6" fmla="*/ 169530 h 16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844" h="169530">
                  <a:moveTo>
                    <a:pt x="0" y="155243"/>
                  </a:moveTo>
                  <a:cubicBezTo>
                    <a:pt x="20637" y="121013"/>
                    <a:pt x="87906" y="91025"/>
                    <a:pt x="128587" y="76661"/>
                  </a:cubicBezTo>
                  <a:cubicBezTo>
                    <a:pt x="169268" y="62297"/>
                    <a:pt x="211986" y="76676"/>
                    <a:pt x="244084" y="69059"/>
                  </a:cubicBezTo>
                  <a:cubicBezTo>
                    <a:pt x="276182" y="61442"/>
                    <a:pt x="285744" y="398"/>
                    <a:pt x="318838" y="1"/>
                  </a:cubicBezTo>
                  <a:cubicBezTo>
                    <a:pt x="351932" y="-396"/>
                    <a:pt x="381276" y="66205"/>
                    <a:pt x="412281" y="73822"/>
                  </a:cubicBezTo>
                  <a:cubicBezTo>
                    <a:pt x="443286" y="81439"/>
                    <a:pt x="464442" y="77379"/>
                    <a:pt x="509542" y="86186"/>
                  </a:cubicBezTo>
                  <a:cubicBezTo>
                    <a:pt x="554642" y="94993"/>
                    <a:pt x="644723" y="129445"/>
                    <a:pt x="654844" y="169530"/>
                  </a:cubicBezTo>
                </a:path>
              </a:pathLst>
            </a:cu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Freeform 86"/>
            <p:cNvSpPr/>
            <p:nvPr/>
          </p:nvSpPr>
          <p:spPr>
            <a:xfrm>
              <a:off x="1433514" y="1844712"/>
              <a:ext cx="654844" cy="184113"/>
            </a:xfrm>
            <a:custGeom>
              <a:avLst/>
              <a:gdLst>
                <a:gd name="connsiteX0" fmla="*/ 0 w 655190"/>
                <a:gd name="connsiteY0" fmla="*/ 48178 h 83896"/>
                <a:gd name="connsiteX1" fmla="*/ 35719 w 655190"/>
                <a:gd name="connsiteY1" fmla="*/ 12459 h 83896"/>
                <a:gd name="connsiteX2" fmla="*/ 95250 w 655190"/>
                <a:gd name="connsiteY2" fmla="*/ 7696 h 83896"/>
                <a:gd name="connsiteX3" fmla="*/ 581025 w 655190"/>
                <a:gd name="connsiteY3" fmla="*/ 5315 h 83896"/>
                <a:gd name="connsiteX4" fmla="*/ 645319 w 655190"/>
                <a:gd name="connsiteY4" fmla="*/ 83896 h 83896"/>
                <a:gd name="connsiteX0" fmla="*/ 0 w 648540"/>
                <a:gd name="connsiteY0" fmla="*/ 46075 h 81793"/>
                <a:gd name="connsiteX1" fmla="*/ 35719 w 648540"/>
                <a:gd name="connsiteY1" fmla="*/ 10356 h 81793"/>
                <a:gd name="connsiteX2" fmla="*/ 95250 w 648540"/>
                <a:gd name="connsiteY2" fmla="*/ 5593 h 81793"/>
                <a:gd name="connsiteX3" fmla="*/ 581025 w 648540"/>
                <a:gd name="connsiteY3" fmla="*/ 3212 h 81793"/>
                <a:gd name="connsiteX4" fmla="*/ 645319 w 648540"/>
                <a:gd name="connsiteY4" fmla="*/ 81793 h 81793"/>
                <a:gd name="connsiteX0" fmla="*/ 0 w 648540"/>
                <a:gd name="connsiteY0" fmla="*/ 40755 h 76473"/>
                <a:gd name="connsiteX1" fmla="*/ 35719 w 648540"/>
                <a:gd name="connsiteY1" fmla="*/ 5036 h 76473"/>
                <a:gd name="connsiteX2" fmla="*/ 95250 w 648540"/>
                <a:gd name="connsiteY2" fmla="*/ 273 h 76473"/>
                <a:gd name="connsiteX3" fmla="*/ 581025 w 648540"/>
                <a:gd name="connsiteY3" fmla="*/ 5036 h 76473"/>
                <a:gd name="connsiteX4" fmla="*/ 645319 w 648540"/>
                <a:gd name="connsiteY4" fmla="*/ 76473 h 76473"/>
                <a:gd name="connsiteX0" fmla="*/ 0 w 648540"/>
                <a:gd name="connsiteY0" fmla="*/ 42863 h 78581"/>
                <a:gd name="connsiteX1" fmla="*/ 35719 w 648540"/>
                <a:gd name="connsiteY1" fmla="*/ 7144 h 78581"/>
                <a:gd name="connsiteX2" fmla="*/ 95250 w 648540"/>
                <a:gd name="connsiteY2" fmla="*/ 2381 h 78581"/>
                <a:gd name="connsiteX3" fmla="*/ 581025 w 648540"/>
                <a:gd name="connsiteY3" fmla="*/ 0 h 78581"/>
                <a:gd name="connsiteX4" fmla="*/ 645319 w 648540"/>
                <a:gd name="connsiteY4" fmla="*/ 78581 h 78581"/>
                <a:gd name="connsiteX0" fmla="*/ 0 w 660677"/>
                <a:gd name="connsiteY0" fmla="*/ 48100 h 83818"/>
                <a:gd name="connsiteX1" fmla="*/ 35719 w 660677"/>
                <a:gd name="connsiteY1" fmla="*/ 12381 h 83818"/>
                <a:gd name="connsiteX2" fmla="*/ 95250 w 660677"/>
                <a:gd name="connsiteY2" fmla="*/ 7618 h 83818"/>
                <a:gd name="connsiteX3" fmla="*/ 581025 w 660677"/>
                <a:gd name="connsiteY3" fmla="*/ 5237 h 83818"/>
                <a:gd name="connsiteX4" fmla="*/ 652463 w 660677"/>
                <a:gd name="connsiteY4" fmla="*/ 83818 h 83818"/>
                <a:gd name="connsiteX0" fmla="*/ 0 w 653280"/>
                <a:gd name="connsiteY0" fmla="*/ 48100 h 83818"/>
                <a:gd name="connsiteX1" fmla="*/ 35719 w 653280"/>
                <a:gd name="connsiteY1" fmla="*/ 12381 h 83818"/>
                <a:gd name="connsiteX2" fmla="*/ 95250 w 653280"/>
                <a:gd name="connsiteY2" fmla="*/ 7618 h 83818"/>
                <a:gd name="connsiteX3" fmla="*/ 581025 w 653280"/>
                <a:gd name="connsiteY3" fmla="*/ 5237 h 83818"/>
                <a:gd name="connsiteX4" fmla="*/ 652463 w 653280"/>
                <a:gd name="connsiteY4" fmla="*/ 83818 h 83818"/>
                <a:gd name="connsiteX0" fmla="*/ 0 w 659607"/>
                <a:gd name="connsiteY0" fmla="*/ 48100 h 83818"/>
                <a:gd name="connsiteX1" fmla="*/ 35719 w 659607"/>
                <a:gd name="connsiteY1" fmla="*/ 12381 h 83818"/>
                <a:gd name="connsiteX2" fmla="*/ 95250 w 659607"/>
                <a:gd name="connsiteY2" fmla="*/ 7618 h 83818"/>
                <a:gd name="connsiteX3" fmla="*/ 581025 w 659607"/>
                <a:gd name="connsiteY3" fmla="*/ 5237 h 83818"/>
                <a:gd name="connsiteX4" fmla="*/ 659607 w 659607"/>
                <a:gd name="connsiteY4" fmla="*/ 83818 h 83818"/>
                <a:gd name="connsiteX0" fmla="*/ 0 w 659607"/>
                <a:gd name="connsiteY0" fmla="*/ 48100 h 83818"/>
                <a:gd name="connsiteX1" fmla="*/ 35719 w 659607"/>
                <a:gd name="connsiteY1" fmla="*/ 12381 h 83818"/>
                <a:gd name="connsiteX2" fmla="*/ 95250 w 659607"/>
                <a:gd name="connsiteY2" fmla="*/ 7618 h 83818"/>
                <a:gd name="connsiteX3" fmla="*/ 581025 w 659607"/>
                <a:gd name="connsiteY3" fmla="*/ 5237 h 83818"/>
                <a:gd name="connsiteX4" fmla="*/ 659607 w 659607"/>
                <a:gd name="connsiteY4" fmla="*/ 83818 h 83818"/>
                <a:gd name="connsiteX0" fmla="*/ 0 w 659607"/>
                <a:gd name="connsiteY0" fmla="*/ 48100 h 83818"/>
                <a:gd name="connsiteX1" fmla="*/ 35719 w 659607"/>
                <a:gd name="connsiteY1" fmla="*/ 12381 h 83818"/>
                <a:gd name="connsiteX2" fmla="*/ 95250 w 659607"/>
                <a:gd name="connsiteY2" fmla="*/ 7618 h 83818"/>
                <a:gd name="connsiteX3" fmla="*/ 581025 w 659607"/>
                <a:gd name="connsiteY3" fmla="*/ 5237 h 83818"/>
                <a:gd name="connsiteX4" fmla="*/ 659607 w 659607"/>
                <a:gd name="connsiteY4" fmla="*/ 83818 h 83818"/>
                <a:gd name="connsiteX0" fmla="*/ 0 w 659607"/>
                <a:gd name="connsiteY0" fmla="*/ 57625 h 83818"/>
                <a:gd name="connsiteX1" fmla="*/ 35719 w 659607"/>
                <a:gd name="connsiteY1" fmla="*/ 12381 h 83818"/>
                <a:gd name="connsiteX2" fmla="*/ 95250 w 659607"/>
                <a:gd name="connsiteY2" fmla="*/ 7618 h 83818"/>
                <a:gd name="connsiteX3" fmla="*/ 581025 w 659607"/>
                <a:gd name="connsiteY3" fmla="*/ 5237 h 83818"/>
                <a:gd name="connsiteX4" fmla="*/ 659607 w 659607"/>
                <a:gd name="connsiteY4" fmla="*/ 83818 h 83818"/>
                <a:gd name="connsiteX0" fmla="*/ 0 w 659607"/>
                <a:gd name="connsiteY0" fmla="*/ 57783 h 83976"/>
                <a:gd name="connsiteX1" fmla="*/ 40482 w 659607"/>
                <a:gd name="connsiteY1" fmla="*/ 14921 h 83976"/>
                <a:gd name="connsiteX2" fmla="*/ 95250 w 659607"/>
                <a:gd name="connsiteY2" fmla="*/ 7776 h 83976"/>
                <a:gd name="connsiteX3" fmla="*/ 581025 w 659607"/>
                <a:gd name="connsiteY3" fmla="*/ 5395 h 83976"/>
                <a:gd name="connsiteX4" fmla="*/ 659607 w 659607"/>
                <a:gd name="connsiteY4" fmla="*/ 83976 h 83976"/>
                <a:gd name="connsiteX0" fmla="*/ 0 w 659607"/>
                <a:gd name="connsiteY0" fmla="*/ 55926 h 82119"/>
                <a:gd name="connsiteX1" fmla="*/ 40482 w 659607"/>
                <a:gd name="connsiteY1" fmla="*/ 13064 h 82119"/>
                <a:gd name="connsiteX2" fmla="*/ 95250 w 659607"/>
                <a:gd name="connsiteY2" fmla="*/ 5919 h 82119"/>
                <a:gd name="connsiteX3" fmla="*/ 511969 w 659607"/>
                <a:gd name="connsiteY3" fmla="*/ 5919 h 82119"/>
                <a:gd name="connsiteX4" fmla="*/ 659607 w 659607"/>
                <a:gd name="connsiteY4" fmla="*/ 82119 h 82119"/>
                <a:gd name="connsiteX0" fmla="*/ 0 w 659607"/>
                <a:gd name="connsiteY0" fmla="*/ 50759 h 76952"/>
                <a:gd name="connsiteX1" fmla="*/ 40482 w 659607"/>
                <a:gd name="connsiteY1" fmla="*/ 7897 h 76952"/>
                <a:gd name="connsiteX2" fmla="*/ 95250 w 659607"/>
                <a:gd name="connsiteY2" fmla="*/ 752 h 76952"/>
                <a:gd name="connsiteX3" fmla="*/ 511969 w 659607"/>
                <a:gd name="connsiteY3" fmla="*/ 752 h 76952"/>
                <a:gd name="connsiteX4" fmla="*/ 659607 w 659607"/>
                <a:gd name="connsiteY4" fmla="*/ 76952 h 76952"/>
                <a:gd name="connsiteX0" fmla="*/ 0 w 659607"/>
                <a:gd name="connsiteY0" fmla="*/ 50759 h 76952"/>
                <a:gd name="connsiteX1" fmla="*/ 40482 w 659607"/>
                <a:gd name="connsiteY1" fmla="*/ 7897 h 76952"/>
                <a:gd name="connsiteX2" fmla="*/ 95250 w 659607"/>
                <a:gd name="connsiteY2" fmla="*/ 752 h 76952"/>
                <a:gd name="connsiteX3" fmla="*/ 511969 w 659607"/>
                <a:gd name="connsiteY3" fmla="*/ 752 h 76952"/>
                <a:gd name="connsiteX4" fmla="*/ 659607 w 659607"/>
                <a:gd name="connsiteY4" fmla="*/ 76952 h 76952"/>
                <a:gd name="connsiteX0" fmla="*/ 0 w 659607"/>
                <a:gd name="connsiteY0" fmla="*/ 55925 h 82118"/>
                <a:gd name="connsiteX1" fmla="*/ 40482 w 659607"/>
                <a:gd name="connsiteY1" fmla="*/ 13063 h 82118"/>
                <a:gd name="connsiteX2" fmla="*/ 133350 w 659607"/>
                <a:gd name="connsiteY2" fmla="*/ 5918 h 82118"/>
                <a:gd name="connsiteX3" fmla="*/ 511969 w 659607"/>
                <a:gd name="connsiteY3" fmla="*/ 5918 h 82118"/>
                <a:gd name="connsiteX4" fmla="*/ 659607 w 659607"/>
                <a:gd name="connsiteY4" fmla="*/ 82118 h 82118"/>
                <a:gd name="connsiteX0" fmla="*/ 0 w 659607"/>
                <a:gd name="connsiteY0" fmla="*/ 55925 h 82118"/>
                <a:gd name="connsiteX1" fmla="*/ 133350 w 659607"/>
                <a:gd name="connsiteY1" fmla="*/ 5918 h 82118"/>
                <a:gd name="connsiteX2" fmla="*/ 511969 w 659607"/>
                <a:gd name="connsiteY2" fmla="*/ 5918 h 82118"/>
                <a:gd name="connsiteX3" fmla="*/ 659607 w 659607"/>
                <a:gd name="connsiteY3" fmla="*/ 82118 h 82118"/>
                <a:gd name="connsiteX0" fmla="*/ 0 w 659607"/>
                <a:gd name="connsiteY0" fmla="*/ 55925 h 82118"/>
                <a:gd name="connsiteX1" fmla="*/ 133350 w 659607"/>
                <a:gd name="connsiteY1" fmla="*/ 5918 h 82118"/>
                <a:gd name="connsiteX2" fmla="*/ 511969 w 659607"/>
                <a:gd name="connsiteY2" fmla="*/ 5918 h 82118"/>
                <a:gd name="connsiteX3" fmla="*/ 659607 w 659607"/>
                <a:gd name="connsiteY3" fmla="*/ 82118 h 82118"/>
                <a:gd name="connsiteX0" fmla="*/ 0 w 654844"/>
                <a:gd name="connsiteY0" fmla="*/ 65527 h 84576"/>
                <a:gd name="connsiteX1" fmla="*/ 128587 w 654844"/>
                <a:gd name="connsiteY1" fmla="*/ 8376 h 84576"/>
                <a:gd name="connsiteX2" fmla="*/ 507206 w 654844"/>
                <a:gd name="connsiteY2" fmla="*/ 8376 h 84576"/>
                <a:gd name="connsiteX3" fmla="*/ 654844 w 654844"/>
                <a:gd name="connsiteY3" fmla="*/ 84576 h 84576"/>
                <a:gd name="connsiteX0" fmla="*/ 0 w 654844"/>
                <a:gd name="connsiteY0" fmla="*/ 83196 h 85576"/>
                <a:gd name="connsiteX1" fmla="*/ 128587 w 654844"/>
                <a:gd name="connsiteY1" fmla="*/ 9376 h 85576"/>
                <a:gd name="connsiteX2" fmla="*/ 507206 w 654844"/>
                <a:gd name="connsiteY2" fmla="*/ 9376 h 85576"/>
                <a:gd name="connsiteX3" fmla="*/ 654844 w 654844"/>
                <a:gd name="connsiteY3" fmla="*/ 85576 h 85576"/>
                <a:gd name="connsiteX0" fmla="*/ 0 w 654844"/>
                <a:gd name="connsiteY0" fmla="*/ 83651 h 93175"/>
                <a:gd name="connsiteX1" fmla="*/ 128587 w 654844"/>
                <a:gd name="connsiteY1" fmla="*/ 9831 h 93175"/>
                <a:gd name="connsiteX2" fmla="*/ 507206 w 654844"/>
                <a:gd name="connsiteY2" fmla="*/ 9831 h 93175"/>
                <a:gd name="connsiteX3" fmla="*/ 654844 w 654844"/>
                <a:gd name="connsiteY3" fmla="*/ 93175 h 93175"/>
                <a:gd name="connsiteX0" fmla="*/ 0 w 654844"/>
                <a:gd name="connsiteY0" fmla="*/ 84973 h 94497"/>
                <a:gd name="connsiteX1" fmla="*/ 128587 w 654844"/>
                <a:gd name="connsiteY1" fmla="*/ 11153 h 94497"/>
                <a:gd name="connsiteX2" fmla="*/ 322572 w 654844"/>
                <a:gd name="connsiteY2" fmla="*/ 877 h 94497"/>
                <a:gd name="connsiteX3" fmla="*/ 507206 w 654844"/>
                <a:gd name="connsiteY3" fmla="*/ 11153 h 94497"/>
                <a:gd name="connsiteX4" fmla="*/ 654844 w 654844"/>
                <a:gd name="connsiteY4" fmla="*/ 94497 h 94497"/>
                <a:gd name="connsiteX0" fmla="*/ 0 w 654844"/>
                <a:gd name="connsiteY0" fmla="*/ 84549 h 94073"/>
                <a:gd name="connsiteX1" fmla="*/ 128587 w 654844"/>
                <a:gd name="connsiteY1" fmla="*/ 10729 h 94073"/>
                <a:gd name="connsiteX2" fmla="*/ 322572 w 654844"/>
                <a:gd name="connsiteY2" fmla="*/ 453 h 94073"/>
                <a:gd name="connsiteX3" fmla="*/ 432109 w 654844"/>
                <a:gd name="connsiteY3" fmla="*/ 5215 h 94073"/>
                <a:gd name="connsiteX4" fmla="*/ 507206 w 654844"/>
                <a:gd name="connsiteY4" fmla="*/ 10729 h 94073"/>
                <a:gd name="connsiteX5" fmla="*/ 654844 w 654844"/>
                <a:gd name="connsiteY5" fmla="*/ 94073 h 94073"/>
                <a:gd name="connsiteX0" fmla="*/ 0 w 654844"/>
                <a:gd name="connsiteY0" fmla="*/ 84233 h 93757"/>
                <a:gd name="connsiteX1" fmla="*/ 128587 w 654844"/>
                <a:gd name="connsiteY1" fmla="*/ 10413 h 93757"/>
                <a:gd name="connsiteX2" fmla="*/ 227322 w 654844"/>
                <a:gd name="connsiteY2" fmla="*/ 2518 h 93757"/>
                <a:gd name="connsiteX3" fmla="*/ 322572 w 654844"/>
                <a:gd name="connsiteY3" fmla="*/ 137 h 93757"/>
                <a:gd name="connsiteX4" fmla="*/ 432109 w 654844"/>
                <a:gd name="connsiteY4" fmla="*/ 4899 h 93757"/>
                <a:gd name="connsiteX5" fmla="*/ 507206 w 654844"/>
                <a:gd name="connsiteY5" fmla="*/ 10413 h 93757"/>
                <a:gd name="connsiteX6" fmla="*/ 654844 w 654844"/>
                <a:gd name="connsiteY6" fmla="*/ 93757 h 93757"/>
                <a:gd name="connsiteX0" fmla="*/ 0 w 654844"/>
                <a:gd name="connsiteY0" fmla="*/ 174589 h 184113"/>
                <a:gd name="connsiteX1" fmla="*/ 128587 w 654844"/>
                <a:gd name="connsiteY1" fmla="*/ 100769 h 184113"/>
                <a:gd name="connsiteX2" fmla="*/ 227322 w 654844"/>
                <a:gd name="connsiteY2" fmla="*/ 92874 h 184113"/>
                <a:gd name="connsiteX3" fmla="*/ 315428 w 654844"/>
                <a:gd name="connsiteY3" fmla="*/ 6 h 184113"/>
                <a:gd name="connsiteX4" fmla="*/ 432109 w 654844"/>
                <a:gd name="connsiteY4" fmla="*/ 95255 h 184113"/>
                <a:gd name="connsiteX5" fmla="*/ 507206 w 654844"/>
                <a:gd name="connsiteY5" fmla="*/ 100769 h 184113"/>
                <a:gd name="connsiteX6" fmla="*/ 654844 w 654844"/>
                <a:gd name="connsiteY6" fmla="*/ 184113 h 184113"/>
                <a:gd name="connsiteX0" fmla="*/ 0 w 654844"/>
                <a:gd name="connsiteY0" fmla="*/ 174589 h 184113"/>
                <a:gd name="connsiteX1" fmla="*/ 128587 w 654844"/>
                <a:gd name="connsiteY1" fmla="*/ 100769 h 184113"/>
                <a:gd name="connsiteX2" fmla="*/ 227322 w 654844"/>
                <a:gd name="connsiteY2" fmla="*/ 92874 h 184113"/>
                <a:gd name="connsiteX3" fmla="*/ 324953 w 654844"/>
                <a:gd name="connsiteY3" fmla="*/ 6 h 184113"/>
                <a:gd name="connsiteX4" fmla="*/ 432109 w 654844"/>
                <a:gd name="connsiteY4" fmla="*/ 95255 h 184113"/>
                <a:gd name="connsiteX5" fmla="*/ 507206 w 654844"/>
                <a:gd name="connsiteY5" fmla="*/ 100769 h 184113"/>
                <a:gd name="connsiteX6" fmla="*/ 654844 w 654844"/>
                <a:gd name="connsiteY6" fmla="*/ 184113 h 184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844" h="184113">
                  <a:moveTo>
                    <a:pt x="0" y="174589"/>
                  </a:moveTo>
                  <a:cubicBezTo>
                    <a:pt x="20637" y="140359"/>
                    <a:pt x="44053" y="113072"/>
                    <a:pt x="128587" y="100769"/>
                  </a:cubicBezTo>
                  <a:cubicBezTo>
                    <a:pt x="166474" y="87150"/>
                    <a:pt x="194991" y="94587"/>
                    <a:pt x="227322" y="92874"/>
                  </a:cubicBezTo>
                  <a:cubicBezTo>
                    <a:pt x="259653" y="91161"/>
                    <a:pt x="290822" y="-391"/>
                    <a:pt x="324953" y="6"/>
                  </a:cubicBezTo>
                  <a:cubicBezTo>
                    <a:pt x="375540" y="-913"/>
                    <a:pt x="401337" y="93542"/>
                    <a:pt x="432109" y="95255"/>
                  </a:cubicBezTo>
                  <a:cubicBezTo>
                    <a:pt x="462881" y="96968"/>
                    <a:pt x="470084" y="85959"/>
                    <a:pt x="507206" y="100769"/>
                  </a:cubicBezTo>
                  <a:cubicBezTo>
                    <a:pt x="594915" y="114660"/>
                    <a:pt x="644723" y="144028"/>
                    <a:pt x="654844" y="184113"/>
                  </a:cubicBezTo>
                </a:path>
              </a:pathLst>
            </a:cu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8" name="Group 87"/>
          <p:cNvGrpSpPr/>
          <p:nvPr/>
        </p:nvGrpSpPr>
        <p:grpSpPr>
          <a:xfrm>
            <a:off x="3533411" y="3680068"/>
            <a:ext cx="670289" cy="591444"/>
            <a:chOff x="1426317" y="1547364"/>
            <a:chExt cx="670289" cy="591444"/>
          </a:xfrm>
        </p:grpSpPr>
        <p:sp>
          <p:nvSpPr>
            <p:cNvPr id="89" name="Freeform 88"/>
            <p:cNvSpPr/>
            <p:nvPr/>
          </p:nvSpPr>
          <p:spPr>
            <a:xfrm>
              <a:off x="1426318" y="1547364"/>
              <a:ext cx="670288" cy="591444"/>
            </a:xfrm>
            <a:custGeom>
              <a:avLst/>
              <a:gdLst>
                <a:gd name="connsiteX0" fmla="*/ 593028 w 670333"/>
                <a:gd name="connsiteY0" fmla="*/ 329 h 604757"/>
                <a:gd name="connsiteX1" fmla="*/ 643034 w 670333"/>
                <a:gd name="connsiteY1" fmla="*/ 45573 h 604757"/>
                <a:gd name="connsiteX2" fmla="*/ 666846 w 670333"/>
                <a:gd name="connsiteY2" fmla="*/ 136061 h 604757"/>
                <a:gd name="connsiteX3" fmla="*/ 669228 w 670333"/>
                <a:gd name="connsiteY3" fmla="*/ 407523 h 604757"/>
                <a:gd name="connsiteX4" fmla="*/ 657321 w 670333"/>
                <a:gd name="connsiteY4" fmla="*/ 519442 h 604757"/>
                <a:gd name="connsiteX5" fmla="*/ 602553 w 670333"/>
                <a:gd name="connsiteY5" fmla="*/ 600404 h 604757"/>
                <a:gd name="connsiteX6" fmla="*/ 564453 w 670333"/>
                <a:gd name="connsiteY6" fmla="*/ 588498 h 604757"/>
                <a:gd name="connsiteX7" fmla="*/ 557309 w 670333"/>
                <a:gd name="connsiteY7" fmla="*/ 543254 h 604757"/>
                <a:gd name="connsiteX8" fmla="*/ 528734 w 670333"/>
                <a:gd name="connsiteY8" fmla="*/ 514679 h 604757"/>
                <a:gd name="connsiteX9" fmla="*/ 428721 w 670333"/>
                <a:gd name="connsiteY9" fmla="*/ 509917 h 604757"/>
                <a:gd name="connsiteX10" fmla="*/ 133446 w 670333"/>
                <a:gd name="connsiteY10" fmla="*/ 509917 h 604757"/>
                <a:gd name="connsiteX11" fmla="*/ 90584 w 670333"/>
                <a:gd name="connsiteY11" fmla="*/ 507536 h 604757"/>
                <a:gd name="connsiteX12" fmla="*/ 81059 w 670333"/>
                <a:gd name="connsiteY12" fmla="*/ 555161 h 604757"/>
                <a:gd name="connsiteX13" fmla="*/ 57246 w 670333"/>
                <a:gd name="connsiteY13" fmla="*/ 586117 h 604757"/>
                <a:gd name="connsiteX14" fmla="*/ 19146 w 670333"/>
                <a:gd name="connsiteY14" fmla="*/ 574211 h 604757"/>
                <a:gd name="connsiteX15" fmla="*/ 4859 w 670333"/>
                <a:gd name="connsiteY15" fmla="*/ 512298 h 604757"/>
                <a:gd name="connsiteX16" fmla="*/ 7240 w 670333"/>
                <a:gd name="connsiteY16" fmla="*/ 62242 h 604757"/>
                <a:gd name="connsiteX17" fmla="*/ 85821 w 670333"/>
                <a:gd name="connsiteY17" fmla="*/ 59861 h 604757"/>
                <a:gd name="connsiteX18" fmla="*/ 83440 w 670333"/>
                <a:gd name="connsiteY18" fmla="*/ 100342 h 604757"/>
                <a:gd name="connsiteX19" fmla="*/ 509684 w 670333"/>
                <a:gd name="connsiteY19" fmla="*/ 97961 h 604757"/>
                <a:gd name="connsiteX20" fmla="*/ 562071 w 670333"/>
                <a:gd name="connsiteY20" fmla="*/ 67004 h 604757"/>
                <a:gd name="connsiteX21" fmla="*/ 593028 w 670333"/>
                <a:gd name="connsiteY21" fmla="*/ 329 h 604757"/>
                <a:gd name="connsiteX0" fmla="*/ 594569 w 671874"/>
                <a:gd name="connsiteY0" fmla="*/ 329 h 604757"/>
                <a:gd name="connsiteX1" fmla="*/ 644575 w 671874"/>
                <a:gd name="connsiteY1" fmla="*/ 45573 h 604757"/>
                <a:gd name="connsiteX2" fmla="*/ 668387 w 671874"/>
                <a:gd name="connsiteY2" fmla="*/ 136061 h 604757"/>
                <a:gd name="connsiteX3" fmla="*/ 670769 w 671874"/>
                <a:gd name="connsiteY3" fmla="*/ 407523 h 604757"/>
                <a:gd name="connsiteX4" fmla="*/ 658862 w 671874"/>
                <a:gd name="connsiteY4" fmla="*/ 519442 h 604757"/>
                <a:gd name="connsiteX5" fmla="*/ 604094 w 671874"/>
                <a:gd name="connsiteY5" fmla="*/ 600404 h 604757"/>
                <a:gd name="connsiteX6" fmla="*/ 565994 w 671874"/>
                <a:gd name="connsiteY6" fmla="*/ 588498 h 604757"/>
                <a:gd name="connsiteX7" fmla="*/ 558850 w 671874"/>
                <a:gd name="connsiteY7" fmla="*/ 543254 h 604757"/>
                <a:gd name="connsiteX8" fmla="*/ 530275 w 671874"/>
                <a:gd name="connsiteY8" fmla="*/ 514679 h 604757"/>
                <a:gd name="connsiteX9" fmla="*/ 430262 w 671874"/>
                <a:gd name="connsiteY9" fmla="*/ 509917 h 604757"/>
                <a:gd name="connsiteX10" fmla="*/ 134987 w 671874"/>
                <a:gd name="connsiteY10" fmla="*/ 509917 h 604757"/>
                <a:gd name="connsiteX11" fmla="*/ 92125 w 671874"/>
                <a:gd name="connsiteY11" fmla="*/ 507536 h 604757"/>
                <a:gd name="connsiteX12" fmla="*/ 82600 w 671874"/>
                <a:gd name="connsiteY12" fmla="*/ 555161 h 604757"/>
                <a:gd name="connsiteX13" fmla="*/ 58787 w 671874"/>
                <a:gd name="connsiteY13" fmla="*/ 586117 h 604757"/>
                <a:gd name="connsiteX14" fmla="*/ 20687 w 671874"/>
                <a:gd name="connsiteY14" fmla="*/ 574211 h 604757"/>
                <a:gd name="connsiteX15" fmla="*/ 6400 w 671874"/>
                <a:gd name="connsiteY15" fmla="*/ 512298 h 604757"/>
                <a:gd name="connsiteX16" fmla="*/ 1637 w 671874"/>
                <a:gd name="connsiteY16" fmla="*/ 107486 h 604757"/>
                <a:gd name="connsiteX17" fmla="*/ 8781 w 671874"/>
                <a:gd name="connsiteY17" fmla="*/ 62242 h 604757"/>
                <a:gd name="connsiteX18" fmla="*/ 87362 w 671874"/>
                <a:gd name="connsiteY18" fmla="*/ 59861 h 604757"/>
                <a:gd name="connsiteX19" fmla="*/ 84981 w 671874"/>
                <a:gd name="connsiteY19" fmla="*/ 100342 h 604757"/>
                <a:gd name="connsiteX20" fmla="*/ 511225 w 671874"/>
                <a:gd name="connsiteY20" fmla="*/ 97961 h 604757"/>
                <a:gd name="connsiteX21" fmla="*/ 563612 w 671874"/>
                <a:gd name="connsiteY21" fmla="*/ 67004 h 604757"/>
                <a:gd name="connsiteX22" fmla="*/ 594569 w 671874"/>
                <a:gd name="connsiteY22" fmla="*/ 329 h 604757"/>
                <a:gd name="connsiteX0" fmla="*/ 592983 w 670288"/>
                <a:gd name="connsiteY0" fmla="*/ 329 h 604757"/>
                <a:gd name="connsiteX1" fmla="*/ 642989 w 670288"/>
                <a:gd name="connsiteY1" fmla="*/ 45573 h 604757"/>
                <a:gd name="connsiteX2" fmla="*/ 666801 w 670288"/>
                <a:gd name="connsiteY2" fmla="*/ 136061 h 604757"/>
                <a:gd name="connsiteX3" fmla="*/ 669183 w 670288"/>
                <a:gd name="connsiteY3" fmla="*/ 407523 h 604757"/>
                <a:gd name="connsiteX4" fmla="*/ 657276 w 670288"/>
                <a:gd name="connsiteY4" fmla="*/ 519442 h 604757"/>
                <a:gd name="connsiteX5" fmla="*/ 602508 w 670288"/>
                <a:gd name="connsiteY5" fmla="*/ 600404 h 604757"/>
                <a:gd name="connsiteX6" fmla="*/ 564408 w 670288"/>
                <a:gd name="connsiteY6" fmla="*/ 588498 h 604757"/>
                <a:gd name="connsiteX7" fmla="*/ 557264 w 670288"/>
                <a:gd name="connsiteY7" fmla="*/ 543254 h 604757"/>
                <a:gd name="connsiteX8" fmla="*/ 528689 w 670288"/>
                <a:gd name="connsiteY8" fmla="*/ 514679 h 604757"/>
                <a:gd name="connsiteX9" fmla="*/ 428676 w 670288"/>
                <a:gd name="connsiteY9" fmla="*/ 509917 h 604757"/>
                <a:gd name="connsiteX10" fmla="*/ 133401 w 670288"/>
                <a:gd name="connsiteY10" fmla="*/ 509917 h 604757"/>
                <a:gd name="connsiteX11" fmla="*/ 90539 w 670288"/>
                <a:gd name="connsiteY11" fmla="*/ 507536 h 604757"/>
                <a:gd name="connsiteX12" fmla="*/ 81014 w 670288"/>
                <a:gd name="connsiteY12" fmla="*/ 555161 h 604757"/>
                <a:gd name="connsiteX13" fmla="*/ 57201 w 670288"/>
                <a:gd name="connsiteY13" fmla="*/ 586117 h 604757"/>
                <a:gd name="connsiteX14" fmla="*/ 19101 w 670288"/>
                <a:gd name="connsiteY14" fmla="*/ 574211 h 604757"/>
                <a:gd name="connsiteX15" fmla="*/ 4814 w 670288"/>
                <a:gd name="connsiteY15" fmla="*/ 512298 h 604757"/>
                <a:gd name="connsiteX16" fmla="*/ 51 w 670288"/>
                <a:gd name="connsiteY16" fmla="*/ 107486 h 604757"/>
                <a:gd name="connsiteX17" fmla="*/ 21482 w 670288"/>
                <a:gd name="connsiteY17" fmla="*/ 33667 h 604757"/>
                <a:gd name="connsiteX18" fmla="*/ 85776 w 670288"/>
                <a:gd name="connsiteY18" fmla="*/ 59861 h 604757"/>
                <a:gd name="connsiteX19" fmla="*/ 83395 w 670288"/>
                <a:gd name="connsiteY19" fmla="*/ 100342 h 604757"/>
                <a:gd name="connsiteX20" fmla="*/ 509639 w 670288"/>
                <a:gd name="connsiteY20" fmla="*/ 97961 h 604757"/>
                <a:gd name="connsiteX21" fmla="*/ 562026 w 670288"/>
                <a:gd name="connsiteY21" fmla="*/ 67004 h 604757"/>
                <a:gd name="connsiteX22" fmla="*/ 592983 w 670288"/>
                <a:gd name="connsiteY22" fmla="*/ 329 h 604757"/>
                <a:gd name="connsiteX0" fmla="*/ 592983 w 670288"/>
                <a:gd name="connsiteY0" fmla="*/ 329 h 604757"/>
                <a:gd name="connsiteX1" fmla="*/ 642989 w 670288"/>
                <a:gd name="connsiteY1" fmla="*/ 45573 h 604757"/>
                <a:gd name="connsiteX2" fmla="*/ 666801 w 670288"/>
                <a:gd name="connsiteY2" fmla="*/ 136061 h 604757"/>
                <a:gd name="connsiteX3" fmla="*/ 669183 w 670288"/>
                <a:gd name="connsiteY3" fmla="*/ 407523 h 604757"/>
                <a:gd name="connsiteX4" fmla="*/ 657276 w 670288"/>
                <a:gd name="connsiteY4" fmla="*/ 519442 h 604757"/>
                <a:gd name="connsiteX5" fmla="*/ 602508 w 670288"/>
                <a:gd name="connsiteY5" fmla="*/ 600404 h 604757"/>
                <a:gd name="connsiteX6" fmla="*/ 564408 w 670288"/>
                <a:gd name="connsiteY6" fmla="*/ 588498 h 604757"/>
                <a:gd name="connsiteX7" fmla="*/ 557264 w 670288"/>
                <a:gd name="connsiteY7" fmla="*/ 543254 h 604757"/>
                <a:gd name="connsiteX8" fmla="*/ 528689 w 670288"/>
                <a:gd name="connsiteY8" fmla="*/ 514679 h 604757"/>
                <a:gd name="connsiteX9" fmla="*/ 428676 w 670288"/>
                <a:gd name="connsiteY9" fmla="*/ 509917 h 604757"/>
                <a:gd name="connsiteX10" fmla="*/ 133401 w 670288"/>
                <a:gd name="connsiteY10" fmla="*/ 509917 h 604757"/>
                <a:gd name="connsiteX11" fmla="*/ 90539 w 670288"/>
                <a:gd name="connsiteY11" fmla="*/ 507536 h 604757"/>
                <a:gd name="connsiteX12" fmla="*/ 81014 w 670288"/>
                <a:gd name="connsiteY12" fmla="*/ 555161 h 604757"/>
                <a:gd name="connsiteX13" fmla="*/ 57201 w 670288"/>
                <a:gd name="connsiteY13" fmla="*/ 586117 h 604757"/>
                <a:gd name="connsiteX14" fmla="*/ 19101 w 670288"/>
                <a:gd name="connsiteY14" fmla="*/ 574211 h 604757"/>
                <a:gd name="connsiteX15" fmla="*/ 4814 w 670288"/>
                <a:gd name="connsiteY15" fmla="*/ 512298 h 604757"/>
                <a:gd name="connsiteX16" fmla="*/ 51 w 670288"/>
                <a:gd name="connsiteY16" fmla="*/ 107486 h 604757"/>
                <a:gd name="connsiteX17" fmla="*/ 21482 w 670288"/>
                <a:gd name="connsiteY17" fmla="*/ 33667 h 604757"/>
                <a:gd name="connsiteX18" fmla="*/ 85776 w 670288"/>
                <a:gd name="connsiteY18" fmla="*/ 59861 h 604757"/>
                <a:gd name="connsiteX19" fmla="*/ 83395 w 670288"/>
                <a:gd name="connsiteY19" fmla="*/ 100342 h 604757"/>
                <a:gd name="connsiteX20" fmla="*/ 509639 w 670288"/>
                <a:gd name="connsiteY20" fmla="*/ 97961 h 604757"/>
                <a:gd name="connsiteX21" fmla="*/ 562026 w 670288"/>
                <a:gd name="connsiteY21" fmla="*/ 67004 h 604757"/>
                <a:gd name="connsiteX22" fmla="*/ 592983 w 670288"/>
                <a:gd name="connsiteY22" fmla="*/ 329 h 604757"/>
                <a:gd name="connsiteX0" fmla="*/ 592983 w 670288"/>
                <a:gd name="connsiteY0" fmla="*/ 329 h 604757"/>
                <a:gd name="connsiteX1" fmla="*/ 642989 w 670288"/>
                <a:gd name="connsiteY1" fmla="*/ 45573 h 604757"/>
                <a:gd name="connsiteX2" fmla="*/ 666801 w 670288"/>
                <a:gd name="connsiteY2" fmla="*/ 136061 h 604757"/>
                <a:gd name="connsiteX3" fmla="*/ 669183 w 670288"/>
                <a:gd name="connsiteY3" fmla="*/ 407523 h 604757"/>
                <a:gd name="connsiteX4" fmla="*/ 657276 w 670288"/>
                <a:gd name="connsiteY4" fmla="*/ 519442 h 604757"/>
                <a:gd name="connsiteX5" fmla="*/ 602508 w 670288"/>
                <a:gd name="connsiteY5" fmla="*/ 600404 h 604757"/>
                <a:gd name="connsiteX6" fmla="*/ 564408 w 670288"/>
                <a:gd name="connsiteY6" fmla="*/ 588498 h 604757"/>
                <a:gd name="connsiteX7" fmla="*/ 557264 w 670288"/>
                <a:gd name="connsiteY7" fmla="*/ 543254 h 604757"/>
                <a:gd name="connsiteX8" fmla="*/ 528689 w 670288"/>
                <a:gd name="connsiteY8" fmla="*/ 514679 h 604757"/>
                <a:gd name="connsiteX9" fmla="*/ 428676 w 670288"/>
                <a:gd name="connsiteY9" fmla="*/ 509917 h 604757"/>
                <a:gd name="connsiteX10" fmla="*/ 133401 w 670288"/>
                <a:gd name="connsiteY10" fmla="*/ 509917 h 604757"/>
                <a:gd name="connsiteX11" fmla="*/ 90539 w 670288"/>
                <a:gd name="connsiteY11" fmla="*/ 507536 h 604757"/>
                <a:gd name="connsiteX12" fmla="*/ 81014 w 670288"/>
                <a:gd name="connsiteY12" fmla="*/ 555161 h 604757"/>
                <a:gd name="connsiteX13" fmla="*/ 57201 w 670288"/>
                <a:gd name="connsiteY13" fmla="*/ 586117 h 604757"/>
                <a:gd name="connsiteX14" fmla="*/ 19101 w 670288"/>
                <a:gd name="connsiteY14" fmla="*/ 574211 h 604757"/>
                <a:gd name="connsiteX15" fmla="*/ 4814 w 670288"/>
                <a:gd name="connsiteY15" fmla="*/ 512298 h 604757"/>
                <a:gd name="connsiteX16" fmla="*/ 51 w 670288"/>
                <a:gd name="connsiteY16" fmla="*/ 107486 h 604757"/>
                <a:gd name="connsiteX17" fmla="*/ 21482 w 670288"/>
                <a:gd name="connsiteY17" fmla="*/ 33667 h 604757"/>
                <a:gd name="connsiteX18" fmla="*/ 85776 w 670288"/>
                <a:gd name="connsiteY18" fmla="*/ 59861 h 604757"/>
                <a:gd name="connsiteX19" fmla="*/ 83395 w 670288"/>
                <a:gd name="connsiteY19" fmla="*/ 100342 h 604757"/>
                <a:gd name="connsiteX20" fmla="*/ 509639 w 670288"/>
                <a:gd name="connsiteY20" fmla="*/ 97961 h 604757"/>
                <a:gd name="connsiteX21" fmla="*/ 562026 w 670288"/>
                <a:gd name="connsiteY21" fmla="*/ 67004 h 604757"/>
                <a:gd name="connsiteX22" fmla="*/ 592983 w 670288"/>
                <a:gd name="connsiteY22" fmla="*/ 329 h 604757"/>
                <a:gd name="connsiteX0" fmla="*/ 592983 w 670288"/>
                <a:gd name="connsiteY0" fmla="*/ 329 h 604757"/>
                <a:gd name="connsiteX1" fmla="*/ 642989 w 670288"/>
                <a:gd name="connsiteY1" fmla="*/ 45573 h 604757"/>
                <a:gd name="connsiteX2" fmla="*/ 666801 w 670288"/>
                <a:gd name="connsiteY2" fmla="*/ 136061 h 604757"/>
                <a:gd name="connsiteX3" fmla="*/ 669183 w 670288"/>
                <a:gd name="connsiteY3" fmla="*/ 407523 h 604757"/>
                <a:gd name="connsiteX4" fmla="*/ 657276 w 670288"/>
                <a:gd name="connsiteY4" fmla="*/ 519442 h 604757"/>
                <a:gd name="connsiteX5" fmla="*/ 602508 w 670288"/>
                <a:gd name="connsiteY5" fmla="*/ 600404 h 604757"/>
                <a:gd name="connsiteX6" fmla="*/ 564408 w 670288"/>
                <a:gd name="connsiteY6" fmla="*/ 588498 h 604757"/>
                <a:gd name="connsiteX7" fmla="*/ 557264 w 670288"/>
                <a:gd name="connsiteY7" fmla="*/ 543254 h 604757"/>
                <a:gd name="connsiteX8" fmla="*/ 528689 w 670288"/>
                <a:gd name="connsiteY8" fmla="*/ 514679 h 604757"/>
                <a:gd name="connsiteX9" fmla="*/ 428676 w 670288"/>
                <a:gd name="connsiteY9" fmla="*/ 509917 h 604757"/>
                <a:gd name="connsiteX10" fmla="*/ 133401 w 670288"/>
                <a:gd name="connsiteY10" fmla="*/ 509917 h 604757"/>
                <a:gd name="connsiteX11" fmla="*/ 90539 w 670288"/>
                <a:gd name="connsiteY11" fmla="*/ 507536 h 604757"/>
                <a:gd name="connsiteX12" fmla="*/ 81014 w 670288"/>
                <a:gd name="connsiteY12" fmla="*/ 555161 h 604757"/>
                <a:gd name="connsiteX13" fmla="*/ 57201 w 670288"/>
                <a:gd name="connsiteY13" fmla="*/ 586117 h 604757"/>
                <a:gd name="connsiteX14" fmla="*/ 19101 w 670288"/>
                <a:gd name="connsiteY14" fmla="*/ 574211 h 604757"/>
                <a:gd name="connsiteX15" fmla="*/ 4814 w 670288"/>
                <a:gd name="connsiteY15" fmla="*/ 512298 h 604757"/>
                <a:gd name="connsiteX16" fmla="*/ 51 w 670288"/>
                <a:gd name="connsiteY16" fmla="*/ 107486 h 604757"/>
                <a:gd name="connsiteX17" fmla="*/ 21482 w 670288"/>
                <a:gd name="connsiteY17" fmla="*/ 33667 h 604757"/>
                <a:gd name="connsiteX18" fmla="*/ 85776 w 670288"/>
                <a:gd name="connsiteY18" fmla="*/ 59861 h 604757"/>
                <a:gd name="connsiteX19" fmla="*/ 83395 w 670288"/>
                <a:gd name="connsiteY19" fmla="*/ 100342 h 604757"/>
                <a:gd name="connsiteX20" fmla="*/ 509639 w 670288"/>
                <a:gd name="connsiteY20" fmla="*/ 97961 h 604757"/>
                <a:gd name="connsiteX21" fmla="*/ 562026 w 670288"/>
                <a:gd name="connsiteY21" fmla="*/ 67004 h 604757"/>
                <a:gd name="connsiteX22" fmla="*/ 592983 w 670288"/>
                <a:gd name="connsiteY22" fmla="*/ 329 h 604757"/>
                <a:gd name="connsiteX0" fmla="*/ 592983 w 670288"/>
                <a:gd name="connsiteY0" fmla="*/ 329 h 604757"/>
                <a:gd name="connsiteX1" fmla="*/ 642989 w 670288"/>
                <a:gd name="connsiteY1" fmla="*/ 45573 h 604757"/>
                <a:gd name="connsiteX2" fmla="*/ 666801 w 670288"/>
                <a:gd name="connsiteY2" fmla="*/ 136061 h 604757"/>
                <a:gd name="connsiteX3" fmla="*/ 669183 w 670288"/>
                <a:gd name="connsiteY3" fmla="*/ 407523 h 604757"/>
                <a:gd name="connsiteX4" fmla="*/ 657276 w 670288"/>
                <a:gd name="connsiteY4" fmla="*/ 519442 h 604757"/>
                <a:gd name="connsiteX5" fmla="*/ 602508 w 670288"/>
                <a:gd name="connsiteY5" fmla="*/ 600404 h 604757"/>
                <a:gd name="connsiteX6" fmla="*/ 564408 w 670288"/>
                <a:gd name="connsiteY6" fmla="*/ 588498 h 604757"/>
                <a:gd name="connsiteX7" fmla="*/ 557264 w 670288"/>
                <a:gd name="connsiteY7" fmla="*/ 543254 h 604757"/>
                <a:gd name="connsiteX8" fmla="*/ 528689 w 670288"/>
                <a:gd name="connsiteY8" fmla="*/ 514679 h 604757"/>
                <a:gd name="connsiteX9" fmla="*/ 428676 w 670288"/>
                <a:gd name="connsiteY9" fmla="*/ 509917 h 604757"/>
                <a:gd name="connsiteX10" fmla="*/ 133401 w 670288"/>
                <a:gd name="connsiteY10" fmla="*/ 509917 h 604757"/>
                <a:gd name="connsiteX11" fmla="*/ 90539 w 670288"/>
                <a:gd name="connsiteY11" fmla="*/ 507536 h 604757"/>
                <a:gd name="connsiteX12" fmla="*/ 81014 w 670288"/>
                <a:gd name="connsiteY12" fmla="*/ 555161 h 604757"/>
                <a:gd name="connsiteX13" fmla="*/ 57201 w 670288"/>
                <a:gd name="connsiteY13" fmla="*/ 586117 h 604757"/>
                <a:gd name="connsiteX14" fmla="*/ 19101 w 670288"/>
                <a:gd name="connsiteY14" fmla="*/ 574211 h 604757"/>
                <a:gd name="connsiteX15" fmla="*/ 4814 w 670288"/>
                <a:gd name="connsiteY15" fmla="*/ 512298 h 604757"/>
                <a:gd name="connsiteX16" fmla="*/ 51 w 670288"/>
                <a:gd name="connsiteY16" fmla="*/ 107486 h 604757"/>
                <a:gd name="connsiteX17" fmla="*/ 21482 w 670288"/>
                <a:gd name="connsiteY17" fmla="*/ 33667 h 604757"/>
                <a:gd name="connsiteX18" fmla="*/ 85776 w 670288"/>
                <a:gd name="connsiteY18" fmla="*/ 59861 h 604757"/>
                <a:gd name="connsiteX19" fmla="*/ 83395 w 670288"/>
                <a:gd name="connsiteY19" fmla="*/ 100342 h 604757"/>
                <a:gd name="connsiteX20" fmla="*/ 509639 w 670288"/>
                <a:gd name="connsiteY20" fmla="*/ 97961 h 604757"/>
                <a:gd name="connsiteX21" fmla="*/ 562026 w 670288"/>
                <a:gd name="connsiteY21" fmla="*/ 67004 h 604757"/>
                <a:gd name="connsiteX22" fmla="*/ 592983 w 670288"/>
                <a:gd name="connsiteY22" fmla="*/ 329 h 604757"/>
                <a:gd name="connsiteX0" fmla="*/ 592983 w 670288"/>
                <a:gd name="connsiteY0" fmla="*/ 329 h 604757"/>
                <a:gd name="connsiteX1" fmla="*/ 642989 w 670288"/>
                <a:gd name="connsiteY1" fmla="*/ 45573 h 604757"/>
                <a:gd name="connsiteX2" fmla="*/ 666801 w 670288"/>
                <a:gd name="connsiteY2" fmla="*/ 136061 h 604757"/>
                <a:gd name="connsiteX3" fmla="*/ 669183 w 670288"/>
                <a:gd name="connsiteY3" fmla="*/ 407523 h 604757"/>
                <a:gd name="connsiteX4" fmla="*/ 657276 w 670288"/>
                <a:gd name="connsiteY4" fmla="*/ 519442 h 604757"/>
                <a:gd name="connsiteX5" fmla="*/ 602508 w 670288"/>
                <a:gd name="connsiteY5" fmla="*/ 600404 h 604757"/>
                <a:gd name="connsiteX6" fmla="*/ 564408 w 670288"/>
                <a:gd name="connsiteY6" fmla="*/ 588498 h 604757"/>
                <a:gd name="connsiteX7" fmla="*/ 557264 w 670288"/>
                <a:gd name="connsiteY7" fmla="*/ 543254 h 604757"/>
                <a:gd name="connsiteX8" fmla="*/ 528689 w 670288"/>
                <a:gd name="connsiteY8" fmla="*/ 514679 h 604757"/>
                <a:gd name="connsiteX9" fmla="*/ 428676 w 670288"/>
                <a:gd name="connsiteY9" fmla="*/ 509917 h 604757"/>
                <a:gd name="connsiteX10" fmla="*/ 133401 w 670288"/>
                <a:gd name="connsiteY10" fmla="*/ 509917 h 604757"/>
                <a:gd name="connsiteX11" fmla="*/ 90539 w 670288"/>
                <a:gd name="connsiteY11" fmla="*/ 507536 h 604757"/>
                <a:gd name="connsiteX12" fmla="*/ 81014 w 670288"/>
                <a:gd name="connsiteY12" fmla="*/ 555161 h 604757"/>
                <a:gd name="connsiteX13" fmla="*/ 57201 w 670288"/>
                <a:gd name="connsiteY13" fmla="*/ 586117 h 604757"/>
                <a:gd name="connsiteX14" fmla="*/ 19101 w 670288"/>
                <a:gd name="connsiteY14" fmla="*/ 574211 h 604757"/>
                <a:gd name="connsiteX15" fmla="*/ 4814 w 670288"/>
                <a:gd name="connsiteY15" fmla="*/ 512298 h 604757"/>
                <a:gd name="connsiteX16" fmla="*/ 51 w 670288"/>
                <a:gd name="connsiteY16" fmla="*/ 107486 h 604757"/>
                <a:gd name="connsiteX17" fmla="*/ 21482 w 670288"/>
                <a:gd name="connsiteY17" fmla="*/ 33667 h 604757"/>
                <a:gd name="connsiteX18" fmla="*/ 85776 w 670288"/>
                <a:gd name="connsiteY18" fmla="*/ 59861 h 604757"/>
                <a:gd name="connsiteX19" fmla="*/ 83395 w 670288"/>
                <a:gd name="connsiteY19" fmla="*/ 100342 h 604757"/>
                <a:gd name="connsiteX20" fmla="*/ 509639 w 670288"/>
                <a:gd name="connsiteY20" fmla="*/ 97961 h 604757"/>
                <a:gd name="connsiteX21" fmla="*/ 562026 w 670288"/>
                <a:gd name="connsiteY21" fmla="*/ 67004 h 604757"/>
                <a:gd name="connsiteX22" fmla="*/ 592983 w 670288"/>
                <a:gd name="connsiteY22" fmla="*/ 329 h 604757"/>
                <a:gd name="connsiteX0" fmla="*/ 592983 w 670288"/>
                <a:gd name="connsiteY0" fmla="*/ 329 h 604757"/>
                <a:gd name="connsiteX1" fmla="*/ 642989 w 670288"/>
                <a:gd name="connsiteY1" fmla="*/ 45573 h 604757"/>
                <a:gd name="connsiteX2" fmla="*/ 666801 w 670288"/>
                <a:gd name="connsiteY2" fmla="*/ 136061 h 604757"/>
                <a:gd name="connsiteX3" fmla="*/ 669183 w 670288"/>
                <a:gd name="connsiteY3" fmla="*/ 407523 h 604757"/>
                <a:gd name="connsiteX4" fmla="*/ 657276 w 670288"/>
                <a:gd name="connsiteY4" fmla="*/ 519442 h 604757"/>
                <a:gd name="connsiteX5" fmla="*/ 602508 w 670288"/>
                <a:gd name="connsiteY5" fmla="*/ 600404 h 604757"/>
                <a:gd name="connsiteX6" fmla="*/ 564408 w 670288"/>
                <a:gd name="connsiteY6" fmla="*/ 588498 h 604757"/>
                <a:gd name="connsiteX7" fmla="*/ 557264 w 670288"/>
                <a:gd name="connsiteY7" fmla="*/ 543254 h 604757"/>
                <a:gd name="connsiteX8" fmla="*/ 528689 w 670288"/>
                <a:gd name="connsiteY8" fmla="*/ 514679 h 604757"/>
                <a:gd name="connsiteX9" fmla="*/ 428676 w 670288"/>
                <a:gd name="connsiteY9" fmla="*/ 509917 h 604757"/>
                <a:gd name="connsiteX10" fmla="*/ 133401 w 670288"/>
                <a:gd name="connsiteY10" fmla="*/ 509917 h 604757"/>
                <a:gd name="connsiteX11" fmla="*/ 90539 w 670288"/>
                <a:gd name="connsiteY11" fmla="*/ 507536 h 604757"/>
                <a:gd name="connsiteX12" fmla="*/ 81014 w 670288"/>
                <a:gd name="connsiteY12" fmla="*/ 555161 h 604757"/>
                <a:gd name="connsiteX13" fmla="*/ 57201 w 670288"/>
                <a:gd name="connsiteY13" fmla="*/ 586117 h 604757"/>
                <a:gd name="connsiteX14" fmla="*/ 19101 w 670288"/>
                <a:gd name="connsiteY14" fmla="*/ 574211 h 604757"/>
                <a:gd name="connsiteX15" fmla="*/ 4814 w 670288"/>
                <a:gd name="connsiteY15" fmla="*/ 512298 h 604757"/>
                <a:gd name="connsiteX16" fmla="*/ 51 w 670288"/>
                <a:gd name="connsiteY16" fmla="*/ 107486 h 604757"/>
                <a:gd name="connsiteX17" fmla="*/ 21482 w 670288"/>
                <a:gd name="connsiteY17" fmla="*/ 33667 h 604757"/>
                <a:gd name="connsiteX18" fmla="*/ 85776 w 670288"/>
                <a:gd name="connsiteY18" fmla="*/ 59861 h 604757"/>
                <a:gd name="connsiteX19" fmla="*/ 83395 w 670288"/>
                <a:gd name="connsiteY19" fmla="*/ 100342 h 604757"/>
                <a:gd name="connsiteX20" fmla="*/ 509639 w 670288"/>
                <a:gd name="connsiteY20" fmla="*/ 97961 h 604757"/>
                <a:gd name="connsiteX21" fmla="*/ 562026 w 670288"/>
                <a:gd name="connsiteY21" fmla="*/ 67004 h 604757"/>
                <a:gd name="connsiteX22" fmla="*/ 592983 w 670288"/>
                <a:gd name="connsiteY22" fmla="*/ 329 h 604757"/>
                <a:gd name="connsiteX0" fmla="*/ 592983 w 670288"/>
                <a:gd name="connsiteY0" fmla="*/ 329 h 604757"/>
                <a:gd name="connsiteX1" fmla="*/ 642989 w 670288"/>
                <a:gd name="connsiteY1" fmla="*/ 45573 h 604757"/>
                <a:gd name="connsiteX2" fmla="*/ 666801 w 670288"/>
                <a:gd name="connsiteY2" fmla="*/ 136061 h 604757"/>
                <a:gd name="connsiteX3" fmla="*/ 669183 w 670288"/>
                <a:gd name="connsiteY3" fmla="*/ 407523 h 604757"/>
                <a:gd name="connsiteX4" fmla="*/ 657276 w 670288"/>
                <a:gd name="connsiteY4" fmla="*/ 519442 h 604757"/>
                <a:gd name="connsiteX5" fmla="*/ 602508 w 670288"/>
                <a:gd name="connsiteY5" fmla="*/ 600404 h 604757"/>
                <a:gd name="connsiteX6" fmla="*/ 564408 w 670288"/>
                <a:gd name="connsiteY6" fmla="*/ 588498 h 604757"/>
                <a:gd name="connsiteX7" fmla="*/ 557264 w 670288"/>
                <a:gd name="connsiteY7" fmla="*/ 543254 h 604757"/>
                <a:gd name="connsiteX8" fmla="*/ 528689 w 670288"/>
                <a:gd name="connsiteY8" fmla="*/ 514679 h 604757"/>
                <a:gd name="connsiteX9" fmla="*/ 428676 w 670288"/>
                <a:gd name="connsiteY9" fmla="*/ 509917 h 604757"/>
                <a:gd name="connsiteX10" fmla="*/ 133401 w 670288"/>
                <a:gd name="connsiteY10" fmla="*/ 509917 h 604757"/>
                <a:gd name="connsiteX11" fmla="*/ 90539 w 670288"/>
                <a:gd name="connsiteY11" fmla="*/ 507536 h 604757"/>
                <a:gd name="connsiteX12" fmla="*/ 81014 w 670288"/>
                <a:gd name="connsiteY12" fmla="*/ 555161 h 604757"/>
                <a:gd name="connsiteX13" fmla="*/ 57201 w 670288"/>
                <a:gd name="connsiteY13" fmla="*/ 586117 h 604757"/>
                <a:gd name="connsiteX14" fmla="*/ 19101 w 670288"/>
                <a:gd name="connsiteY14" fmla="*/ 574211 h 604757"/>
                <a:gd name="connsiteX15" fmla="*/ 4814 w 670288"/>
                <a:gd name="connsiteY15" fmla="*/ 512298 h 604757"/>
                <a:gd name="connsiteX16" fmla="*/ 51 w 670288"/>
                <a:gd name="connsiteY16" fmla="*/ 107486 h 604757"/>
                <a:gd name="connsiteX17" fmla="*/ 21482 w 670288"/>
                <a:gd name="connsiteY17" fmla="*/ 33667 h 604757"/>
                <a:gd name="connsiteX18" fmla="*/ 85776 w 670288"/>
                <a:gd name="connsiteY18" fmla="*/ 59861 h 604757"/>
                <a:gd name="connsiteX19" fmla="*/ 83395 w 670288"/>
                <a:gd name="connsiteY19" fmla="*/ 100342 h 604757"/>
                <a:gd name="connsiteX20" fmla="*/ 509639 w 670288"/>
                <a:gd name="connsiteY20" fmla="*/ 97961 h 604757"/>
                <a:gd name="connsiteX21" fmla="*/ 562026 w 670288"/>
                <a:gd name="connsiteY21" fmla="*/ 67004 h 604757"/>
                <a:gd name="connsiteX22" fmla="*/ 592983 w 670288"/>
                <a:gd name="connsiteY22" fmla="*/ 329 h 604757"/>
                <a:gd name="connsiteX0" fmla="*/ 592983 w 670288"/>
                <a:gd name="connsiteY0" fmla="*/ 329 h 604757"/>
                <a:gd name="connsiteX1" fmla="*/ 642989 w 670288"/>
                <a:gd name="connsiteY1" fmla="*/ 45573 h 604757"/>
                <a:gd name="connsiteX2" fmla="*/ 666801 w 670288"/>
                <a:gd name="connsiteY2" fmla="*/ 136061 h 604757"/>
                <a:gd name="connsiteX3" fmla="*/ 669183 w 670288"/>
                <a:gd name="connsiteY3" fmla="*/ 407523 h 604757"/>
                <a:gd name="connsiteX4" fmla="*/ 657276 w 670288"/>
                <a:gd name="connsiteY4" fmla="*/ 519442 h 604757"/>
                <a:gd name="connsiteX5" fmla="*/ 602508 w 670288"/>
                <a:gd name="connsiteY5" fmla="*/ 600404 h 604757"/>
                <a:gd name="connsiteX6" fmla="*/ 564408 w 670288"/>
                <a:gd name="connsiteY6" fmla="*/ 588498 h 604757"/>
                <a:gd name="connsiteX7" fmla="*/ 557264 w 670288"/>
                <a:gd name="connsiteY7" fmla="*/ 543254 h 604757"/>
                <a:gd name="connsiteX8" fmla="*/ 528689 w 670288"/>
                <a:gd name="connsiteY8" fmla="*/ 514679 h 604757"/>
                <a:gd name="connsiteX9" fmla="*/ 428676 w 670288"/>
                <a:gd name="connsiteY9" fmla="*/ 509917 h 604757"/>
                <a:gd name="connsiteX10" fmla="*/ 133401 w 670288"/>
                <a:gd name="connsiteY10" fmla="*/ 509917 h 604757"/>
                <a:gd name="connsiteX11" fmla="*/ 90539 w 670288"/>
                <a:gd name="connsiteY11" fmla="*/ 507536 h 604757"/>
                <a:gd name="connsiteX12" fmla="*/ 81014 w 670288"/>
                <a:gd name="connsiteY12" fmla="*/ 555161 h 604757"/>
                <a:gd name="connsiteX13" fmla="*/ 57201 w 670288"/>
                <a:gd name="connsiteY13" fmla="*/ 586117 h 604757"/>
                <a:gd name="connsiteX14" fmla="*/ 19101 w 670288"/>
                <a:gd name="connsiteY14" fmla="*/ 574211 h 604757"/>
                <a:gd name="connsiteX15" fmla="*/ 4814 w 670288"/>
                <a:gd name="connsiteY15" fmla="*/ 512298 h 604757"/>
                <a:gd name="connsiteX16" fmla="*/ 51 w 670288"/>
                <a:gd name="connsiteY16" fmla="*/ 107486 h 604757"/>
                <a:gd name="connsiteX17" fmla="*/ 21482 w 670288"/>
                <a:gd name="connsiteY17" fmla="*/ 33667 h 604757"/>
                <a:gd name="connsiteX18" fmla="*/ 85776 w 670288"/>
                <a:gd name="connsiteY18" fmla="*/ 59861 h 604757"/>
                <a:gd name="connsiteX19" fmla="*/ 83395 w 670288"/>
                <a:gd name="connsiteY19" fmla="*/ 100342 h 604757"/>
                <a:gd name="connsiteX20" fmla="*/ 509639 w 670288"/>
                <a:gd name="connsiteY20" fmla="*/ 97961 h 604757"/>
                <a:gd name="connsiteX21" fmla="*/ 562026 w 670288"/>
                <a:gd name="connsiteY21" fmla="*/ 67004 h 604757"/>
                <a:gd name="connsiteX22" fmla="*/ 592983 w 670288"/>
                <a:gd name="connsiteY22" fmla="*/ 329 h 604757"/>
                <a:gd name="connsiteX0" fmla="*/ 592983 w 670288"/>
                <a:gd name="connsiteY0" fmla="*/ 329 h 604757"/>
                <a:gd name="connsiteX1" fmla="*/ 642989 w 670288"/>
                <a:gd name="connsiteY1" fmla="*/ 45573 h 604757"/>
                <a:gd name="connsiteX2" fmla="*/ 666801 w 670288"/>
                <a:gd name="connsiteY2" fmla="*/ 136061 h 604757"/>
                <a:gd name="connsiteX3" fmla="*/ 669183 w 670288"/>
                <a:gd name="connsiteY3" fmla="*/ 407523 h 604757"/>
                <a:gd name="connsiteX4" fmla="*/ 657276 w 670288"/>
                <a:gd name="connsiteY4" fmla="*/ 519442 h 604757"/>
                <a:gd name="connsiteX5" fmla="*/ 602508 w 670288"/>
                <a:gd name="connsiteY5" fmla="*/ 600404 h 604757"/>
                <a:gd name="connsiteX6" fmla="*/ 564408 w 670288"/>
                <a:gd name="connsiteY6" fmla="*/ 588498 h 604757"/>
                <a:gd name="connsiteX7" fmla="*/ 557264 w 670288"/>
                <a:gd name="connsiteY7" fmla="*/ 543254 h 604757"/>
                <a:gd name="connsiteX8" fmla="*/ 528689 w 670288"/>
                <a:gd name="connsiteY8" fmla="*/ 514679 h 604757"/>
                <a:gd name="connsiteX9" fmla="*/ 428676 w 670288"/>
                <a:gd name="connsiteY9" fmla="*/ 509917 h 604757"/>
                <a:gd name="connsiteX10" fmla="*/ 133401 w 670288"/>
                <a:gd name="connsiteY10" fmla="*/ 509917 h 604757"/>
                <a:gd name="connsiteX11" fmla="*/ 90539 w 670288"/>
                <a:gd name="connsiteY11" fmla="*/ 507536 h 604757"/>
                <a:gd name="connsiteX12" fmla="*/ 81014 w 670288"/>
                <a:gd name="connsiteY12" fmla="*/ 555161 h 604757"/>
                <a:gd name="connsiteX13" fmla="*/ 57201 w 670288"/>
                <a:gd name="connsiteY13" fmla="*/ 586117 h 604757"/>
                <a:gd name="connsiteX14" fmla="*/ 19101 w 670288"/>
                <a:gd name="connsiteY14" fmla="*/ 574211 h 604757"/>
                <a:gd name="connsiteX15" fmla="*/ 4814 w 670288"/>
                <a:gd name="connsiteY15" fmla="*/ 512298 h 604757"/>
                <a:gd name="connsiteX16" fmla="*/ 51 w 670288"/>
                <a:gd name="connsiteY16" fmla="*/ 107486 h 604757"/>
                <a:gd name="connsiteX17" fmla="*/ 21482 w 670288"/>
                <a:gd name="connsiteY17" fmla="*/ 33667 h 604757"/>
                <a:gd name="connsiteX18" fmla="*/ 85776 w 670288"/>
                <a:gd name="connsiteY18" fmla="*/ 59861 h 604757"/>
                <a:gd name="connsiteX19" fmla="*/ 83395 w 670288"/>
                <a:gd name="connsiteY19" fmla="*/ 100342 h 604757"/>
                <a:gd name="connsiteX20" fmla="*/ 509639 w 670288"/>
                <a:gd name="connsiteY20" fmla="*/ 97961 h 604757"/>
                <a:gd name="connsiteX21" fmla="*/ 562026 w 670288"/>
                <a:gd name="connsiteY21" fmla="*/ 67004 h 604757"/>
                <a:gd name="connsiteX22" fmla="*/ 592983 w 670288"/>
                <a:gd name="connsiteY22" fmla="*/ 329 h 604757"/>
                <a:gd name="connsiteX0" fmla="*/ 592983 w 670288"/>
                <a:gd name="connsiteY0" fmla="*/ 329 h 604757"/>
                <a:gd name="connsiteX1" fmla="*/ 642989 w 670288"/>
                <a:gd name="connsiteY1" fmla="*/ 45573 h 604757"/>
                <a:gd name="connsiteX2" fmla="*/ 666801 w 670288"/>
                <a:gd name="connsiteY2" fmla="*/ 136061 h 604757"/>
                <a:gd name="connsiteX3" fmla="*/ 669183 w 670288"/>
                <a:gd name="connsiteY3" fmla="*/ 407523 h 604757"/>
                <a:gd name="connsiteX4" fmla="*/ 657276 w 670288"/>
                <a:gd name="connsiteY4" fmla="*/ 519442 h 604757"/>
                <a:gd name="connsiteX5" fmla="*/ 602508 w 670288"/>
                <a:gd name="connsiteY5" fmla="*/ 600404 h 604757"/>
                <a:gd name="connsiteX6" fmla="*/ 564408 w 670288"/>
                <a:gd name="connsiteY6" fmla="*/ 588498 h 604757"/>
                <a:gd name="connsiteX7" fmla="*/ 557264 w 670288"/>
                <a:gd name="connsiteY7" fmla="*/ 543254 h 604757"/>
                <a:gd name="connsiteX8" fmla="*/ 528689 w 670288"/>
                <a:gd name="connsiteY8" fmla="*/ 514679 h 604757"/>
                <a:gd name="connsiteX9" fmla="*/ 428676 w 670288"/>
                <a:gd name="connsiteY9" fmla="*/ 509917 h 604757"/>
                <a:gd name="connsiteX10" fmla="*/ 133401 w 670288"/>
                <a:gd name="connsiteY10" fmla="*/ 509917 h 604757"/>
                <a:gd name="connsiteX11" fmla="*/ 90539 w 670288"/>
                <a:gd name="connsiteY11" fmla="*/ 507536 h 604757"/>
                <a:gd name="connsiteX12" fmla="*/ 81014 w 670288"/>
                <a:gd name="connsiteY12" fmla="*/ 555161 h 604757"/>
                <a:gd name="connsiteX13" fmla="*/ 57201 w 670288"/>
                <a:gd name="connsiteY13" fmla="*/ 586117 h 604757"/>
                <a:gd name="connsiteX14" fmla="*/ 19101 w 670288"/>
                <a:gd name="connsiteY14" fmla="*/ 574211 h 604757"/>
                <a:gd name="connsiteX15" fmla="*/ 4814 w 670288"/>
                <a:gd name="connsiteY15" fmla="*/ 512298 h 604757"/>
                <a:gd name="connsiteX16" fmla="*/ 51 w 670288"/>
                <a:gd name="connsiteY16" fmla="*/ 107486 h 604757"/>
                <a:gd name="connsiteX17" fmla="*/ 21482 w 670288"/>
                <a:gd name="connsiteY17" fmla="*/ 33667 h 604757"/>
                <a:gd name="connsiteX18" fmla="*/ 85776 w 670288"/>
                <a:gd name="connsiteY18" fmla="*/ 59861 h 604757"/>
                <a:gd name="connsiteX19" fmla="*/ 83395 w 670288"/>
                <a:gd name="connsiteY19" fmla="*/ 100342 h 604757"/>
                <a:gd name="connsiteX20" fmla="*/ 509639 w 670288"/>
                <a:gd name="connsiteY20" fmla="*/ 97961 h 604757"/>
                <a:gd name="connsiteX21" fmla="*/ 562026 w 670288"/>
                <a:gd name="connsiteY21" fmla="*/ 67004 h 604757"/>
                <a:gd name="connsiteX22" fmla="*/ 592983 w 670288"/>
                <a:gd name="connsiteY22" fmla="*/ 329 h 604757"/>
                <a:gd name="connsiteX0" fmla="*/ 583458 w 670288"/>
                <a:gd name="connsiteY0" fmla="*/ 353 h 602400"/>
                <a:gd name="connsiteX1" fmla="*/ 642989 w 670288"/>
                <a:gd name="connsiteY1" fmla="*/ 43216 h 602400"/>
                <a:gd name="connsiteX2" fmla="*/ 666801 w 670288"/>
                <a:gd name="connsiteY2" fmla="*/ 133704 h 602400"/>
                <a:gd name="connsiteX3" fmla="*/ 669183 w 670288"/>
                <a:gd name="connsiteY3" fmla="*/ 405166 h 602400"/>
                <a:gd name="connsiteX4" fmla="*/ 657276 w 670288"/>
                <a:gd name="connsiteY4" fmla="*/ 517085 h 602400"/>
                <a:gd name="connsiteX5" fmla="*/ 602508 w 670288"/>
                <a:gd name="connsiteY5" fmla="*/ 598047 h 602400"/>
                <a:gd name="connsiteX6" fmla="*/ 564408 w 670288"/>
                <a:gd name="connsiteY6" fmla="*/ 586141 h 602400"/>
                <a:gd name="connsiteX7" fmla="*/ 557264 w 670288"/>
                <a:gd name="connsiteY7" fmla="*/ 540897 h 602400"/>
                <a:gd name="connsiteX8" fmla="*/ 528689 w 670288"/>
                <a:gd name="connsiteY8" fmla="*/ 512322 h 602400"/>
                <a:gd name="connsiteX9" fmla="*/ 428676 w 670288"/>
                <a:gd name="connsiteY9" fmla="*/ 507560 h 602400"/>
                <a:gd name="connsiteX10" fmla="*/ 133401 w 670288"/>
                <a:gd name="connsiteY10" fmla="*/ 507560 h 602400"/>
                <a:gd name="connsiteX11" fmla="*/ 90539 w 670288"/>
                <a:gd name="connsiteY11" fmla="*/ 505179 h 602400"/>
                <a:gd name="connsiteX12" fmla="*/ 81014 w 670288"/>
                <a:gd name="connsiteY12" fmla="*/ 552804 h 602400"/>
                <a:gd name="connsiteX13" fmla="*/ 57201 w 670288"/>
                <a:gd name="connsiteY13" fmla="*/ 583760 h 602400"/>
                <a:gd name="connsiteX14" fmla="*/ 19101 w 670288"/>
                <a:gd name="connsiteY14" fmla="*/ 571854 h 602400"/>
                <a:gd name="connsiteX15" fmla="*/ 4814 w 670288"/>
                <a:gd name="connsiteY15" fmla="*/ 509941 h 602400"/>
                <a:gd name="connsiteX16" fmla="*/ 51 w 670288"/>
                <a:gd name="connsiteY16" fmla="*/ 105129 h 602400"/>
                <a:gd name="connsiteX17" fmla="*/ 21482 w 670288"/>
                <a:gd name="connsiteY17" fmla="*/ 31310 h 602400"/>
                <a:gd name="connsiteX18" fmla="*/ 85776 w 670288"/>
                <a:gd name="connsiteY18" fmla="*/ 57504 h 602400"/>
                <a:gd name="connsiteX19" fmla="*/ 83395 w 670288"/>
                <a:gd name="connsiteY19" fmla="*/ 97985 h 602400"/>
                <a:gd name="connsiteX20" fmla="*/ 509639 w 670288"/>
                <a:gd name="connsiteY20" fmla="*/ 95604 h 602400"/>
                <a:gd name="connsiteX21" fmla="*/ 562026 w 670288"/>
                <a:gd name="connsiteY21" fmla="*/ 64647 h 602400"/>
                <a:gd name="connsiteX22" fmla="*/ 583458 w 670288"/>
                <a:gd name="connsiteY22" fmla="*/ 353 h 602400"/>
                <a:gd name="connsiteX0" fmla="*/ 583458 w 670288"/>
                <a:gd name="connsiteY0" fmla="*/ 847 h 602894"/>
                <a:gd name="connsiteX1" fmla="*/ 642989 w 670288"/>
                <a:gd name="connsiteY1" fmla="*/ 43710 h 602894"/>
                <a:gd name="connsiteX2" fmla="*/ 666801 w 670288"/>
                <a:gd name="connsiteY2" fmla="*/ 134198 h 602894"/>
                <a:gd name="connsiteX3" fmla="*/ 669183 w 670288"/>
                <a:gd name="connsiteY3" fmla="*/ 405660 h 602894"/>
                <a:gd name="connsiteX4" fmla="*/ 657276 w 670288"/>
                <a:gd name="connsiteY4" fmla="*/ 517579 h 602894"/>
                <a:gd name="connsiteX5" fmla="*/ 602508 w 670288"/>
                <a:gd name="connsiteY5" fmla="*/ 598541 h 602894"/>
                <a:gd name="connsiteX6" fmla="*/ 564408 w 670288"/>
                <a:gd name="connsiteY6" fmla="*/ 586635 h 602894"/>
                <a:gd name="connsiteX7" fmla="*/ 557264 w 670288"/>
                <a:gd name="connsiteY7" fmla="*/ 541391 h 602894"/>
                <a:gd name="connsiteX8" fmla="*/ 528689 w 670288"/>
                <a:gd name="connsiteY8" fmla="*/ 512816 h 602894"/>
                <a:gd name="connsiteX9" fmla="*/ 428676 w 670288"/>
                <a:gd name="connsiteY9" fmla="*/ 508054 h 602894"/>
                <a:gd name="connsiteX10" fmla="*/ 133401 w 670288"/>
                <a:gd name="connsiteY10" fmla="*/ 508054 h 602894"/>
                <a:gd name="connsiteX11" fmla="*/ 90539 w 670288"/>
                <a:gd name="connsiteY11" fmla="*/ 505673 h 602894"/>
                <a:gd name="connsiteX12" fmla="*/ 81014 w 670288"/>
                <a:gd name="connsiteY12" fmla="*/ 553298 h 602894"/>
                <a:gd name="connsiteX13" fmla="*/ 57201 w 670288"/>
                <a:gd name="connsiteY13" fmla="*/ 584254 h 602894"/>
                <a:gd name="connsiteX14" fmla="*/ 19101 w 670288"/>
                <a:gd name="connsiteY14" fmla="*/ 572348 h 602894"/>
                <a:gd name="connsiteX15" fmla="*/ 4814 w 670288"/>
                <a:gd name="connsiteY15" fmla="*/ 510435 h 602894"/>
                <a:gd name="connsiteX16" fmla="*/ 51 w 670288"/>
                <a:gd name="connsiteY16" fmla="*/ 105623 h 602894"/>
                <a:gd name="connsiteX17" fmla="*/ 21482 w 670288"/>
                <a:gd name="connsiteY17" fmla="*/ 31804 h 602894"/>
                <a:gd name="connsiteX18" fmla="*/ 85776 w 670288"/>
                <a:gd name="connsiteY18" fmla="*/ 57998 h 602894"/>
                <a:gd name="connsiteX19" fmla="*/ 83395 w 670288"/>
                <a:gd name="connsiteY19" fmla="*/ 98479 h 602894"/>
                <a:gd name="connsiteX20" fmla="*/ 509639 w 670288"/>
                <a:gd name="connsiteY20" fmla="*/ 96098 h 602894"/>
                <a:gd name="connsiteX21" fmla="*/ 562026 w 670288"/>
                <a:gd name="connsiteY21" fmla="*/ 65141 h 602894"/>
                <a:gd name="connsiteX22" fmla="*/ 583458 w 670288"/>
                <a:gd name="connsiteY22" fmla="*/ 847 h 602894"/>
                <a:gd name="connsiteX0" fmla="*/ 583458 w 670288"/>
                <a:gd name="connsiteY0" fmla="*/ 353 h 602400"/>
                <a:gd name="connsiteX1" fmla="*/ 642989 w 670288"/>
                <a:gd name="connsiteY1" fmla="*/ 43216 h 602400"/>
                <a:gd name="connsiteX2" fmla="*/ 666801 w 670288"/>
                <a:gd name="connsiteY2" fmla="*/ 133704 h 602400"/>
                <a:gd name="connsiteX3" fmla="*/ 669183 w 670288"/>
                <a:gd name="connsiteY3" fmla="*/ 405166 h 602400"/>
                <a:gd name="connsiteX4" fmla="*/ 657276 w 670288"/>
                <a:gd name="connsiteY4" fmla="*/ 517085 h 602400"/>
                <a:gd name="connsiteX5" fmla="*/ 602508 w 670288"/>
                <a:gd name="connsiteY5" fmla="*/ 598047 h 602400"/>
                <a:gd name="connsiteX6" fmla="*/ 564408 w 670288"/>
                <a:gd name="connsiteY6" fmla="*/ 586141 h 602400"/>
                <a:gd name="connsiteX7" fmla="*/ 557264 w 670288"/>
                <a:gd name="connsiteY7" fmla="*/ 540897 h 602400"/>
                <a:gd name="connsiteX8" fmla="*/ 528689 w 670288"/>
                <a:gd name="connsiteY8" fmla="*/ 512322 h 602400"/>
                <a:gd name="connsiteX9" fmla="*/ 428676 w 670288"/>
                <a:gd name="connsiteY9" fmla="*/ 507560 h 602400"/>
                <a:gd name="connsiteX10" fmla="*/ 133401 w 670288"/>
                <a:gd name="connsiteY10" fmla="*/ 507560 h 602400"/>
                <a:gd name="connsiteX11" fmla="*/ 90539 w 670288"/>
                <a:gd name="connsiteY11" fmla="*/ 505179 h 602400"/>
                <a:gd name="connsiteX12" fmla="*/ 81014 w 670288"/>
                <a:gd name="connsiteY12" fmla="*/ 552804 h 602400"/>
                <a:gd name="connsiteX13" fmla="*/ 57201 w 670288"/>
                <a:gd name="connsiteY13" fmla="*/ 583760 h 602400"/>
                <a:gd name="connsiteX14" fmla="*/ 19101 w 670288"/>
                <a:gd name="connsiteY14" fmla="*/ 571854 h 602400"/>
                <a:gd name="connsiteX15" fmla="*/ 4814 w 670288"/>
                <a:gd name="connsiteY15" fmla="*/ 509941 h 602400"/>
                <a:gd name="connsiteX16" fmla="*/ 51 w 670288"/>
                <a:gd name="connsiteY16" fmla="*/ 105129 h 602400"/>
                <a:gd name="connsiteX17" fmla="*/ 21482 w 670288"/>
                <a:gd name="connsiteY17" fmla="*/ 31310 h 602400"/>
                <a:gd name="connsiteX18" fmla="*/ 85776 w 670288"/>
                <a:gd name="connsiteY18" fmla="*/ 57504 h 602400"/>
                <a:gd name="connsiteX19" fmla="*/ 83395 w 670288"/>
                <a:gd name="connsiteY19" fmla="*/ 97985 h 602400"/>
                <a:gd name="connsiteX20" fmla="*/ 509639 w 670288"/>
                <a:gd name="connsiteY20" fmla="*/ 95604 h 602400"/>
                <a:gd name="connsiteX21" fmla="*/ 562026 w 670288"/>
                <a:gd name="connsiteY21" fmla="*/ 64647 h 602400"/>
                <a:gd name="connsiteX22" fmla="*/ 583458 w 670288"/>
                <a:gd name="connsiteY22" fmla="*/ 353 h 602400"/>
                <a:gd name="connsiteX0" fmla="*/ 583458 w 670288"/>
                <a:gd name="connsiteY0" fmla="*/ 353 h 602400"/>
                <a:gd name="connsiteX1" fmla="*/ 642989 w 670288"/>
                <a:gd name="connsiteY1" fmla="*/ 43216 h 602400"/>
                <a:gd name="connsiteX2" fmla="*/ 666801 w 670288"/>
                <a:gd name="connsiteY2" fmla="*/ 133704 h 602400"/>
                <a:gd name="connsiteX3" fmla="*/ 669183 w 670288"/>
                <a:gd name="connsiteY3" fmla="*/ 405166 h 602400"/>
                <a:gd name="connsiteX4" fmla="*/ 657276 w 670288"/>
                <a:gd name="connsiteY4" fmla="*/ 517085 h 602400"/>
                <a:gd name="connsiteX5" fmla="*/ 602508 w 670288"/>
                <a:gd name="connsiteY5" fmla="*/ 598047 h 602400"/>
                <a:gd name="connsiteX6" fmla="*/ 564408 w 670288"/>
                <a:gd name="connsiteY6" fmla="*/ 586141 h 602400"/>
                <a:gd name="connsiteX7" fmla="*/ 557264 w 670288"/>
                <a:gd name="connsiteY7" fmla="*/ 540897 h 602400"/>
                <a:gd name="connsiteX8" fmla="*/ 528689 w 670288"/>
                <a:gd name="connsiteY8" fmla="*/ 512322 h 602400"/>
                <a:gd name="connsiteX9" fmla="*/ 428676 w 670288"/>
                <a:gd name="connsiteY9" fmla="*/ 507560 h 602400"/>
                <a:gd name="connsiteX10" fmla="*/ 133401 w 670288"/>
                <a:gd name="connsiteY10" fmla="*/ 507560 h 602400"/>
                <a:gd name="connsiteX11" fmla="*/ 90539 w 670288"/>
                <a:gd name="connsiteY11" fmla="*/ 505179 h 602400"/>
                <a:gd name="connsiteX12" fmla="*/ 81014 w 670288"/>
                <a:gd name="connsiteY12" fmla="*/ 552804 h 602400"/>
                <a:gd name="connsiteX13" fmla="*/ 57201 w 670288"/>
                <a:gd name="connsiteY13" fmla="*/ 583760 h 602400"/>
                <a:gd name="connsiteX14" fmla="*/ 19101 w 670288"/>
                <a:gd name="connsiteY14" fmla="*/ 571854 h 602400"/>
                <a:gd name="connsiteX15" fmla="*/ 4814 w 670288"/>
                <a:gd name="connsiteY15" fmla="*/ 509941 h 602400"/>
                <a:gd name="connsiteX16" fmla="*/ 51 w 670288"/>
                <a:gd name="connsiteY16" fmla="*/ 105129 h 602400"/>
                <a:gd name="connsiteX17" fmla="*/ 21482 w 670288"/>
                <a:gd name="connsiteY17" fmla="*/ 31310 h 602400"/>
                <a:gd name="connsiteX18" fmla="*/ 78633 w 670288"/>
                <a:gd name="connsiteY18" fmla="*/ 57504 h 602400"/>
                <a:gd name="connsiteX19" fmla="*/ 83395 w 670288"/>
                <a:gd name="connsiteY19" fmla="*/ 97985 h 602400"/>
                <a:gd name="connsiteX20" fmla="*/ 509639 w 670288"/>
                <a:gd name="connsiteY20" fmla="*/ 95604 h 602400"/>
                <a:gd name="connsiteX21" fmla="*/ 562026 w 670288"/>
                <a:gd name="connsiteY21" fmla="*/ 64647 h 602400"/>
                <a:gd name="connsiteX22" fmla="*/ 583458 w 670288"/>
                <a:gd name="connsiteY22" fmla="*/ 353 h 602400"/>
                <a:gd name="connsiteX0" fmla="*/ 583458 w 670288"/>
                <a:gd name="connsiteY0" fmla="*/ 353 h 602400"/>
                <a:gd name="connsiteX1" fmla="*/ 642989 w 670288"/>
                <a:gd name="connsiteY1" fmla="*/ 43216 h 602400"/>
                <a:gd name="connsiteX2" fmla="*/ 666801 w 670288"/>
                <a:gd name="connsiteY2" fmla="*/ 133704 h 602400"/>
                <a:gd name="connsiteX3" fmla="*/ 669183 w 670288"/>
                <a:gd name="connsiteY3" fmla="*/ 405166 h 602400"/>
                <a:gd name="connsiteX4" fmla="*/ 657276 w 670288"/>
                <a:gd name="connsiteY4" fmla="*/ 517085 h 602400"/>
                <a:gd name="connsiteX5" fmla="*/ 602508 w 670288"/>
                <a:gd name="connsiteY5" fmla="*/ 598047 h 602400"/>
                <a:gd name="connsiteX6" fmla="*/ 564408 w 670288"/>
                <a:gd name="connsiteY6" fmla="*/ 586141 h 602400"/>
                <a:gd name="connsiteX7" fmla="*/ 557264 w 670288"/>
                <a:gd name="connsiteY7" fmla="*/ 540897 h 602400"/>
                <a:gd name="connsiteX8" fmla="*/ 528689 w 670288"/>
                <a:gd name="connsiteY8" fmla="*/ 512322 h 602400"/>
                <a:gd name="connsiteX9" fmla="*/ 428676 w 670288"/>
                <a:gd name="connsiteY9" fmla="*/ 507560 h 602400"/>
                <a:gd name="connsiteX10" fmla="*/ 133401 w 670288"/>
                <a:gd name="connsiteY10" fmla="*/ 507560 h 602400"/>
                <a:gd name="connsiteX11" fmla="*/ 90539 w 670288"/>
                <a:gd name="connsiteY11" fmla="*/ 505179 h 602400"/>
                <a:gd name="connsiteX12" fmla="*/ 81014 w 670288"/>
                <a:gd name="connsiteY12" fmla="*/ 552804 h 602400"/>
                <a:gd name="connsiteX13" fmla="*/ 57201 w 670288"/>
                <a:gd name="connsiteY13" fmla="*/ 583760 h 602400"/>
                <a:gd name="connsiteX14" fmla="*/ 19101 w 670288"/>
                <a:gd name="connsiteY14" fmla="*/ 571854 h 602400"/>
                <a:gd name="connsiteX15" fmla="*/ 4814 w 670288"/>
                <a:gd name="connsiteY15" fmla="*/ 509941 h 602400"/>
                <a:gd name="connsiteX16" fmla="*/ 51 w 670288"/>
                <a:gd name="connsiteY16" fmla="*/ 105129 h 602400"/>
                <a:gd name="connsiteX17" fmla="*/ 21482 w 670288"/>
                <a:gd name="connsiteY17" fmla="*/ 31310 h 602400"/>
                <a:gd name="connsiteX18" fmla="*/ 78633 w 670288"/>
                <a:gd name="connsiteY18" fmla="*/ 57504 h 602400"/>
                <a:gd name="connsiteX19" fmla="*/ 83395 w 670288"/>
                <a:gd name="connsiteY19" fmla="*/ 97985 h 602400"/>
                <a:gd name="connsiteX20" fmla="*/ 509639 w 670288"/>
                <a:gd name="connsiteY20" fmla="*/ 95604 h 602400"/>
                <a:gd name="connsiteX21" fmla="*/ 562026 w 670288"/>
                <a:gd name="connsiteY21" fmla="*/ 64647 h 602400"/>
                <a:gd name="connsiteX22" fmla="*/ 583458 w 670288"/>
                <a:gd name="connsiteY22" fmla="*/ 353 h 602400"/>
                <a:gd name="connsiteX0" fmla="*/ 583458 w 670288"/>
                <a:gd name="connsiteY0" fmla="*/ 353 h 602400"/>
                <a:gd name="connsiteX1" fmla="*/ 642989 w 670288"/>
                <a:gd name="connsiteY1" fmla="*/ 43216 h 602400"/>
                <a:gd name="connsiteX2" fmla="*/ 666801 w 670288"/>
                <a:gd name="connsiteY2" fmla="*/ 133704 h 602400"/>
                <a:gd name="connsiteX3" fmla="*/ 669183 w 670288"/>
                <a:gd name="connsiteY3" fmla="*/ 405166 h 602400"/>
                <a:gd name="connsiteX4" fmla="*/ 657276 w 670288"/>
                <a:gd name="connsiteY4" fmla="*/ 517085 h 602400"/>
                <a:gd name="connsiteX5" fmla="*/ 602508 w 670288"/>
                <a:gd name="connsiteY5" fmla="*/ 598047 h 602400"/>
                <a:gd name="connsiteX6" fmla="*/ 564408 w 670288"/>
                <a:gd name="connsiteY6" fmla="*/ 586141 h 602400"/>
                <a:gd name="connsiteX7" fmla="*/ 557264 w 670288"/>
                <a:gd name="connsiteY7" fmla="*/ 540897 h 602400"/>
                <a:gd name="connsiteX8" fmla="*/ 528689 w 670288"/>
                <a:gd name="connsiteY8" fmla="*/ 512322 h 602400"/>
                <a:gd name="connsiteX9" fmla="*/ 428676 w 670288"/>
                <a:gd name="connsiteY9" fmla="*/ 507560 h 602400"/>
                <a:gd name="connsiteX10" fmla="*/ 133401 w 670288"/>
                <a:gd name="connsiteY10" fmla="*/ 507560 h 602400"/>
                <a:gd name="connsiteX11" fmla="*/ 90539 w 670288"/>
                <a:gd name="connsiteY11" fmla="*/ 505179 h 602400"/>
                <a:gd name="connsiteX12" fmla="*/ 81014 w 670288"/>
                <a:gd name="connsiteY12" fmla="*/ 552804 h 602400"/>
                <a:gd name="connsiteX13" fmla="*/ 57201 w 670288"/>
                <a:gd name="connsiteY13" fmla="*/ 583760 h 602400"/>
                <a:gd name="connsiteX14" fmla="*/ 19101 w 670288"/>
                <a:gd name="connsiteY14" fmla="*/ 571854 h 602400"/>
                <a:gd name="connsiteX15" fmla="*/ 4814 w 670288"/>
                <a:gd name="connsiteY15" fmla="*/ 509941 h 602400"/>
                <a:gd name="connsiteX16" fmla="*/ 51 w 670288"/>
                <a:gd name="connsiteY16" fmla="*/ 105129 h 602400"/>
                <a:gd name="connsiteX17" fmla="*/ 21482 w 670288"/>
                <a:gd name="connsiteY17" fmla="*/ 31310 h 602400"/>
                <a:gd name="connsiteX18" fmla="*/ 78633 w 670288"/>
                <a:gd name="connsiteY18" fmla="*/ 57504 h 602400"/>
                <a:gd name="connsiteX19" fmla="*/ 83395 w 670288"/>
                <a:gd name="connsiteY19" fmla="*/ 97985 h 602400"/>
                <a:gd name="connsiteX20" fmla="*/ 509639 w 670288"/>
                <a:gd name="connsiteY20" fmla="*/ 95604 h 602400"/>
                <a:gd name="connsiteX21" fmla="*/ 562026 w 670288"/>
                <a:gd name="connsiteY21" fmla="*/ 64647 h 602400"/>
                <a:gd name="connsiteX22" fmla="*/ 583458 w 670288"/>
                <a:gd name="connsiteY22" fmla="*/ 353 h 602400"/>
                <a:gd name="connsiteX0" fmla="*/ 583458 w 670288"/>
                <a:gd name="connsiteY0" fmla="*/ 353 h 602400"/>
                <a:gd name="connsiteX1" fmla="*/ 642989 w 670288"/>
                <a:gd name="connsiteY1" fmla="*/ 43216 h 602400"/>
                <a:gd name="connsiteX2" fmla="*/ 666801 w 670288"/>
                <a:gd name="connsiteY2" fmla="*/ 133704 h 602400"/>
                <a:gd name="connsiteX3" fmla="*/ 669183 w 670288"/>
                <a:gd name="connsiteY3" fmla="*/ 405166 h 602400"/>
                <a:gd name="connsiteX4" fmla="*/ 657276 w 670288"/>
                <a:gd name="connsiteY4" fmla="*/ 517085 h 602400"/>
                <a:gd name="connsiteX5" fmla="*/ 602508 w 670288"/>
                <a:gd name="connsiteY5" fmla="*/ 598047 h 602400"/>
                <a:gd name="connsiteX6" fmla="*/ 564408 w 670288"/>
                <a:gd name="connsiteY6" fmla="*/ 586141 h 602400"/>
                <a:gd name="connsiteX7" fmla="*/ 557264 w 670288"/>
                <a:gd name="connsiteY7" fmla="*/ 540897 h 602400"/>
                <a:gd name="connsiteX8" fmla="*/ 528689 w 670288"/>
                <a:gd name="connsiteY8" fmla="*/ 512322 h 602400"/>
                <a:gd name="connsiteX9" fmla="*/ 428676 w 670288"/>
                <a:gd name="connsiteY9" fmla="*/ 507560 h 602400"/>
                <a:gd name="connsiteX10" fmla="*/ 133401 w 670288"/>
                <a:gd name="connsiteY10" fmla="*/ 507560 h 602400"/>
                <a:gd name="connsiteX11" fmla="*/ 90539 w 670288"/>
                <a:gd name="connsiteY11" fmla="*/ 505179 h 602400"/>
                <a:gd name="connsiteX12" fmla="*/ 81014 w 670288"/>
                <a:gd name="connsiteY12" fmla="*/ 552804 h 602400"/>
                <a:gd name="connsiteX13" fmla="*/ 57201 w 670288"/>
                <a:gd name="connsiteY13" fmla="*/ 583760 h 602400"/>
                <a:gd name="connsiteX14" fmla="*/ 19101 w 670288"/>
                <a:gd name="connsiteY14" fmla="*/ 571854 h 602400"/>
                <a:gd name="connsiteX15" fmla="*/ 4814 w 670288"/>
                <a:gd name="connsiteY15" fmla="*/ 509941 h 602400"/>
                <a:gd name="connsiteX16" fmla="*/ 51 w 670288"/>
                <a:gd name="connsiteY16" fmla="*/ 105129 h 602400"/>
                <a:gd name="connsiteX17" fmla="*/ 21482 w 670288"/>
                <a:gd name="connsiteY17" fmla="*/ 31310 h 602400"/>
                <a:gd name="connsiteX18" fmla="*/ 78633 w 670288"/>
                <a:gd name="connsiteY18" fmla="*/ 57504 h 602400"/>
                <a:gd name="connsiteX19" fmla="*/ 83395 w 670288"/>
                <a:gd name="connsiteY19" fmla="*/ 97985 h 602400"/>
                <a:gd name="connsiteX20" fmla="*/ 509639 w 670288"/>
                <a:gd name="connsiteY20" fmla="*/ 95604 h 602400"/>
                <a:gd name="connsiteX21" fmla="*/ 562026 w 670288"/>
                <a:gd name="connsiteY21" fmla="*/ 64647 h 602400"/>
                <a:gd name="connsiteX22" fmla="*/ 583458 w 670288"/>
                <a:gd name="connsiteY22" fmla="*/ 353 h 602400"/>
                <a:gd name="connsiteX0" fmla="*/ 588220 w 670288"/>
                <a:gd name="connsiteY0" fmla="*/ 450 h 595353"/>
                <a:gd name="connsiteX1" fmla="*/ 642989 w 670288"/>
                <a:gd name="connsiteY1" fmla="*/ 36169 h 595353"/>
                <a:gd name="connsiteX2" fmla="*/ 666801 w 670288"/>
                <a:gd name="connsiteY2" fmla="*/ 126657 h 595353"/>
                <a:gd name="connsiteX3" fmla="*/ 669183 w 670288"/>
                <a:gd name="connsiteY3" fmla="*/ 398119 h 595353"/>
                <a:gd name="connsiteX4" fmla="*/ 657276 w 670288"/>
                <a:gd name="connsiteY4" fmla="*/ 510038 h 595353"/>
                <a:gd name="connsiteX5" fmla="*/ 602508 w 670288"/>
                <a:gd name="connsiteY5" fmla="*/ 591000 h 595353"/>
                <a:gd name="connsiteX6" fmla="*/ 564408 w 670288"/>
                <a:gd name="connsiteY6" fmla="*/ 579094 h 595353"/>
                <a:gd name="connsiteX7" fmla="*/ 557264 w 670288"/>
                <a:gd name="connsiteY7" fmla="*/ 533850 h 595353"/>
                <a:gd name="connsiteX8" fmla="*/ 528689 w 670288"/>
                <a:gd name="connsiteY8" fmla="*/ 505275 h 595353"/>
                <a:gd name="connsiteX9" fmla="*/ 428676 w 670288"/>
                <a:gd name="connsiteY9" fmla="*/ 500513 h 595353"/>
                <a:gd name="connsiteX10" fmla="*/ 133401 w 670288"/>
                <a:gd name="connsiteY10" fmla="*/ 500513 h 595353"/>
                <a:gd name="connsiteX11" fmla="*/ 90539 w 670288"/>
                <a:gd name="connsiteY11" fmla="*/ 498132 h 595353"/>
                <a:gd name="connsiteX12" fmla="*/ 81014 w 670288"/>
                <a:gd name="connsiteY12" fmla="*/ 545757 h 595353"/>
                <a:gd name="connsiteX13" fmla="*/ 57201 w 670288"/>
                <a:gd name="connsiteY13" fmla="*/ 576713 h 595353"/>
                <a:gd name="connsiteX14" fmla="*/ 19101 w 670288"/>
                <a:gd name="connsiteY14" fmla="*/ 564807 h 595353"/>
                <a:gd name="connsiteX15" fmla="*/ 4814 w 670288"/>
                <a:gd name="connsiteY15" fmla="*/ 502894 h 595353"/>
                <a:gd name="connsiteX16" fmla="*/ 51 w 670288"/>
                <a:gd name="connsiteY16" fmla="*/ 98082 h 595353"/>
                <a:gd name="connsiteX17" fmla="*/ 21482 w 670288"/>
                <a:gd name="connsiteY17" fmla="*/ 24263 h 595353"/>
                <a:gd name="connsiteX18" fmla="*/ 78633 w 670288"/>
                <a:gd name="connsiteY18" fmla="*/ 50457 h 595353"/>
                <a:gd name="connsiteX19" fmla="*/ 83395 w 670288"/>
                <a:gd name="connsiteY19" fmla="*/ 90938 h 595353"/>
                <a:gd name="connsiteX20" fmla="*/ 509639 w 670288"/>
                <a:gd name="connsiteY20" fmla="*/ 88557 h 595353"/>
                <a:gd name="connsiteX21" fmla="*/ 562026 w 670288"/>
                <a:gd name="connsiteY21" fmla="*/ 57600 h 595353"/>
                <a:gd name="connsiteX22" fmla="*/ 588220 w 670288"/>
                <a:gd name="connsiteY22" fmla="*/ 450 h 595353"/>
                <a:gd name="connsiteX0" fmla="*/ 588220 w 670288"/>
                <a:gd name="connsiteY0" fmla="*/ 450 h 591444"/>
                <a:gd name="connsiteX1" fmla="*/ 642989 w 670288"/>
                <a:gd name="connsiteY1" fmla="*/ 36169 h 591444"/>
                <a:gd name="connsiteX2" fmla="*/ 666801 w 670288"/>
                <a:gd name="connsiteY2" fmla="*/ 126657 h 591444"/>
                <a:gd name="connsiteX3" fmla="*/ 669183 w 670288"/>
                <a:gd name="connsiteY3" fmla="*/ 398119 h 591444"/>
                <a:gd name="connsiteX4" fmla="*/ 657276 w 670288"/>
                <a:gd name="connsiteY4" fmla="*/ 510038 h 591444"/>
                <a:gd name="connsiteX5" fmla="*/ 619177 w 670288"/>
                <a:gd name="connsiteY5" fmla="*/ 586238 h 591444"/>
                <a:gd name="connsiteX6" fmla="*/ 564408 w 670288"/>
                <a:gd name="connsiteY6" fmla="*/ 579094 h 591444"/>
                <a:gd name="connsiteX7" fmla="*/ 557264 w 670288"/>
                <a:gd name="connsiteY7" fmla="*/ 533850 h 591444"/>
                <a:gd name="connsiteX8" fmla="*/ 528689 w 670288"/>
                <a:gd name="connsiteY8" fmla="*/ 505275 h 591444"/>
                <a:gd name="connsiteX9" fmla="*/ 428676 w 670288"/>
                <a:gd name="connsiteY9" fmla="*/ 500513 h 591444"/>
                <a:gd name="connsiteX10" fmla="*/ 133401 w 670288"/>
                <a:gd name="connsiteY10" fmla="*/ 500513 h 591444"/>
                <a:gd name="connsiteX11" fmla="*/ 90539 w 670288"/>
                <a:gd name="connsiteY11" fmla="*/ 498132 h 591444"/>
                <a:gd name="connsiteX12" fmla="*/ 81014 w 670288"/>
                <a:gd name="connsiteY12" fmla="*/ 545757 h 591444"/>
                <a:gd name="connsiteX13" fmla="*/ 57201 w 670288"/>
                <a:gd name="connsiteY13" fmla="*/ 576713 h 591444"/>
                <a:gd name="connsiteX14" fmla="*/ 19101 w 670288"/>
                <a:gd name="connsiteY14" fmla="*/ 564807 h 591444"/>
                <a:gd name="connsiteX15" fmla="*/ 4814 w 670288"/>
                <a:gd name="connsiteY15" fmla="*/ 502894 h 591444"/>
                <a:gd name="connsiteX16" fmla="*/ 51 w 670288"/>
                <a:gd name="connsiteY16" fmla="*/ 98082 h 591444"/>
                <a:gd name="connsiteX17" fmla="*/ 21482 w 670288"/>
                <a:gd name="connsiteY17" fmla="*/ 24263 h 591444"/>
                <a:gd name="connsiteX18" fmla="*/ 78633 w 670288"/>
                <a:gd name="connsiteY18" fmla="*/ 50457 h 591444"/>
                <a:gd name="connsiteX19" fmla="*/ 83395 w 670288"/>
                <a:gd name="connsiteY19" fmla="*/ 90938 h 591444"/>
                <a:gd name="connsiteX20" fmla="*/ 509639 w 670288"/>
                <a:gd name="connsiteY20" fmla="*/ 88557 h 591444"/>
                <a:gd name="connsiteX21" fmla="*/ 562026 w 670288"/>
                <a:gd name="connsiteY21" fmla="*/ 57600 h 591444"/>
                <a:gd name="connsiteX22" fmla="*/ 588220 w 670288"/>
                <a:gd name="connsiteY22" fmla="*/ 450 h 591444"/>
                <a:gd name="connsiteX0" fmla="*/ 588220 w 670288"/>
                <a:gd name="connsiteY0" fmla="*/ 450 h 591444"/>
                <a:gd name="connsiteX1" fmla="*/ 642989 w 670288"/>
                <a:gd name="connsiteY1" fmla="*/ 36169 h 591444"/>
                <a:gd name="connsiteX2" fmla="*/ 666801 w 670288"/>
                <a:gd name="connsiteY2" fmla="*/ 126657 h 591444"/>
                <a:gd name="connsiteX3" fmla="*/ 669183 w 670288"/>
                <a:gd name="connsiteY3" fmla="*/ 398119 h 591444"/>
                <a:gd name="connsiteX4" fmla="*/ 657276 w 670288"/>
                <a:gd name="connsiteY4" fmla="*/ 510038 h 591444"/>
                <a:gd name="connsiteX5" fmla="*/ 619177 w 670288"/>
                <a:gd name="connsiteY5" fmla="*/ 586238 h 591444"/>
                <a:gd name="connsiteX6" fmla="*/ 569171 w 670288"/>
                <a:gd name="connsiteY6" fmla="*/ 579094 h 591444"/>
                <a:gd name="connsiteX7" fmla="*/ 557264 w 670288"/>
                <a:gd name="connsiteY7" fmla="*/ 533850 h 591444"/>
                <a:gd name="connsiteX8" fmla="*/ 528689 w 670288"/>
                <a:gd name="connsiteY8" fmla="*/ 505275 h 591444"/>
                <a:gd name="connsiteX9" fmla="*/ 428676 w 670288"/>
                <a:gd name="connsiteY9" fmla="*/ 500513 h 591444"/>
                <a:gd name="connsiteX10" fmla="*/ 133401 w 670288"/>
                <a:gd name="connsiteY10" fmla="*/ 500513 h 591444"/>
                <a:gd name="connsiteX11" fmla="*/ 90539 w 670288"/>
                <a:gd name="connsiteY11" fmla="*/ 498132 h 591444"/>
                <a:gd name="connsiteX12" fmla="*/ 81014 w 670288"/>
                <a:gd name="connsiteY12" fmla="*/ 545757 h 591444"/>
                <a:gd name="connsiteX13" fmla="*/ 57201 w 670288"/>
                <a:gd name="connsiteY13" fmla="*/ 576713 h 591444"/>
                <a:gd name="connsiteX14" fmla="*/ 19101 w 670288"/>
                <a:gd name="connsiteY14" fmla="*/ 564807 h 591444"/>
                <a:gd name="connsiteX15" fmla="*/ 4814 w 670288"/>
                <a:gd name="connsiteY15" fmla="*/ 502894 h 591444"/>
                <a:gd name="connsiteX16" fmla="*/ 51 w 670288"/>
                <a:gd name="connsiteY16" fmla="*/ 98082 h 591444"/>
                <a:gd name="connsiteX17" fmla="*/ 21482 w 670288"/>
                <a:gd name="connsiteY17" fmla="*/ 24263 h 591444"/>
                <a:gd name="connsiteX18" fmla="*/ 78633 w 670288"/>
                <a:gd name="connsiteY18" fmla="*/ 50457 h 591444"/>
                <a:gd name="connsiteX19" fmla="*/ 83395 w 670288"/>
                <a:gd name="connsiteY19" fmla="*/ 90938 h 591444"/>
                <a:gd name="connsiteX20" fmla="*/ 509639 w 670288"/>
                <a:gd name="connsiteY20" fmla="*/ 88557 h 591444"/>
                <a:gd name="connsiteX21" fmla="*/ 562026 w 670288"/>
                <a:gd name="connsiteY21" fmla="*/ 57600 h 591444"/>
                <a:gd name="connsiteX22" fmla="*/ 588220 w 670288"/>
                <a:gd name="connsiteY22" fmla="*/ 450 h 591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70288" h="591444">
                  <a:moveTo>
                    <a:pt x="588220" y="450"/>
                  </a:moveTo>
                  <a:cubicBezTo>
                    <a:pt x="616000" y="-3122"/>
                    <a:pt x="629892" y="15135"/>
                    <a:pt x="642989" y="36169"/>
                  </a:cubicBezTo>
                  <a:cubicBezTo>
                    <a:pt x="656086" y="57204"/>
                    <a:pt x="662435" y="66332"/>
                    <a:pt x="666801" y="126657"/>
                  </a:cubicBezTo>
                  <a:cubicBezTo>
                    <a:pt x="671167" y="186982"/>
                    <a:pt x="670770" y="334222"/>
                    <a:pt x="669183" y="398119"/>
                  </a:cubicBezTo>
                  <a:cubicBezTo>
                    <a:pt x="667596" y="462016"/>
                    <a:pt x="665610" y="478685"/>
                    <a:pt x="657276" y="510038"/>
                  </a:cubicBezTo>
                  <a:cubicBezTo>
                    <a:pt x="648942" y="541391"/>
                    <a:pt x="633861" y="574729"/>
                    <a:pt x="619177" y="586238"/>
                  </a:cubicBezTo>
                  <a:cubicBezTo>
                    <a:pt x="604493" y="597747"/>
                    <a:pt x="579490" y="587825"/>
                    <a:pt x="569171" y="579094"/>
                  </a:cubicBezTo>
                  <a:cubicBezTo>
                    <a:pt x="558852" y="570363"/>
                    <a:pt x="564011" y="546153"/>
                    <a:pt x="557264" y="533850"/>
                  </a:cubicBezTo>
                  <a:cubicBezTo>
                    <a:pt x="550517" y="521547"/>
                    <a:pt x="550120" y="510831"/>
                    <a:pt x="528689" y="505275"/>
                  </a:cubicBezTo>
                  <a:cubicBezTo>
                    <a:pt x="507258" y="499719"/>
                    <a:pt x="494557" y="501307"/>
                    <a:pt x="428676" y="500513"/>
                  </a:cubicBezTo>
                  <a:cubicBezTo>
                    <a:pt x="362795" y="499719"/>
                    <a:pt x="189757" y="500910"/>
                    <a:pt x="133401" y="500513"/>
                  </a:cubicBezTo>
                  <a:cubicBezTo>
                    <a:pt x="77045" y="500116"/>
                    <a:pt x="99270" y="490591"/>
                    <a:pt x="90539" y="498132"/>
                  </a:cubicBezTo>
                  <a:cubicBezTo>
                    <a:pt x="81808" y="505673"/>
                    <a:pt x="86570" y="532660"/>
                    <a:pt x="81014" y="545757"/>
                  </a:cubicBezTo>
                  <a:cubicBezTo>
                    <a:pt x="75458" y="558854"/>
                    <a:pt x="67520" y="573538"/>
                    <a:pt x="57201" y="576713"/>
                  </a:cubicBezTo>
                  <a:cubicBezTo>
                    <a:pt x="46882" y="579888"/>
                    <a:pt x="27832" y="577110"/>
                    <a:pt x="19101" y="564807"/>
                  </a:cubicBezTo>
                  <a:cubicBezTo>
                    <a:pt x="10370" y="552504"/>
                    <a:pt x="7989" y="580681"/>
                    <a:pt x="4814" y="502894"/>
                  </a:cubicBezTo>
                  <a:cubicBezTo>
                    <a:pt x="1639" y="425107"/>
                    <a:pt x="-346" y="173091"/>
                    <a:pt x="51" y="98082"/>
                  </a:cubicBezTo>
                  <a:cubicBezTo>
                    <a:pt x="448" y="23073"/>
                    <a:pt x="8385" y="32200"/>
                    <a:pt x="21482" y="24263"/>
                  </a:cubicBezTo>
                  <a:cubicBezTo>
                    <a:pt x="34579" y="16326"/>
                    <a:pt x="68315" y="22676"/>
                    <a:pt x="78633" y="50457"/>
                  </a:cubicBezTo>
                  <a:cubicBezTo>
                    <a:pt x="88951" y="78238"/>
                    <a:pt x="71093" y="79826"/>
                    <a:pt x="83395" y="90938"/>
                  </a:cubicBezTo>
                  <a:cubicBezTo>
                    <a:pt x="95697" y="102050"/>
                    <a:pt x="429867" y="94113"/>
                    <a:pt x="509639" y="88557"/>
                  </a:cubicBezTo>
                  <a:cubicBezTo>
                    <a:pt x="544167" y="94907"/>
                    <a:pt x="548929" y="72284"/>
                    <a:pt x="562026" y="57600"/>
                  </a:cubicBezTo>
                  <a:cubicBezTo>
                    <a:pt x="575123" y="42916"/>
                    <a:pt x="560440" y="4022"/>
                    <a:pt x="588220" y="450"/>
                  </a:cubicBezTo>
                  <a:close/>
                </a:path>
              </a:pathLst>
            </a:cu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Rectangle 2058"/>
            <p:cNvSpPr/>
            <p:nvPr/>
          </p:nvSpPr>
          <p:spPr>
            <a:xfrm>
              <a:off x="1428752" y="1689476"/>
              <a:ext cx="659606" cy="332207"/>
            </a:xfrm>
            <a:custGeom>
              <a:avLst/>
              <a:gdLst>
                <a:gd name="connsiteX0" fmla="*/ 0 w 670288"/>
                <a:gd name="connsiteY0" fmla="*/ 0 h 344111"/>
                <a:gd name="connsiteX1" fmla="*/ 670288 w 670288"/>
                <a:gd name="connsiteY1" fmla="*/ 0 h 344111"/>
                <a:gd name="connsiteX2" fmla="*/ 670288 w 670288"/>
                <a:gd name="connsiteY2" fmla="*/ 344111 h 344111"/>
                <a:gd name="connsiteX3" fmla="*/ 0 w 670288"/>
                <a:gd name="connsiteY3" fmla="*/ 344111 h 344111"/>
                <a:gd name="connsiteX4" fmla="*/ 0 w 670288"/>
                <a:gd name="connsiteY4" fmla="*/ 0 h 344111"/>
                <a:gd name="connsiteX0" fmla="*/ 0 w 670288"/>
                <a:gd name="connsiteY0" fmla="*/ 0 h 344111"/>
                <a:gd name="connsiteX1" fmla="*/ 670288 w 670288"/>
                <a:gd name="connsiteY1" fmla="*/ 0 h 344111"/>
                <a:gd name="connsiteX2" fmla="*/ 670288 w 670288"/>
                <a:gd name="connsiteY2" fmla="*/ 344111 h 344111"/>
                <a:gd name="connsiteX3" fmla="*/ 0 w 670288"/>
                <a:gd name="connsiteY3" fmla="*/ 325061 h 344111"/>
                <a:gd name="connsiteX4" fmla="*/ 0 w 670288"/>
                <a:gd name="connsiteY4" fmla="*/ 0 h 344111"/>
                <a:gd name="connsiteX0" fmla="*/ 0 w 670288"/>
                <a:gd name="connsiteY0" fmla="*/ 0 h 344111"/>
                <a:gd name="connsiteX1" fmla="*/ 670288 w 670288"/>
                <a:gd name="connsiteY1" fmla="*/ 0 h 344111"/>
                <a:gd name="connsiteX2" fmla="*/ 670288 w 670288"/>
                <a:gd name="connsiteY2" fmla="*/ 344111 h 344111"/>
                <a:gd name="connsiteX3" fmla="*/ 0 w 670288"/>
                <a:gd name="connsiteY3" fmla="*/ 317918 h 344111"/>
                <a:gd name="connsiteX4" fmla="*/ 0 w 670288"/>
                <a:gd name="connsiteY4" fmla="*/ 0 h 344111"/>
                <a:gd name="connsiteX0" fmla="*/ 0 w 675050"/>
                <a:gd name="connsiteY0" fmla="*/ 23812 h 344111"/>
                <a:gd name="connsiteX1" fmla="*/ 675050 w 675050"/>
                <a:gd name="connsiteY1" fmla="*/ 0 h 344111"/>
                <a:gd name="connsiteX2" fmla="*/ 675050 w 675050"/>
                <a:gd name="connsiteY2" fmla="*/ 344111 h 344111"/>
                <a:gd name="connsiteX3" fmla="*/ 4762 w 675050"/>
                <a:gd name="connsiteY3" fmla="*/ 317918 h 344111"/>
                <a:gd name="connsiteX4" fmla="*/ 0 w 675050"/>
                <a:gd name="connsiteY4" fmla="*/ 23812 h 344111"/>
                <a:gd name="connsiteX0" fmla="*/ 0 w 675050"/>
                <a:gd name="connsiteY0" fmla="*/ 13945 h 344111"/>
                <a:gd name="connsiteX1" fmla="*/ 675050 w 675050"/>
                <a:gd name="connsiteY1" fmla="*/ 0 h 344111"/>
                <a:gd name="connsiteX2" fmla="*/ 675050 w 675050"/>
                <a:gd name="connsiteY2" fmla="*/ 344111 h 344111"/>
                <a:gd name="connsiteX3" fmla="*/ 4762 w 675050"/>
                <a:gd name="connsiteY3" fmla="*/ 317918 h 344111"/>
                <a:gd name="connsiteX4" fmla="*/ 0 w 675050"/>
                <a:gd name="connsiteY4" fmla="*/ 13945 h 344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050" h="344111">
                  <a:moveTo>
                    <a:pt x="0" y="13945"/>
                  </a:moveTo>
                  <a:lnTo>
                    <a:pt x="675050" y="0"/>
                  </a:lnTo>
                  <a:lnTo>
                    <a:pt x="675050" y="344111"/>
                  </a:lnTo>
                  <a:lnTo>
                    <a:pt x="4762" y="317918"/>
                  </a:lnTo>
                  <a:cubicBezTo>
                    <a:pt x="3175" y="219883"/>
                    <a:pt x="1587" y="111980"/>
                    <a:pt x="0" y="13945"/>
                  </a:cubicBez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Freeform 90"/>
            <p:cNvSpPr/>
            <p:nvPr/>
          </p:nvSpPr>
          <p:spPr>
            <a:xfrm flipV="1">
              <a:off x="1426317" y="1660902"/>
              <a:ext cx="667512" cy="169530"/>
            </a:xfrm>
            <a:custGeom>
              <a:avLst/>
              <a:gdLst>
                <a:gd name="connsiteX0" fmla="*/ 0 w 655190"/>
                <a:gd name="connsiteY0" fmla="*/ 48178 h 83896"/>
                <a:gd name="connsiteX1" fmla="*/ 35719 w 655190"/>
                <a:gd name="connsiteY1" fmla="*/ 12459 h 83896"/>
                <a:gd name="connsiteX2" fmla="*/ 95250 w 655190"/>
                <a:gd name="connsiteY2" fmla="*/ 7696 h 83896"/>
                <a:gd name="connsiteX3" fmla="*/ 581025 w 655190"/>
                <a:gd name="connsiteY3" fmla="*/ 5315 h 83896"/>
                <a:gd name="connsiteX4" fmla="*/ 645319 w 655190"/>
                <a:gd name="connsiteY4" fmla="*/ 83896 h 83896"/>
                <a:gd name="connsiteX0" fmla="*/ 0 w 648540"/>
                <a:gd name="connsiteY0" fmla="*/ 46075 h 81793"/>
                <a:gd name="connsiteX1" fmla="*/ 35719 w 648540"/>
                <a:gd name="connsiteY1" fmla="*/ 10356 h 81793"/>
                <a:gd name="connsiteX2" fmla="*/ 95250 w 648540"/>
                <a:gd name="connsiteY2" fmla="*/ 5593 h 81793"/>
                <a:gd name="connsiteX3" fmla="*/ 581025 w 648540"/>
                <a:gd name="connsiteY3" fmla="*/ 3212 h 81793"/>
                <a:gd name="connsiteX4" fmla="*/ 645319 w 648540"/>
                <a:gd name="connsiteY4" fmla="*/ 81793 h 81793"/>
                <a:gd name="connsiteX0" fmla="*/ 0 w 648540"/>
                <a:gd name="connsiteY0" fmla="*/ 40755 h 76473"/>
                <a:gd name="connsiteX1" fmla="*/ 35719 w 648540"/>
                <a:gd name="connsiteY1" fmla="*/ 5036 h 76473"/>
                <a:gd name="connsiteX2" fmla="*/ 95250 w 648540"/>
                <a:gd name="connsiteY2" fmla="*/ 273 h 76473"/>
                <a:gd name="connsiteX3" fmla="*/ 581025 w 648540"/>
                <a:gd name="connsiteY3" fmla="*/ 5036 h 76473"/>
                <a:gd name="connsiteX4" fmla="*/ 645319 w 648540"/>
                <a:gd name="connsiteY4" fmla="*/ 76473 h 76473"/>
                <a:gd name="connsiteX0" fmla="*/ 0 w 648540"/>
                <a:gd name="connsiteY0" fmla="*/ 42863 h 78581"/>
                <a:gd name="connsiteX1" fmla="*/ 35719 w 648540"/>
                <a:gd name="connsiteY1" fmla="*/ 7144 h 78581"/>
                <a:gd name="connsiteX2" fmla="*/ 95250 w 648540"/>
                <a:gd name="connsiteY2" fmla="*/ 2381 h 78581"/>
                <a:gd name="connsiteX3" fmla="*/ 581025 w 648540"/>
                <a:gd name="connsiteY3" fmla="*/ 0 h 78581"/>
                <a:gd name="connsiteX4" fmla="*/ 645319 w 648540"/>
                <a:gd name="connsiteY4" fmla="*/ 78581 h 78581"/>
                <a:gd name="connsiteX0" fmla="*/ 0 w 660677"/>
                <a:gd name="connsiteY0" fmla="*/ 48100 h 83818"/>
                <a:gd name="connsiteX1" fmla="*/ 35719 w 660677"/>
                <a:gd name="connsiteY1" fmla="*/ 12381 h 83818"/>
                <a:gd name="connsiteX2" fmla="*/ 95250 w 660677"/>
                <a:gd name="connsiteY2" fmla="*/ 7618 h 83818"/>
                <a:gd name="connsiteX3" fmla="*/ 581025 w 660677"/>
                <a:gd name="connsiteY3" fmla="*/ 5237 h 83818"/>
                <a:gd name="connsiteX4" fmla="*/ 652463 w 660677"/>
                <a:gd name="connsiteY4" fmla="*/ 83818 h 83818"/>
                <a:gd name="connsiteX0" fmla="*/ 0 w 653280"/>
                <a:gd name="connsiteY0" fmla="*/ 48100 h 83818"/>
                <a:gd name="connsiteX1" fmla="*/ 35719 w 653280"/>
                <a:gd name="connsiteY1" fmla="*/ 12381 h 83818"/>
                <a:gd name="connsiteX2" fmla="*/ 95250 w 653280"/>
                <a:gd name="connsiteY2" fmla="*/ 7618 h 83818"/>
                <a:gd name="connsiteX3" fmla="*/ 581025 w 653280"/>
                <a:gd name="connsiteY3" fmla="*/ 5237 h 83818"/>
                <a:gd name="connsiteX4" fmla="*/ 652463 w 653280"/>
                <a:gd name="connsiteY4" fmla="*/ 83818 h 83818"/>
                <a:gd name="connsiteX0" fmla="*/ 0 w 659607"/>
                <a:gd name="connsiteY0" fmla="*/ 48100 h 83818"/>
                <a:gd name="connsiteX1" fmla="*/ 35719 w 659607"/>
                <a:gd name="connsiteY1" fmla="*/ 12381 h 83818"/>
                <a:gd name="connsiteX2" fmla="*/ 95250 w 659607"/>
                <a:gd name="connsiteY2" fmla="*/ 7618 h 83818"/>
                <a:gd name="connsiteX3" fmla="*/ 581025 w 659607"/>
                <a:gd name="connsiteY3" fmla="*/ 5237 h 83818"/>
                <a:gd name="connsiteX4" fmla="*/ 659607 w 659607"/>
                <a:gd name="connsiteY4" fmla="*/ 83818 h 83818"/>
                <a:gd name="connsiteX0" fmla="*/ 0 w 659607"/>
                <a:gd name="connsiteY0" fmla="*/ 48100 h 83818"/>
                <a:gd name="connsiteX1" fmla="*/ 35719 w 659607"/>
                <a:gd name="connsiteY1" fmla="*/ 12381 h 83818"/>
                <a:gd name="connsiteX2" fmla="*/ 95250 w 659607"/>
                <a:gd name="connsiteY2" fmla="*/ 7618 h 83818"/>
                <a:gd name="connsiteX3" fmla="*/ 581025 w 659607"/>
                <a:gd name="connsiteY3" fmla="*/ 5237 h 83818"/>
                <a:gd name="connsiteX4" fmla="*/ 659607 w 659607"/>
                <a:gd name="connsiteY4" fmla="*/ 83818 h 83818"/>
                <a:gd name="connsiteX0" fmla="*/ 0 w 659607"/>
                <a:gd name="connsiteY0" fmla="*/ 48100 h 83818"/>
                <a:gd name="connsiteX1" fmla="*/ 35719 w 659607"/>
                <a:gd name="connsiteY1" fmla="*/ 12381 h 83818"/>
                <a:gd name="connsiteX2" fmla="*/ 95250 w 659607"/>
                <a:gd name="connsiteY2" fmla="*/ 7618 h 83818"/>
                <a:gd name="connsiteX3" fmla="*/ 581025 w 659607"/>
                <a:gd name="connsiteY3" fmla="*/ 5237 h 83818"/>
                <a:gd name="connsiteX4" fmla="*/ 659607 w 659607"/>
                <a:gd name="connsiteY4" fmla="*/ 83818 h 83818"/>
                <a:gd name="connsiteX0" fmla="*/ 0 w 659607"/>
                <a:gd name="connsiteY0" fmla="*/ 57625 h 83818"/>
                <a:gd name="connsiteX1" fmla="*/ 35719 w 659607"/>
                <a:gd name="connsiteY1" fmla="*/ 12381 h 83818"/>
                <a:gd name="connsiteX2" fmla="*/ 95250 w 659607"/>
                <a:gd name="connsiteY2" fmla="*/ 7618 h 83818"/>
                <a:gd name="connsiteX3" fmla="*/ 581025 w 659607"/>
                <a:gd name="connsiteY3" fmla="*/ 5237 h 83818"/>
                <a:gd name="connsiteX4" fmla="*/ 659607 w 659607"/>
                <a:gd name="connsiteY4" fmla="*/ 83818 h 83818"/>
                <a:gd name="connsiteX0" fmla="*/ 0 w 659607"/>
                <a:gd name="connsiteY0" fmla="*/ 57783 h 83976"/>
                <a:gd name="connsiteX1" fmla="*/ 40482 w 659607"/>
                <a:gd name="connsiteY1" fmla="*/ 14921 h 83976"/>
                <a:gd name="connsiteX2" fmla="*/ 95250 w 659607"/>
                <a:gd name="connsiteY2" fmla="*/ 7776 h 83976"/>
                <a:gd name="connsiteX3" fmla="*/ 581025 w 659607"/>
                <a:gd name="connsiteY3" fmla="*/ 5395 h 83976"/>
                <a:gd name="connsiteX4" fmla="*/ 659607 w 659607"/>
                <a:gd name="connsiteY4" fmla="*/ 83976 h 83976"/>
                <a:gd name="connsiteX0" fmla="*/ 0 w 659607"/>
                <a:gd name="connsiteY0" fmla="*/ 55926 h 82119"/>
                <a:gd name="connsiteX1" fmla="*/ 40482 w 659607"/>
                <a:gd name="connsiteY1" fmla="*/ 13064 h 82119"/>
                <a:gd name="connsiteX2" fmla="*/ 95250 w 659607"/>
                <a:gd name="connsiteY2" fmla="*/ 5919 h 82119"/>
                <a:gd name="connsiteX3" fmla="*/ 511969 w 659607"/>
                <a:gd name="connsiteY3" fmla="*/ 5919 h 82119"/>
                <a:gd name="connsiteX4" fmla="*/ 659607 w 659607"/>
                <a:gd name="connsiteY4" fmla="*/ 82119 h 82119"/>
                <a:gd name="connsiteX0" fmla="*/ 0 w 659607"/>
                <a:gd name="connsiteY0" fmla="*/ 50759 h 76952"/>
                <a:gd name="connsiteX1" fmla="*/ 40482 w 659607"/>
                <a:gd name="connsiteY1" fmla="*/ 7897 h 76952"/>
                <a:gd name="connsiteX2" fmla="*/ 95250 w 659607"/>
                <a:gd name="connsiteY2" fmla="*/ 752 h 76952"/>
                <a:gd name="connsiteX3" fmla="*/ 511969 w 659607"/>
                <a:gd name="connsiteY3" fmla="*/ 752 h 76952"/>
                <a:gd name="connsiteX4" fmla="*/ 659607 w 659607"/>
                <a:gd name="connsiteY4" fmla="*/ 76952 h 76952"/>
                <a:gd name="connsiteX0" fmla="*/ 0 w 659607"/>
                <a:gd name="connsiteY0" fmla="*/ 50759 h 76952"/>
                <a:gd name="connsiteX1" fmla="*/ 40482 w 659607"/>
                <a:gd name="connsiteY1" fmla="*/ 7897 h 76952"/>
                <a:gd name="connsiteX2" fmla="*/ 95250 w 659607"/>
                <a:gd name="connsiteY2" fmla="*/ 752 h 76952"/>
                <a:gd name="connsiteX3" fmla="*/ 511969 w 659607"/>
                <a:gd name="connsiteY3" fmla="*/ 752 h 76952"/>
                <a:gd name="connsiteX4" fmla="*/ 659607 w 659607"/>
                <a:gd name="connsiteY4" fmla="*/ 76952 h 76952"/>
                <a:gd name="connsiteX0" fmla="*/ 0 w 659607"/>
                <a:gd name="connsiteY0" fmla="*/ 55925 h 82118"/>
                <a:gd name="connsiteX1" fmla="*/ 40482 w 659607"/>
                <a:gd name="connsiteY1" fmla="*/ 13063 h 82118"/>
                <a:gd name="connsiteX2" fmla="*/ 133350 w 659607"/>
                <a:gd name="connsiteY2" fmla="*/ 5918 h 82118"/>
                <a:gd name="connsiteX3" fmla="*/ 511969 w 659607"/>
                <a:gd name="connsiteY3" fmla="*/ 5918 h 82118"/>
                <a:gd name="connsiteX4" fmla="*/ 659607 w 659607"/>
                <a:gd name="connsiteY4" fmla="*/ 82118 h 82118"/>
                <a:gd name="connsiteX0" fmla="*/ 0 w 659607"/>
                <a:gd name="connsiteY0" fmla="*/ 55925 h 82118"/>
                <a:gd name="connsiteX1" fmla="*/ 133350 w 659607"/>
                <a:gd name="connsiteY1" fmla="*/ 5918 h 82118"/>
                <a:gd name="connsiteX2" fmla="*/ 511969 w 659607"/>
                <a:gd name="connsiteY2" fmla="*/ 5918 h 82118"/>
                <a:gd name="connsiteX3" fmla="*/ 659607 w 659607"/>
                <a:gd name="connsiteY3" fmla="*/ 82118 h 82118"/>
                <a:gd name="connsiteX0" fmla="*/ 0 w 659607"/>
                <a:gd name="connsiteY0" fmla="*/ 55925 h 82118"/>
                <a:gd name="connsiteX1" fmla="*/ 133350 w 659607"/>
                <a:gd name="connsiteY1" fmla="*/ 5918 h 82118"/>
                <a:gd name="connsiteX2" fmla="*/ 511969 w 659607"/>
                <a:gd name="connsiteY2" fmla="*/ 5918 h 82118"/>
                <a:gd name="connsiteX3" fmla="*/ 659607 w 659607"/>
                <a:gd name="connsiteY3" fmla="*/ 82118 h 82118"/>
                <a:gd name="connsiteX0" fmla="*/ 0 w 654844"/>
                <a:gd name="connsiteY0" fmla="*/ 65527 h 84576"/>
                <a:gd name="connsiteX1" fmla="*/ 128587 w 654844"/>
                <a:gd name="connsiteY1" fmla="*/ 8376 h 84576"/>
                <a:gd name="connsiteX2" fmla="*/ 507206 w 654844"/>
                <a:gd name="connsiteY2" fmla="*/ 8376 h 84576"/>
                <a:gd name="connsiteX3" fmla="*/ 654844 w 654844"/>
                <a:gd name="connsiteY3" fmla="*/ 84576 h 84576"/>
                <a:gd name="connsiteX0" fmla="*/ 0 w 654844"/>
                <a:gd name="connsiteY0" fmla="*/ 88256 h 88256"/>
                <a:gd name="connsiteX1" fmla="*/ 128587 w 654844"/>
                <a:gd name="connsiteY1" fmla="*/ 9674 h 88256"/>
                <a:gd name="connsiteX2" fmla="*/ 507206 w 654844"/>
                <a:gd name="connsiteY2" fmla="*/ 9674 h 88256"/>
                <a:gd name="connsiteX3" fmla="*/ 654844 w 654844"/>
                <a:gd name="connsiteY3" fmla="*/ 85874 h 88256"/>
                <a:gd name="connsiteX0" fmla="*/ 0 w 654844"/>
                <a:gd name="connsiteY0" fmla="*/ 89316 h 103603"/>
                <a:gd name="connsiteX1" fmla="*/ 128587 w 654844"/>
                <a:gd name="connsiteY1" fmla="*/ 10734 h 103603"/>
                <a:gd name="connsiteX2" fmla="*/ 507206 w 654844"/>
                <a:gd name="connsiteY2" fmla="*/ 10734 h 103603"/>
                <a:gd name="connsiteX3" fmla="*/ 654844 w 654844"/>
                <a:gd name="connsiteY3" fmla="*/ 103603 h 103603"/>
                <a:gd name="connsiteX0" fmla="*/ 0 w 654844"/>
                <a:gd name="connsiteY0" fmla="*/ 87502 h 101789"/>
                <a:gd name="connsiteX1" fmla="*/ 128587 w 654844"/>
                <a:gd name="connsiteY1" fmla="*/ 8920 h 101789"/>
                <a:gd name="connsiteX2" fmla="*/ 321174 w 654844"/>
                <a:gd name="connsiteY2" fmla="*/ 3698 h 101789"/>
                <a:gd name="connsiteX3" fmla="*/ 507206 w 654844"/>
                <a:gd name="connsiteY3" fmla="*/ 8920 h 101789"/>
                <a:gd name="connsiteX4" fmla="*/ 654844 w 654844"/>
                <a:gd name="connsiteY4" fmla="*/ 101789 h 101789"/>
                <a:gd name="connsiteX0" fmla="*/ 0 w 654844"/>
                <a:gd name="connsiteY0" fmla="*/ 124285 h 138572"/>
                <a:gd name="connsiteX1" fmla="*/ 128587 w 654844"/>
                <a:gd name="connsiteY1" fmla="*/ 45703 h 138572"/>
                <a:gd name="connsiteX2" fmla="*/ 321174 w 654844"/>
                <a:gd name="connsiteY2" fmla="*/ 0 h 138572"/>
                <a:gd name="connsiteX3" fmla="*/ 507206 w 654844"/>
                <a:gd name="connsiteY3" fmla="*/ 45703 h 138572"/>
                <a:gd name="connsiteX4" fmla="*/ 654844 w 654844"/>
                <a:gd name="connsiteY4" fmla="*/ 138572 h 138572"/>
                <a:gd name="connsiteX0" fmla="*/ 0 w 654844"/>
                <a:gd name="connsiteY0" fmla="*/ 125055 h 139342"/>
                <a:gd name="connsiteX1" fmla="*/ 128587 w 654844"/>
                <a:gd name="connsiteY1" fmla="*/ 46473 h 139342"/>
                <a:gd name="connsiteX2" fmla="*/ 321174 w 654844"/>
                <a:gd name="connsiteY2" fmla="*/ 770 h 139342"/>
                <a:gd name="connsiteX3" fmla="*/ 416953 w 654844"/>
                <a:gd name="connsiteY3" fmla="*/ 19821 h 139342"/>
                <a:gd name="connsiteX4" fmla="*/ 507206 w 654844"/>
                <a:gd name="connsiteY4" fmla="*/ 46473 h 139342"/>
                <a:gd name="connsiteX5" fmla="*/ 654844 w 654844"/>
                <a:gd name="connsiteY5" fmla="*/ 139342 h 139342"/>
                <a:gd name="connsiteX0" fmla="*/ 0 w 654844"/>
                <a:gd name="connsiteY0" fmla="*/ 124295 h 138582"/>
                <a:gd name="connsiteX1" fmla="*/ 128587 w 654844"/>
                <a:gd name="connsiteY1" fmla="*/ 45713 h 138582"/>
                <a:gd name="connsiteX2" fmla="*/ 218387 w 654844"/>
                <a:gd name="connsiteY2" fmla="*/ 21442 h 138582"/>
                <a:gd name="connsiteX3" fmla="*/ 321174 w 654844"/>
                <a:gd name="connsiteY3" fmla="*/ 10 h 138582"/>
                <a:gd name="connsiteX4" fmla="*/ 416953 w 654844"/>
                <a:gd name="connsiteY4" fmla="*/ 19061 h 138582"/>
                <a:gd name="connsiteX5" fmla="*/ 507206 w 654844"/>
                <a:gd name="connsiteY5" fmla="*/ 45713 h 138582"/>
                <a:gd name="connsiteX6" fmla="*/ 654844 w 654844"/>
                <a:gd name="connsiteY6" fmla="*/ 138582 h 138582"/>
                <a:gd name="connsiteX0" fmla="*/ 0 w 654844"/>
                <a:gd name="connsiteY0" fmla="*/ 124295 h 138582"/>
                <a:gd name="connsiteX1" fmla="*/ 128587 w 654844"/>
                <a:gd name="connsiteY1" fmla="*/ 45713 h 138582"/>
                <a:gd name="connsiteX2" fmla="*/ 241747 w 654844"/>
                <a:gd name="connsiteY2" fmla="*/ 50017 h 138582"/>
                <a:gd name="connsiteX3" fmla="*/ 321174 w 654844"/>
                <a:gd name="connsiteY3" fmla="*/ 10 h 138582"/>
                <a:gd name="connsiteX4" fmla="*/ 416953 w 654844"/>
                <a:gd name="connsiteY4" fmla="*/ 19061 h 138582"/>
                <a:gd name="connsiteX5" fmla="*/ 507206 w 654844"/>
                <a:gd name="connsiteY5" fmla="*/ 45713 h 138582"/>
                <a:gd name="connsiteX6" fmla="*/ 654844 w 654844"/>
                <a:gd name="connsiteY6" fmla="*/ 138582 h 138582"/>
                <a:gd name="connsiteX0" fmla="*/ 0 w 654844"/>
                <a:gd name="connsiteY0" fmla="*/ 124288 h 138575"/>
                <a:gd name="connsiteX1" fmla="*/ 128587 w 654844"/>
                <a:gd name="connsiteY1" fmla="*/ 45706 h 138575"/>
                <a:gd name="connsiteX2" fmla="*/ 241747 w 654844"/>
                <a:gd name="connsiteY2" fmla="*/ 50010 h 138575"/>
                <a:gd name="connsiteX3" fmla="*/ 321174 w 654844"/>
                <a:gd name="connsiteY3" fmla="*/ 3 h 138575"/>
                <a:gd name="connsiteX4" fmla="*/ 412281 w 654844"/>
                <a:gd name="connsiteY4" fmla="*/ 59535 h 138575"/>
                <a:gd name="connsiteX5" fmla="*/ 507206 w 654844"/>
                <a:gd name="connsiteY5" fmla="*/ 45706 h 138575"/>
                <a:gd name="connsiteX6" fmla="*/ 654844 w 654844"/>
                <a:gd name="connsiteY6" fmla="*/ 138575 h 138575"/>
                <a:gd name="connsiteX0" fmla="*/ 0 w 654844"/>
                <a:gd name="connsiteY0" fmla="*/ 148099 h 162386"/>
                <a:gd name="connsiteX1" fmla="*/ 128587 w 654844"/>
                <a:gd name="connsiteY1" fmla="*/ 69517 h 162386"/>
                <a:gd name="connsiteX2" fmla="*/ 241747 w 654844"/>
                <a:gd name="connsiteY2" fmla="*/ 73821 h 162386"/>
                <a:gd name="connsiteX3" fmla="*/ 321174 w 654844"/>
                <a:gd name="connsiteY3" fmla="*/ 1 h 162386"/>
                <a:gd name="connsiteX4" fmla="*/ 412281 w 654844"/>
                <a:gd name="connsiteY4" fmla="*/ 83346 h 162386"/>
                <a:gd name="connsiteX5" fmla="*/ 507206 w 654844"/>
                <a:gd name="connsiteY5" fmla="*/ 69517 h 162386"/>
                <a:gd name="connsiteX6" fmla="*/ 654844 w 654844"/>
                <a:gd name="connsiteY6" fmla="*/ 162386 h 162386"/>
                <a:gd name="connsiteX0" fmla="*/ 0 w 654844"/>
                <a:gd name="connsiteY0" fmla="*/ 155243 h 169530"/>
                <a:gd name="connsiteX1" fmla="*/ 128587 w 654844"/>
                <a:gd name="connsiteY1" fmla="*/ 76661 h 169530"/>
                <a:gd name="connsiteX2" fmla="*/ 241747 w 654844"/>
                <a:gd name="connsiteY2" fmla="*/ 80965 h 169530"/>
                <a:gd name="connsiteX3" fmla="*/ 325845 w 654844"/>
                <a:gd name="connsiteY3" fmla="*/ 1 h 169530"/>
                <a:gd name="connsiteX4" fmla="*/ 412281 w 654844"/>
                <a:gd name="connsiteY4" fmla="*/ 90490 h 169530"/>
                <a:gd name="connsiteX5" fmla="*/ 507206 w 654844"/>
                <a:gd name="connsiteY5" fmla="*/ 76661 h 169530"/>
                <a:gd name="connsiteX6" fmla="*/ 654844 w 654844"/>
                <a:gd name="connsiteY6" fmla="*/ 169530 h 169530"/>
                <a:gd name="connsiteX0" fmla="*/ 0 w 654844"/>
                <a:gd name="connsiteY0" fmla="*/ 155243 h 169530"/>
                <a:gd name="connsiteX1" fmla="*/ 128587 w 654844"/>
                <a:gd name="connsiteY1" fmla="*/ 76661 h 169530"/>
                <a:gd name="connsiteX2" fmla="*/ 241747 w 654844"/>
                <a:gd name="connsiteY2" fmla="*/ 80965 h 169530"/>
                <a:gd name="connsiteX3" fmla="*/ 318838 w 654844"/>
                <a:gd name="connsiteY3" fmla="*/ 1 h 169530"/>
                <a:gd name="connsiteX4" fmla="*/ 412281 w 654844"/>
                <a:gd name="connsiteY4" fmla="*/ 90490 h 169530"/>
                <a:gd name="connsiteX5" fmla="*/ 507206 w 654844"/>
                <a:gd name="connsiteY5" fmla="*/ 76661 h 169530"/>
                <a:gd name="connsiteX6" fmla="*/ 654844 w 654844"/>
                <a:gd name="connsiteY6" fmla="*/ 169530 h 169530"/>
                <a:gd name="connsiteX0" fmla="*/ 0 w 654844"/>
                <a:gd name="connsiteY0" fmla="*/ 155243 h 169530"/>
                <a:gd name="connsiteX1" fmla="*/ 128587 w 654844"/>
                <a:gd name="connsiteY1" fmla="*/ 76661 h 169530"/>
                <a:gd name="connsiteX2" fmla="*/ 244084 w 654844"/>
                <a:gd name="connsiteY2" fmla="*/ 69059 h 169530"/>
                <a:gd name="connsiteX3" fmla="*/ 318838 w 654844"/>
                <a:gd name="connsiteY3" fmla="*/ 1 h 169530"/>
                <a:gd name="connsiteX4" fmla="*/ 412281 w 654844"/>
                <a:gd name="connsiteY4" fmla="*/ 90490 h 169530"/>
                <a:gd name="connsiteX5" fmla="*/ 507206 w 654844"/>
                <a:gd name="connsiteY5" fmla="*/ 76661 h 169530"/>
                <a:gd name="connsiteX6" fmla="*/ 654844 w 654844"/>
                <a:gd name="connsiteY6" fmla="*/ 169530 h 169530"/>
                <a:gd name="connsiteX0" fmla="*/ 0 w 654844"/>
                <a:gd name="connsiteY0" fmla="*/ 155243 h 169530"/>
                <a:gd name="connsiteX1" fmla="*/ 128587 w 654844"/>
                <a:gd name="connsiteY1" fmla="*/ 76661 h 169530"/>
                <a:gd name="connsiteX2" fmla="*/ 244084 w 654844"/>
                <a:gd name="connsiteY2" fmla="*/ 69059 h 169530"/>
                <a:gd name="connsiteX3" fmla="*/ 318838 w 654844"/>
                <a:gd name="connsiteY3" fmla="*/ 1 h 169530"/>
                <a:gd name="connsiteX4" fmla="*/ 412281 w 654844"/>
                <a:gd name="connsiteY4" fmla="*/ 73822 h 169530"/>
                <a:gd name="connsiteX5" fmla="*/ 507206 w 654844"/>
                <a:gd name="connsiteY5" fmla="*/ 76661 h 169530"/>
                <a:gd name="connsiteX6" fmla="*/ 654844 w 654844"/>
                <a:gd name="connsiteY6" fmla="*/ 169530 h 169530"/>
                <a:gd name="connsiteX0" fmla="*/ 0 w 654844"/>
                <a:gd name="connsiteY0" fmla="*/ 155243 h 169530"/>
                <a:gd name="connsiteX1" fmla="*/ 128587 w 654844"/>
                <a:gd name="connsiteY1" fmla="*/ 76661 h 169530"/>
                <a:gd name="connsiteX2" fmla="*/ 244084 w 654844"/>
                <a:gd name="connsiteY2" fmla="*/ 69059 h 169530"/>
                <a:gd name="connsiteX3" fmla="*/ 318838 w 654844"/>
                <a:gd name="connsiteY3" fmla="*/ 1 h 169530"/>
                <a:gd name="connsiteX4" fmla="*/ 412281 w 654844"/>
                <a:gd name="connsiteY4" fmla="*/ 73822 h 169530"/>
                <a:gd name="connsiteX5" fmla="*/ 509542 w 654844"/>
                <a:gd name="connsiteY5" fmla="*/ 86186 h 169530"/>
                <a:gd name="connsiteX6" fmla="*/ 654844 w 654844"/>
                <a:gd name="connsiteY6" fmla="*/ 169530 h 169530"/>
                <a:gd name="connsiteX0" fmla="*/ 0 w 654844"/>
                <a:gd name="connsiteY0" fmla="*/ 155243 h 169530"/>
                <a:gd name="connsiteX1" fmla="*/ 128587 w 654844"/>
                <a:gd name="connsiteY1" fmla="*/ 76661 h 169530"/>
                <a:gd name="connsiteX2" fmla="*/ 244084 w 654844"/>
                <a:gd name="connsiteY2" fmla="*/ 69059 h 169530"/>
                <a:gd name="connsiteX3" fmla="*/ 318838 w 654844"/>
                <a:gd name="connsiteY3" fmla="*/ 1 h 169530"/>
                <a:gd name="connsiteX4" fmla="*/ 412281 w 654844"/>
                <a:gd name="connsiteY4" fmla="*/ 73822 h 169530"/>
                <a:gd name="connsiteX5" fmla="*/ 509542 w 654844"/>
                <a:gd name="connsiteY5" fmla="*/ 86186 h 169530"/>
                <a:gd name="connsiteX6" fmla="*/ 654844 w 654844"/>
                <a:gd name="connsiteY6" fmla="*/ 169530 h 16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844" h="169530">
                  <a:moveTo>
                    <a:pt x="0" y="155243"/>
                  </a:moveTo>
                  <a:cubicBezTo>
                    <a:pt x="20637" y="121013"/>
                    <a:pt x="87906" y="91025"/>
                    <a:pt x="128587" y="76661"/>
                  </a:cubicBezTo>
                  <a:cubicBezTo>
                    <a:pt x="169268" y="62297"/>
                    <a:pt x="211986" y="76676"/>
                    <a:pt x="244084" y="69059"/>
                  </a:cubicBezTo>
                  <a:cubicBezTo>
                    <a:pt x="276182" y="61442"/>
                    <a:pt x="285744" y="398"/>
                    <a:pt x="318838" y="1"/>
                  </a:cubicBezTo>
                  <a:cubicBezTo>
                    <a:pt x="351932" y="-396"/>
                    <a:pt x="381276" y="66205"/>
                    <a:pt x="412281" y="73822"/>
                  </a:cubicBezTo>
                  <a:cubicBezTo>
                    <a:pt x="443286" y="81439"/>
                    <a:pt x="464442" y="77379"/>
                    <a:pt x="509542" y="86186"/>
                  </a:cubicBezTo>
                  <a:cubicBezTo>
                    <a:pt x="554642" y="94993"/>
                    <a:pt x="644723" y="129445"/>
                    <a:pt x="654844" y="169530"/>
                  </a:cubicBezTo>
                </a:path>
              </a:pathLst>
            </a:cu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Freeform 91"/>
            <p:cNvSpPr/>
            <p:nvPr/>
          </p:nvSpPr>
          <p:spPr>
            <a:xfrm>
              <a:off x="1433514" y="1844712"/>
              <a:ext cx="654844" cy="184113"/>
            </a:xfrm>
            <a:custGeom>
              <a:avLst/>
              <a:gdLst>
                <a:gd name="connsiteX0" fmla="*/ 0 w 655190"/>
                <a:gd name="connsiteY0" fmla="*/ 48178 h 83896"/>
                <a:gd name="connsiteX1" fmla="*/ 35719 w 655190"/>
                <a:gd name="connsiteY1" fmla="*/ 12459 h 83896"/>
                <a:gd name="connsiteX2" fmla="*/ 95250 w 655190"/>
                <a:gd name="connsiteY2" fmla="*/ 7696 h 83896"/>
                <a:gd name="connsiteX3" fmla="*/ 581025 w 655190"/>
                <a:gd name="connsiteY3" fmla="*/ 5315 h 83896"/>
                <a:gd name="connsiteX4" fmla="*/ 645319 w 655190"/>
                <a:gd name="connsiteY4" fmla="*/ 83896 h 83896"/>
                <a:gd name="connsiteX0" fmla="*/ 0 w 648540"/>
                <a:gd name="connsiteY0" fmla="*/ 46075 h 81793"/>
                <a:gd name="connsiteX1" fmla="*/ 35719 w 648540"/>
                <a:gd name="connsiteY1" fmla="*/ 10356 h 81793"/>
                <a:gd name="connsiteX2" fmla="*/ 95250 w 648540"/>
                <a:gd name="connsiteY2" fmla="*/ 5593 h 81793"/>
                <a:gd name="connsiteX3" fmla="*/ 581025 w 648540"/>
                <a:gd name="connsiteY3" fmla="*/ 3212 h 81793"/>
                <a:gd name="connsiteX4" fmla="*/ 645319 w 648540"/>
                <a:gd name="connsiteY4" fmla="*/ 81793 h 81793"/>
                <a:gd name="connsiteX0" fmla="*/ 0 w 648540"/>
                <a:gd name="connsiteY0" fmla="*/ 40755 h 76473"/>
                <a:gd name="connsiteX1" fmla="*/ 35719 w 648540"/>
                <a:gd name="connsiteY1" fmla="*/ 5036 h 76473"/>
                <a:gd name="connsiteX2" fmla="*/ 95250 w 648540"/>
                <a:gd name="connsiteY2" fmla="*/ 273 h 76473"/>
                <a:gd name="connsiteX3" fmla="*/ 581025 w 648540"/>
                <a:gd name="connsiteY3" fmla="*/ 5036 h 76473"/>
                <a:gd name="connsiteX4" fmla="*/ 645319 w 648540"/>
                <a:gd name="connsiteY4" fmla="*/ 76473 h 76473"/>
                <a:gd name="connsiteX0" fmla="*/ 0 w 648540"/>
                <a:gd name="connsiteY0" fmla="*/ 42863 h 78581"/>
                <a:gd name="connsiteX1" fmla="*/ 35719 w 648540"/>
                <a:gd name="connsiteY1" fmla="*/ 7144 h 78581"/>
                <a:gd name="connsiteX2" fmla="*/ 95250 w 648540"/>
                <a:gd name="connsiteY2" fmla="*/ 2381 h 78581"/>
                <a:gd name="connsiteX3" fmla="*/ 581025 w 648540"/>
                <a:gd name="connsiteY3" fmla="*/ 0 h 78581"/>
                <a:gd name="connsiteX4" fmla="*/ 645319 w 648540"/>
                <a:gd name="connsiteY4" fmla="*/ 78581 h 78581"/>
                <a:gd name="connsiteX0" fmla="*/ 0 w 660677"/>
                <a:gd name="connsiteY0" fmla="*/ 48100 h 83818"/>
                <a:gd name="connsiteX1" fmla="*/ 35719 w 660677"/>
                <a:gd name="connsiteY1" fmla="*/ 12381 h 83818"/>
                <a:gd name="connsiteX2" fmla="*/ 95250 w 660677"/>
                <a:gd name="connsiteY2" fmla="*/ 7618 h 83818"/>
                <a:gd name="connsiteX3" fmla="*/ 581025 w 660677"/>
                <a:gd name="connsiteY3" fmla="*/ 5237 h 83818"/>
                <a:gd name="connsiteX4" fmla="*/ 652463 w 660677"/>
                <a:gd name="connsiteY4" fmla="*/ 83818 h 83818"/>
                <a:gd name="connsiteX0" fmla="*/ 0 w 653280"/>
                <a:gd name="connsiteY0" fmla="*/ 48100 h 83818"/>
                <a:gd name="connsiteX1" fmla="*/ 35719 w 653280"/>
                <a:gd name="connsiteY1" fmla="*/ 12381 h 83818"/>
                <a:gd name="connsiteX2" fmla="*/ 95250 w 653280"/>
                <a:gd name="connsiteY2" fmla="*/ 7618 h 83818"/>
                <a:gd name="connsiteX3" fmla="*/ 581025 w 653280"/>
                <a:gd name="connsiteY3" fmla="*/ 5237 h 83818"/>
                <a:gd name="connsiteX4" fmla="*/ 652463 w 653280"/>
                <a:gd name="connsiteY4" fmla="*/ 83818 h 83818"/>
                <a:gd name="connsiteX0" fmla="*/ 0 w 659607"/>
                <a:gd name="connsiteY0" fmla="*/ 48100 h 83818"/>
                <a:gd name="connsiteX1" fmla="*/ 35719 w 659607"/>
                <a:gd name="connsiteY1" fmla="*/ 12381 h 83818"/>
                <a:gd name="connsiteX2" fmla="*/ 95250 w 659607"/>
                <a:gd name="connsiteY2" fmla="*/ 7618 h 83818"/>
                <a:gd name="connsiteX3" fmla="*/ 581025 w 659607"/>
                <a:gd name="connsiteY3" fmla="*/ 5237 h 83818"/>
                <a:gd name="connsiteX4" fmla="*/ 659607 w 659607"/>
                <a:gd name="connsiteY4" fmla="*/ 83818 h 83818"/>
                <a:gd name="connsiteX0" fmla="*/ 0 w 659607"/>
                <a:gd name="connsiteY0" fmla="*/ 48100 h 83818"/>
                <a:gd name="connsiteX1" fmla="*/ 35719 w 659607"/>
                <a:gd name="connsiteY1" fmla="*/ 12381 h 83818"/>
                <a:gd name="connsiteX2" fmla="*/ 95250 w 659607"/>
                <a:gd name="connsiteY2" fmla="*/ 7618 h 83818"/>
                <a:gd name="connsiteX3" fmla="*/ 581025 w 659607"/>
                <a:gd name="connsiteY3" fmla="*/ 5237 h 83818"/>
                <a:gd name="connsiteX4" fmla="*/ 659607 w 659607"/>
                <a:gd name="connsiteY4" fmla="*/ 83818 h 83818"/>
                <a:gd name="connsiteX0" fmla="*/ 0 w 659607"/>
                <a:gd name="connsiteY0" fmla="*/ 48100 h 83818"/>
                <a:gd name="connsiteX1" fmla="*/ 35719 w 659607"/>
                <a:gd name="connsiteY1" fmla="*/ 12381 h 83818"/>
                <a:gd name="connsiteX2" fmla="*/ 95250 w 659607"/>
                <a:gd name="connsiteY2" fmla="*/ 7618 h 83818"/>
                <a:gd name="connsiteX3" fmla="*/ 581025 w 659607"/>
                <a:gd name="connsiteY3" fmla="*/ 5237 h 83818"/>
                <a:gd name="connsiteX4" fmla="*/ 659607 w 659607"/>
                <a:gd name="connsiteY4" fmla="*/ 83818 h 83818"/>
                <a:gd name="connsiteX0" fmla="*/ 0 w 659607"/>
                <a:gd name="connsiteY0" fmla="*/ 57625 h 83818"/>
                <a:gd name="connsiteX1" fmla="*/ 35719 w 659607"/>
                <a:gd name="connsiteY1" fmla="*/ 12381 h 83818"/>
                <a:gd name="connsiteX2" fmla="*/ 95250 w 659607"/>
                <a:gd name="connsiteY2" fmla="*/ 7618 h 83818"/>
                <a:gd name="connsiteX3" fmla="*/ 581025 w 659607"/>
                <a:gd name="connsiteY3" fmla="*/ 5237 h 83818"/>
                <a:gd name="connsiteX4" fmla="*/ 659607 w 659607"/>
                <a:gd name="connsiteY4" fmla="*/ 83818 h 83818"/>
                <a:gd name="connsiteX0" fmla="*/ 0 w 659607"/>
                <a:gd name="connsiteY0" fmla="*/ 57783 h 83976"/>
                <a:gd name="connsiteX1" fmla="*/ 40482 w 659607"/>
                <a:gd name="connsiteY1" fmla="*/ 14921 h 83976"/>
                <a:gd name="connsiteX2" fmla="*/ 95250 w 659607"/>
                <a:gd name="connsiteY2" fmla="*/ 7776 h 83976"/>
                <a:gd name="connsiteX3" fmla="*/ 581025 w 659607"/>
                <a:gd name="connsiteY3" fmla="*/ 5395 h 83976"/>
                <a:gd name="connsiteX4" fmla="*/ 659607 w 659607"/>
                <a:gd name="connsiteY4" fmla="*/ 83976 h 83976"/>
                <a:gd name="connsiteX0" fmla="*/ 0 w 659607"/>
                <a:gd name="connsiteY0" fmla="*/ 55926 h 82119"/>
                <a:gd name="connsiteX1" fmla="*/ 40482 w 659607"/>
                <a:gd name="connsiteY1" fmla="*/ 13064 h 82119"/>
                <a:gd name="connsiteX2" fmla="*/ 95250 w 659607"/>
                <a:gd name="connsiteY2" fmla="*/ 5919 h 82119"/>
                <a:gd name="connsiteX3" fmla="*/ 511969 w 659607"/>
                <a:gd name="connsiteY3" fmla="*/ 5919 h 82119"/>
                <a:gd name="connsiteX4" fmla="*/ 659607 w 659607"/>
                <a:gd name="connsiteY4" fmla="*/ 82119 h 82119"/>
                <a:gd name="connsiteX0" fmla="*/ 0 w 659607"/>
                <a:gd name="connsiteY0" fmla="*/ 50759 h 76952"/>
                <a:gd name="connsiteX1" fmla="*/ 40482 w 659607"/>
                <a:gd name="connsiteY1" fmla="*/ 7897 h 76952"/>
                <a:gd name="connsiteX2" fmla="*/ 95250 w 659607"/>
                <a:gd name="connsiteY2" fmla="*/ 752 h 76952"/>
                <a:gd name="connsiteX3" fmla="*/ 511969 w 659607"/>
                <a:gd name="connsiteY3" fmla="*/ 752 h 76952"/>
                <a:gd name="connsiteX4" fmla="*/ 659607 w 659607"/>
                <a:gd name="connsiteY4" fmla="*/ 76952 h 76952"/>
                <a:gd name="connsiteX0" fmla="*/ 0 w 659607"/>
                <a:gd name="connsiteY0" fmla="*/ 50759 h 76952"/>
                <a:gd name="connsiteX1" fmla="*/ 40482 w 659607"/>
                <a:gd name="connsiteY1" fmla="*/ 7897 h 76952"/>
                <a:gd name="connsiteX2" fmla="*/ 95250 w 659607"/>
                <a:gd name="connsiteY2" fmla="*/ 752 h 76952"/>
                <a:gd name="connsiteX3" fmla="*/ 511969 w 659607"/>
                <a:gd name="connsiteY3" fmla="*/ 752 h 76952"/>
                <a:gd name="connsiteX4" fmla="*/ 659607 w 659607"/>
                <a:gd name="connsiteY4" fmla="*/ 76952 h 76952"/>
                <a:gd name="connsiteX0" fmla="*/ 0 w 659607"/>
                <a:gd name="connsiteY0" fmla="*/ 55925 h 82118"/>
                <a:gd name="connsiteX1" fmla="*/ 40482 w 659607"/>
                <a:gd name="connsiteY1" fmla="*/ 13063 h 82118"/>
                <a:gd name="connsiteX2" fmla="*/ 133350 w 659607"/>
                <a:gd name="connsiteY2" fmla="*/ 5918 h 82118"/>
                <a:gd name="connsiteX3" fmla="*/ 511969 w 659607"/>
                <a:gd name="connsiteY3" fmla="*/ 5918 h 82118"/>
                <a:gd name="connsiteX4" fmla="*/ 659607 w 659607"/>
                <a:gd name="connsiteY4" fmla="*/ 82118 h 82118"/>
                <a:gd name="connsiteX0" fmla="*/ 0 w 659607"/>
                <a:gd name="connsiteY0" fmla="*/ 55925 h 82118"/>
                <a:gd name="connsiteX1" fmla="*/ 133350 w 659607"/>
                <a:gd name="connsiteY1" fmla="*/ 5918 h 82118"/>
                <a:gd name="connsiteX2" fmla="*/ 511969 w 659607"/>
                <a:gd name="connsiteY2" fmla="*/ 5918 h 82118"/>
                <a:gd name="connsiteX3" fmla="*/ 659607 w 659607"/>
                <a:gd name="connsiteY3" fmla="*/ 82118 h 82118"/>
                <a:gd name="connsiteX0" fmla="*/ 0 w 659607"/>
                <a:gd name="connsiteY0" fmla="*/ 55925 h 82118"/>
                <a:gd name="connsiteX1" fmla="*/ 133350 w 659607"/>
                <a:gd name="connsiteY1" fmla="*/ 5918 h 82118"/>
                <a:gd name="connsiteX2" fmla="*/ 511969 w 659607"/>
                <a:gd name="connsiteY2" fmla="*/ 5918 h 82118"/>
                <a:gd name="connsiteX3" fmla="*/ 659607 w 659607"/>
                <a:gd name="connsiteY3" fmla="*/ 82118 h 82118"/>
                <a:gd name="connsiteX0" fmla="*/ 0 w 654844"/>
                <a:gd name="connsiteY0" fmla="*/ 65527 h 84576"/>
                <a:gd name="connsiteX1" fmla="*/ 128587 w 654844"/>
                <a:gd name="connsiteY1" fmla="*/ 8376 h 84576"/>
                <a:gd name="connsiteX2" fmla="*/ 507206 w 654844"/>
                <a:gd name="connsiteY2" fmla="*/ 8376 h 84576"/>
                <a:gd name="connsiteX3" fmla="*/ 654844 w 654844"/>
                <a:gd name="connsiteY3" fmla="*/ 84576 h 84576"/>
                <a:gd name="connsiteX0" fmla="*/ 0 w 654844"/>
                <a:gd name="connsiteY0" fmla="*/ 83196 h 85576"/>
                <a:gd name="connsiteX1" fmla="*/ 128587 w 654844"/>
                <a:gd name="connsiteY1" fmla="*/ 9376 h 85576"/>
                <a:gd name="connsiteX2" fmla="*/ 507206 w 654844"/>
                <a:gd name="connsiteY2" fmla="*/ 9376 h 85576"/>
                <a:gd name="connsiteX3" fmla="*/ 654844 w 654844"/>
                <a:gd name="connsiteY3" fmla="*/ 85576 h 85576"/>
                <a:gd name="connsiteX0" fmla="*/ 0 w 654844"/>
                <a:gd name="connsiteY0" fmla="*/ 83651 h 93175"/>
                <a:gd name="connsiteX1" fmla="*/ 128587 w 654844"/>
                <a:gd name="connsiteY1" fmla="*/ 9831 h 93175"/>
                <a:gd name="connsiteX2" fmla="*/ 507206 w 654844"/>
                <a:gd name="connsiteY2" fmla="*/ 9831 h 93175"/>
                <a:gd name="connsiteX3" fmla="*/ 654844 w 654844"/>
                <a:gd name="connsiteY3" fmla="*/ 93175 h 93175"/>
                <a:gd name="connsiteX0" fmla="*/ 0 w 654844"/>
                <a:gd name="connsiteY0" fmla="*/ 84973 h 94497"/>
                <a:gd name="connsiteX1" fmla="*/ 128587 w 654844"/>
                <a:gd name="connsiteY1" fmla="*/ 11153 h 94497"/>
                <a:gd name="connsiteX2" fmla="*/ 322572 w 654844"/>
                <a:gd name="connsiteY2" fmla="*/ 877 h 94497"/>
                <a:gd name="connsiteX3" fmla="*/ 507206 w 654844"/>
                <a:gd name="connsiteY3" fmla="*/ 11153 h 94497"/>
                <a:gd name="connsiteX4" fmla="*/ 654844 w 654844"/>
                <a:gd name="connsiteY4" fmla="*/ 94497 h 94497"/>
                <a:gd name="connsiteX0" fmla="*/ 0 w 654844"/>
                <a:gd name="connsiteY0" fmla="*/ 84549 h 94073"/>
                <a:gd name="connsiteX1" fmla="*/ 128587 w 654844"/>
                <a:gd name="connsiteY1" fmla="*/ 10729 h 94073"/>
                <a:gd name="connsiteX2" fmla="*/ 322572 w 654844"/>
                <a:gd name="connsiteY2" fmla="*/ 453 h 94073"/>
                <a:gd name="connsiteX3" fmla="*/ 432109 w 654844"/>
                <a:gd name="connsiteY3" fmla="*/ 5215 h 94073"/>
                <a:gd name="connsiteX4" fmla="*/ 507206 w 654844"/>
                <a:gd name="connsiteY4" fmla="*/ 10729 h 94073"/>
                <a:gd name="connsiteX5" fmla="*/ 654844 w 654844"/>
                <a:gd name="connsiteY5" fmla="*/ 94073 h 94073"/>
                <a:gd name="connsiteX0" fmla="*/ 0 w 654844"/>
                <a:gd name="connsiteY0" fmla="*/ 84233 h 93757"/>
                <a:gd name="connsiteX1" fmla="*/ 128587 w 654844"/>
                <a:gd name="connsiteY1" fmla="*/ 10413 h 93757"/>
                <a:gd name="connsiteX2" fmla="*/ 227322 w 654844"/>
                <a:gd name="connsiteY2" fmla="*/ 2518 h 93757"/>
                <a:gd name="connsiteX3" fmla="*/ 322572 w 654844"/>
                <a:gd name="connsiteY3" fmla="*/ 137 h 93757"/>
                <a:gd name="connsiteX4" fmla="*/ 432109 w 654844"/>
                <a:gd name="connsiteY4" fmla="*/ 4899 h 93757"/>
                <a:gd name="connsiteX5" fmla="*/ 507206 w 654844"/>
                <a:gd name="connsiteY5" fmla="*/ 10413 h 93757"/>
                <a:gd name="connsiteX6" fmla="*/ 654844 w 654844"/>
                <a:gd name="connsiteY6" fmla="*/ 93757 h 93757"/>
                <a:gd name="connsiteX0" fmla="*/ 0 w 654844"/>
                <a:gd name="connsiteY0" fmla="*/ 174589 h 184113"/>
                <a:gd name="connsiteX1" fmla="*/ 128587 w 654844"/>
                <a:gd name="connsiteY1" fmla="*/ 100769 h 184113"/>
                <a:gd name="connsiteX2" fmla="*/ 227322 w 654844"/>
                <a:gd name="connsiteY2" fmla="*/ 92874 h 184113"/>
                <a:gd name="connsiteX3" fmla="*/ 315428 w 654844"/>
                <a:gd name="connsiteY3" fmla="*/ 6 h 184113"/>
                <a:gd name="connsiteX4" fmla="*/ 432109 w 654844"/>
                <a:gd name="connsiteY4" fmla="*/ 95255 h 184113"/>
                <a:gd name="connsiteX5" fmla="*/ 507206 w 654844"/>
                <a:gd name="connsiteY5" fmla="*/ 100769 h 184113"/>
                <a:gd name="connsiteX6" fmla="*/ 654844 w 654844"/>
                <a:gd name="connsiteY6" fmla="*/ 184113 h 184113"/>
                <a:gd name="connsiteX0" fmla="*/ 0 w 654844"/>
                <a:gd name="connsiteY0" fmla="*/ 174589 h 184113"/>
                <a:gd name="connsiteX1" fmla="*/ 128587 w 654844"/>
                <a:gd name="connsiteY1" fmla="*/ 100769 h 184113"/>
                <a:gd name="connsiteX2" fmla="*/ 227322 w 654844"/>
                <a:gd name="connsiteY2" fmla="*/ 92874 h 184113"/>
                <a:gd name="connsiteX3" fmla="*/ 324953 w 654844"/>
                <a:gd name="connsiteY3" fmla="*/ 6 h 184113"/>
                <a:gd name="connsiteX4" fmla="*/ 432109 w 654844"/>
                <a:gd name="connsiteY4" fmla="*/ 95255 h 184113"/>
                <a:gd name="connsiteX5" fmla="*/ 507206 w 654844"/>
                <a:gd name="connsiteY5" fmla="*/ 100769 h 184113"/>
                <a:gd name="connsiteX6" fmla="*/ 654844 w 654844"/>
                <a:gd name="connsiteY6" fmla="*/ 184113 h 184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844" h="184113">
                  <a:moveTo>
                    <a:pt x="0" y="174589"/>
                  </a:moveTo>
                  <a:cubicBezTo>
                    <a:pt x="20637" y="140359"/>
                    <a:pt x="44053" y="113072"/>
                    <a:pt x="128587" y="100769"/>
                  </a:cubicBezTo>
                  <a:cubicBezTo>
                    <a:pt x="166474" y="87150"/>
                    <a:pt x="194991" y="94587"/>
                    <a:pt x="227322" y="92874"/>
                  </a:cubicBezTo>
                  <a:cubicBezTo>
                    <a:pt x="259653" y="91161"/>
                    <a:pt x="290822" y="-391"/>
                    <a:pt x="324953" y="6"/>
                  </a:cubicBezTo>
                  <a:cubicBezTo>
                    <a:pt x="375540" y="-913"/>
                    <a:pt x="401337" y="93542"/>
                    <a:pt x="432109" y="95255"/>
                  </a:cubicBezTo>
                  <a:cubicBezTo>
                    <a:pt x="462881" y="96968"/>
                    <a:pt x="470084" y="85959"/>
                    <a:pt x="507206" y="100769"/>
                  </a:cubicBezTo>
                  <a:cubicBezTo>
                    <a:pt x="594915" y="114660"/>
                    <a:pt x="644723" y="144028"/>
                    <a:pt x="654844" y="184113"/>
                  </a:cubicBezTo>
                </a:path>
              </a:pathLst>
            </a:cu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3" name="TextBox 92"/>
          <p:cNvSpPr txBox="1"/>
          <p:nvPr/>
        </p:nvSpPr>
        <p:spPr>
          <a:xfrm>
            <a:off x="1971271" y="1835227"/>
            <a:ext cx="1929119" cy="523220"/>
          </a:xfrm>
          <a:prstGeom prst="rect">
            <a:avLst/>
          </a:prstGeom>
          <a:noFill/>
          <a:effectLst>
            <a:outerShdw blurRad="50800" dist="38100" dir="2700000" algn="tl" rotWithShape="0">
              <a:prstClr val="black">
                <a:alpha val="40000"/>
              </a:prstClr>
            </a:outerShdw>
          </a:effectLst>
        </p:spPr>
        <p:txBody>
          <a:bodyPr wrap="none" rtlCol="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defPPr>
              <a:defRPr lang="en-US"/>
            </a:defPPr>
            <a:lvl1pPr algn="ctr">
              <a:defRPr sz="2800" b="1">
                <a:ln/>
                <a:solidFill>
                  <a:schemeClr val="accent3"/>
                </a:solidFill>
              </a:defRPr>
            </a:lvl1pPr>
          </a:lstStyle>
          <a:p>
            <a:r>
              <a:rPr lang="en-US" dirty="0">
                <a:solidFill>
                  <a:schemeClr val="tx2">
                    <a:lumMod val="25000"/>
                  </a:schemeClr>
                </a:solidFill>
              </a:rPr>
              <a:t>K</a:t>
            </a:r>
            <a:r>
              <a:rPr lang="en-US" baseline="30000" dirty="0">
                <a:solidFill>
                  <a:schemeClr val="tx2">
                    <a:lumMod val="25000"/>
                  </a:schemeClr>
                </a:solidFill>
              </a:rPr>
              <a:t>+</a:t>
            </a:r>
            <a:r>
              <a:rPr lang="en-US" dirty="0">
                <a:solidFill>
                  <a:schemeClr val="tx2">
                    <a:lumMod val="25000"/>
                  </a:schemeClr>
                </a:solidFill>
              </a:rPr>
              <a:t> Channel</a:t>
            </a:r>
          </a:p>
        </p:txBody>
      </p:sp>
      <p:sp>
        <p:nvSpPr>
          <p:cNvPr id="94" name="TextBox 93"/>
          <p:cNvSpPr txBox="1"/>
          <p:nvPr/>
        </p:nvSpPr>
        <p:spPr>
          <a:xfrm>
            <a:off x="1394261" y="2734502"/>
            <a:ext cx="2084610" cy="523220"/>
          </a:xfrm>
          <a:prstGeom prst="rect">
            <a:avLst/>
          </a:prstGeom>
          <a:noFill/>
          <a:effectLst>
            <a:outerShdw blurRad="50800" dist="38100" dir="2700000" algn="tl" rotWithShape="0">
              <a:prstClr val="black">
                <a:alpha val="40000"/>
              </a:prstClr>
            </a:outerShdw>
          </a:effectLst>
        </p:spPr>
        <p:txBody>
          <a:bodyPr wrap="none" rtlCol="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defPPr>
              <a:defRPr lang="en-US"/>
            </a:defPPr>
            <a:lvl1pPr algn="ctr">
              <a:defRPr sz="2800" b="1">
                <a:ln/>
                <a:solidFill>
                  <a:schemeClr val="accent3"/>
                </a:solidFill>
              </a:defRPr>
            </a:lvl1pPr>
          </a:lstStyle>
          <a:p>
            <a:r>
              <a:rPr lang="en-US" dirty="0" smtClean="0">
                <a:ln>
                  <a:solidFill>
                    <a:schemeClr val="accent1">
                      <a:lumMod val="75000"/>
                    </a:schemeClr>
                  </a:solidFill>
                </a:ln>
                <a:solidFill>
                  <a:schemeClr val="accent1"/>
                </a:solidFill>
                <a:effectLst>
                  <a:outerShdw blurRad="50800" dist="38100" dir="2700000" algn="tl" rotWithShape="0">
                    <a:prstClr val="black">
                      <a:alpha val="40000"/>
                    </a:prstClr>
                  </a:outerShdw>
                </a:effectLst>
              </a:rPr>
              <a:t>Na</a:t>
            </a:r>
            <a:r>
              <a:rPr lang="en-US" baseline="30000" dirty="0" smtClean="0">
                <a:ln>
                  <a:solidFill>
                    <a:schemeClr val="accent1">
                      <a:lumMod val="75000"/>
                    </a:schemeClr>
                  </a:solidFill>
                </a:ln>
                <a:solidFill>
                  <a:schemeClr val="accent1"/>
                </a:solidFill>
                <a:effectLst>
                  <a:outerShdw blurRad="50800" dist="38100" dir="2700000" algn="tl" rotWithShape="0">
                    <a:prstClr val="black">
                      <a:alpha val="40000"/>
                    </a:prstClr>
                  </a:outerShdw>
                </a:effectLst>
              </a:rPr>
              <a:t>+</a:t>
            </a:r>
            <a:r>
              <a:rPr lang="en-US" dirty="0" smtClean="0">
                <a:ln>
                  <a:solidFill>
                    <a:schemeClr val="accent1">
                      <a:lumMod val="75000"/>
                    </a:schemeClr>
                  </a:solidFill>
                </a:ln>
                <a:solidFill>
                  <a:schemeClr val="accent1"/>
                </a:solidFill>
                <a:effectLst>
                  <a:outerShdw blurRad="50800" dist="38100" dir="2700000" algn="tl" rotWithShape="0">
                    <a:prstClr val="black">
                      <a:alpha val="40000"/>
                    </a:prstClr>
                  </a:outerShdw>
                </a:effectLst>
              </a:rPr>
              <a:t> </a:t>
            </a:r>
            <a:r>
              <a:rPr lang="en-US" dirty="0">
                <a:ln>
                  <a:solidFill>
                    <a:schemeClr val="accent1">
                      <a:lumMod val="75000"/>
                    </a:schemeClr>
                  </a:solidFill>
                </a:ln>
                <a:solidFill>
                  <a:schemeClr val="accent1"/>
                </a:solidFill>
                <a:effectLst>
                  <a:outerShdw blurRad="50800" dist="38100" dir="2700000" algn="tl" rotWithShape="0">
                    <a:prstClr val="black">
                      <a:alpha val="40000"/>
                    </a:prstClr>
                  </a:outerShdw>
                </a:effectLst>
              </a:rPr>
              <a:t>Channel</a:t>
            </a:r>
          </a:p>
        </p:txBody>
      </p:sp>
      <p:grpSp>
        <p:nvGrpSpPr>
          <p:cNvPr id="95" name="Group 94"/>
          <p:cNvGrpSpPr/>
          <p:nvPr/>
        </p:nvGrpSpPr>
        <p:grpSpPr>
          <a:xfrm>
            <a:off x="3533411" y="4381801"/>
            <a:ext cx="670289" cy="591444"/>
            <a:chOff x="1426317" y="1547364"/>
            <a:chExt cx="670289" cy="591444"/>
          </a:xfrm>
        </p:grpSpPr>
        <p:sp>
          <p:nvSpPr>
            <p:cNvPr id="96" name="Freeform 95"/>
            <p:cNvSpPr/>
            <p:nvPr/>
          </p:nvSpPr>
          <p:spPr>
            <a:xfrm>
              <a:off x="1426318" y="1547364"/>
              <a:ext cx="670288" cy="591444"/>
            </a:xfrm>
            <a:custGeom>
              <a:avLst/>
              <a:gdLst>
                <a:gd name="connsiteX0" fmla="*/ 593028 w 670333"/>
                <a:gd name="connsiteY0" fmla="*/ 329 h 604757"/>
                <a:gd name="connsiteX1" fmla="*/ 643034 w 670333"/>
                <a:gd name="connsiteY1" fmla="*/ 45573 h 604757"/>
                <a:gd name="connsiteX2" fmla="*/ 666846 w 670333"/>
                <a:gd name="connsiteY2" fmla="*/ 136061 h 604757"/>
                <a:gd name="connsiteX3" fmla="*/ 669228 w 670333"/>
                <a:gd name="connsiteY3" fmla="*/ 407523 h 604757"/>
                <a:gd name="connsiteX4" fmla="*/ 657321 w 670333"/>
                <a:gd name="connsiteY4" fmla="*/ 519442 h 604757"/>
                <a:gd name="connsiteX5" fmla="*/ 602553 w 670333"/>
                <a:gd name="connsiteY5" fmla="*/ 600404 h 604757"/>
                <a:gd name="connsiteX6" fmla="*/ 564453 w 670333"/>
                <a:gd name="connsiteY6" fmla="*/ 588498 h 604757"/>
                <a:gd name="connsiteX7" fmla="*/ 557309 w 670333"/>
                <a:gd name="connsiteY7" fmla="*/ 543254 h 604757"/>
                <a:gd name="connsiteX8" fmla="*/ 528734 w 670333"/>
                <a:gd name="connsiteY8" fmla="*/ 514679 h 604757"/>
                <a:gd name="connsiteX9" fmla="*/ 428721 w 670333"/>
                <a:gd name="connsiteY9" fmla="*/ 509917 h 604757"/>
                <a:gd name="connsiteX10" fmla="*/ 133446 w 670333"/>
                <a:gd name="connsiteY10" fmla="*/ 509917 h 604757"/>
                <a:gd name="connsiteX11" fmla="*/ 90584 w 670333"/>
                <a:gd name="connsiteY11" fmla="*/ 507536 h 604757"/>
                <a:gd name="connsiteX12" fmla="*/ 81059 w 670333"/>
                <a:gd name="connsiteY12" fmla="*/ 555161 h 604757"/>
                <a:gd name="connsiteX13" fmla="*/ 57246 w 670333"/>
                <a:gd name="connsiteY13" fmla="*/ 586117 h 604757"/>
                <a:gd name="connsiteX14" fmla="*/ 19146 w 670333"/>
                <a:gd name="connsiteY14" fmla="*/ 574211 h 604757"/>
                <a:gd name="connsiteX15" fmla="*/ 4859 w 670333"/>
                <a:gd name="connsiteY15" fmla="*/ 512298 h 604757"/>
                <a:gd name="connsiteX16" fmla="*/ 7240 w 670333"/>
                <a:gd name="connsiteY16" fmla="*/ 62242 h 604757"/>
                <a:gd name="connsiteX17" fmla="*/ 85821 w 670333"/>
                <a:gd name="connsiteY17" fmla="*/ 59861 h 604757"/>
                <a:gd name="connsiteX18" fmla="*/ 83440 w 670333"/>
                <a:gd name="connsiteY18" fmla="*/ 100342 h 604757"/>
                <a:gd name="connsiteX19" fmla="*/ 509684 w 670333"/>
                <a:gd name="connsiteY19" fmla="*/ 97961 h 604757"/>
                <a:gd name="connsiteX20" fmla="*/ 562071 w 670333"/>
                <a:gd name="connsiteY20" fmla="*/ 67004 h 604757"/>
                <a:gd name="connsiteX21" fmla="*/ 593028 w 670333"/>
                <a:gd name="connsiteY21" fmla="*/ 329 h 604757"/>
                <a:gd name="connsiteX0" fmla="*/ 594569 w 671874"/>
                <a:gd name="connsiteY0" fmla="*/ 329 h 604757"/>
                <a:gd name="connsiteX1" fmla="*/ 644575 w 671874"/>
                <a:gd name="connsiteY1" fmla="*/ 45573 h 604757"/>
                <a:gd name="connsiteX2" fmla="*/ 668387 w 671874"/>
                <a:gd name="connsiteY2" fmla="*/ 136061 h 604757"/>
                <a:gd name="connsiteX3" fmla="*/ 670769 w 671874"/>
                <a:gd name="connsiteY3" fmla="*/ 407523 h 604757"/>
                <a:gd name="connsiteX4" fmla="*/ 658862 w 671874"/>
                <a:gd name="connsiteY4" fmla="*/ 519442 h 604757"/>
                <a:gd name="connsiteX5" fmla="*/ 604094 w 671874"/>
                <a:gd name="connsiteY5" fmla="*/ 600404 h 604757"/>
                <a:gd name="connsiteX6" fmla="*/ 565994 w 671874"/>
                <a:gd name="connsiteY6" fmla="*/ 588498 h 604757"/>
                <a:gd name="connsiteX7" fmla="*/ 558850 w 671874"/>
                <a:gd name="connsiteY7" fmla="*/ 543254 h 604757"/>
                <a:gd name="connsiteX8" fmla="*/ 530275 w 671874"/>
                <a:gd name="connsiteY8" fmla="*/ 514679 h 604757"/>
                <a:gd name="connsiteX9" fmla="*/ 430262 w 671874"/>
                <a:gd name="connsiteY9" fmla="*/ 509917 h 604757"/>
                <a:gd name="connsiteX10" fmla="*/ 134987 w 671874"/>
                <a:gd name="connsiteY10" fmla="*/ 509917 h 604757"/>
                <a:gd name="connsiteX11" fmla="*/ 92125 w 671874"/>
                <a:gd name="connsiteY11" fmla="*/ 507536 h 604757"/>
                <a:gd name="connsiteX12" fmla="*/ 82600 w 671874"/>
                <a:gd name="connsiteY12" fmla="*/ 555161 h 604757"/>
                <a:gd name="connsiteX13" fmla="*/ 58787 w 671874"/>
                <a:gd name="connsiteY13" fmla="*/ 586117 h 604757"/>
                <a:gd name="connsiteX14" fmla="*/ 20687 w 671874"/>
                <a:gd name="connsiteY14" fmla="*/ 574211 h 604757"/>
                <a:gd name="connsiteX15" fmla="*/ 6400 w 671874"/>
                <a:gd name="connsiteY15" fmla="*/ 512298 h 604757"/>
                <a:gd name="connsiteX16" fmla="*/ 1637 w 671874"/>
                <a:gd name="connsiteY16" fmla="*/ 107486 h 604757"/>
                <a:gd name="connsiteX17" fmla="*/ 8781 w 671874"/>
                <a:gd name="connsiteY17" fmla="*/ 62242 h 604757"/>
                <a:gd name="connsiteX18" fmla="*/ 87362 w 671874"/>
                <a:gd name="connsiteY18" fmla="*/ 59861 h 604757"/>
                <a:gd name="connsiteX19" fmla="*/ 84981 w 671874"/>
                <a:gd name="connsiteY19" fmla="*/ 100342 h 604757"/>
                <a:gd name="connsiteX20" fmla="*/ 511225 w 671874"/>
                <a:gd name="connsiteY20" fmla="*/ 97961 h 604757"/>
                <a:gd name="connsiteX21" fmla="*/ 563612 w 671874"/>
                <a:gd name="connsiteY21" fmla="*/ 67004 h 604757"/>
                <a:gd name="connsiteX22" fmla="*/ 594569 w 671874"/>
                <a:gd name="connsiteY22" fmla="*/ 329 h 604757"/>
                <a:gd name="connsiteX0" fmla="*/ 592983 w 670288"/>
                <a:gd name="connsiteY0" fmla="*/ 329 h 604757"/>
                <a:gd name="connsiteX1" fmla="*/ 642989 w 670288"/>
                <a:gd name="connsiteY1" fmla="*/ 45573 h 604757"/>
                <a:gd name="connsiteX2" fmla="*/ 666801 w 670288"/>
                <a:gd name="connsiteY2" fmla="*/ 136061 h 604757"/>
                <a:gd name="connsiteX3" fmla="*/ 669183 w 670288"/>
                <a:gd name="connsiteY3" fmla="*/ 407523 h 604757"/>
                <a:gd name="connsiteX4" fmla="*/ 657276 w 670288"/>
                <a:gd name="connsiteY4" fmla="*/ 519442 h 604757"/>
                <a:gd name="connsiteX5" fmla="*/ 602508 w 670288"/>
                <a:gd name="connsiteY5" fmla="*/ 600404 h 604757"/>
                <a:gd name="connsiteX6" fmla="*/ 564408 w 670288"/>
                <a:gd name="connsiteY6" fmla="*/ 588498 h 604757"/>
                <a:gd name="connsiteX7" fmla="*/ 557264 w 670288"/>
                <a:gd name="connsiteY7" fmla="*/ 543254 h 604757"/>
                <a:gd name="connsiteX8" fmla="*/ 528689 w 670288"/>
                <a:gd name="connsiteY8" fmla="*/ 514679 h 604757"/>
                <a:gd name="connsiteX9" fmla="*/ 428676 w 670288"/>
                <a:gd name="connsiteY9" fmla="*/ 509917 h 604757"/>
                <a:gd name="connsiteX10" fmla="*/ 133401 w 670288"/>
                <a:gd name="connsiteY10" fmla="*/ 509917 h 604757"/>
                <a:gd name="connsiteX11" fmla="*/ 90539 w 670288"/>
                <a:gd name="connsiteY11" fmla="*/ 507536 h 604757"/>
                <a:gd name="connsiteX12" fmla="*/ 81014 w 670288"/>
                <a:gd name="connsiteY12" fmla="*/ 555161 h 604757"/>
                <a:gd name="connsiteX13" fmla="*/ 57201 w 670288"/>
                <a:gd name="connsiteY13" fmla="*/ 586117 h 604757"/>
                <a:gd name="connsiteX14" fmla="*/ 19101 w 670288"/>
                <a:gd name="connsiteY14" fmla="*/ 574211 h 604757"/>
                <a:gd name="connsiteX15" fmla="*/ 4814 w 670288"/>
                <a:gd name="connsiteY15" fmla="*/ 512298 h 604757"/>
                <a:gd name="connsiteX16" fmla="*/ 51 w 670288"/>
                <a:gd name="connsiteY16" fmla="*/ 107486 h 604757"/>
                <a:gd name="connsiteX17" fmla="*/ 21482 w 670288"/>
                <a:gd name="connsiteY17" fmla="*/ 33667 h 604757"/>
                <a:gd name="connsiteX18" fmla="*/ 85776 w 670288"/>
                <a:gd name="connsiteY18" fmla="*/ 59861 h 604757"/>
                <a:gd name="connsiteX19" fmla="*/ 83395 w 670288"/>
                <a:gd name="connsiteY19" fmla="*/ 100342 h 604757"/>
                <a:gd name="connsiteX20" fmla="*/ 509639 w 670288"/>
                <a:gd name="connsiteY20" fmla="*/ 97961 h 604757"/>
                <a:gd name="connsiteX21" fmla="*/ 562026 w 670288"/>
                <a:gd name="connsiteY21" fmla="*/ 67004 h 604757"/>
                <a:gd name="connsiteX22" fmla="*/ 592983 w 670288"/>
                <a:gd name="connsiteY22" fmla="*/ 329 h 604757"/>
                <a:gd name="connsiteX0" fmla="*/ 592983 w 670288"/>
                <a:gd name="connsiteY0" fmla="*/ 329 h 604757"/>
                <a:gd name="connsiteX1" fmla="*/ 642989 w 670288"/>
                <a:gd name="connsiteY1" fmla="*/ 45573 h 604757"/>
                <a:gd name="connsiteX2" fmla="*/ 666801 w 670288"/>
                <a:gd name="connsiteY2" fmla="*/ 136061 h 604757"/>
                <a:gd name="connsiteX3" fmla="*/ 669183 w 670288"/>
                <a:gd name="connsiteY3" fmla="*/ 407523 h 604757"/>
                <a:gd name="connsiteX4" fmla="*/ 657276 w 670288"/>
                <a:gd name="connsiteY4" fmla="*/ 519442 h 604757"/>
                <a:gd name="connsiteX5" fmla="*/ 602508 w 670288"/>
                <a:gd name="connsiteY5" fmla="*/ 600404 h 604757"/>
                <a:gd name="connsiteX6" fmla="*/ 564408 w 670288"/>
                <a:gd name="connsiteY6" fmla="*/ 588498 h 604757"/>
                <a:gd name="connsiteX7" fmla="*/ 557264 w 670288"/>
                <a:gd name="connsiteY7" fmla="*/ 543254 h 604757"/>
                <a:gd name="connsiteX8" fmla="*/ 528689 w 670288"/>
                <a:gd name="connsiteY8" fmla="*/ 514679 h 604757"/>
                <a:gd name="connsiteX9" fmla="*/ 428676 w 670288"/>
                <a:gd name="connsiteY9" fmla="*/ 509917 h 604757"/>
                <a:gd name="connsiteX10" fmla="*/ 133401 w 670288"/>
                <a:gd name="connsiteY10" fmla="*/ 509917 h 604757"/>
                <a:gd name="connsiteX11" fmla="*/ 90539 w 670288"/>
                <a:gd name="connsiteY11" fmla="*/ 507536 h 604757"/>
                <a:gd name="connsiteX12" fmla="*/ 81014 w 670288"/>
                <a:gd name="connsiteY12" fmla="*/ 555161 h 604757"/>
                <a:gd name="connsiteX13" fmla="*/ 57201 w 670288"/>
                <a:gd name="connsiteY13" fmla="*/ 586117 h 604757"/>
                <a:gd name="connsiteX14" fmla="*/ 19101 w 670288"/>
                <a:gd name="connsiteY14" fmla="*/ 574211 h 604757"/>
                <a:gd name="connsiteX15" fmla="*/ 4814 w 670288"/>
                <a:gd name="connsiteY15" fmla="*/ 512298 h 604757"/>
                <a:gd name="connsiteX16" fmla="*/ 51 w 670288"/>
                <a:gd name="connsiteY16" fmla="*/ 107486 h 604757"/>
                <a:gd name="connsiteX17" fmla="*/ 21482 w 670288"/>
                <a:gd name="connsiteY17" fmla="*/ 33667 h 604757"/>
                <a:gd name="connsiteX18" fmla="*/ 85776 w 670288"/>
                <a:gd name="connsiteY18" fmla="*/ 59861 h 604757"/>
                <a:gd name="connsiteX19" fmla="*/ 83395 w 670288"/>
                <a:gd name="connsiteY19" fmla="*/ 100342 h 604757"/>
                <a:gd name="connsiteX20" fmla="*/ 509639 w 670288"/>
                <a:gd name="connsiteY20" fmla="*/ 97961 h 604757"/>
                <a:gd name="connsiteX21" fmla="*/ 562026 w 670288"/>
                <a:gd name="connsiteY21" fmla="*/ 67004 h 604757"/>
                <a:gd name="connsiteX22" fmla="*/ 592983 w 670288"/>
                <a:gd name="connsiteY22" fmla="*/ 329 h 604757"/>
                <a:gd name="connsiteX0" fmla="*/ 592983 w 670288"/>
                <a:gd name="connsiteY0" fmla="*/ 329 h 604757"/>
                <a:gd name="connsiteX1" fmla="*/ 642989 w 670288"/>
                <a:gd name="connsiteY1" fmla="*/ 45573 h 604757"/>
                <a:gd name="connsiteX2" fmla="*/ 666801 w 670288"/>
                <a:gd name="connsiteY2" fmla="*/ 136061 h 604757"/>
                <a:gd name="connsiteX3" fmla="*/ 669183 w 670288"/>
                <a:gd name="connsiteY3" fmla="*/ 407523 h 604757"/>
                <a:gd name="connsiteX4" fmla="*/ 657276 w 670288"/>
                <a:gd name="connsiteY4" fmla="*/ 519442 h 604757"/>
                <a:gd name="connsiteX5" fmla="*/ 602508 w 670288"/>
                <a:gd name="connsiteY5" fmla="*/ 600404 h 604757"/>
                <a:gd name="connsiteX6" fmla="*/ 564408 w 670288"/>
                <a:gd name="connsiteY6" fmla="*/ 588498 h 604757"/>
                <a:gd name="connsiteX7" fmla="*/ 557264 w 670288"/>
                <a:gd name="connsiteY7" fmla="*/ 543254 h 604757"/>
                <a:gd name="connsiteX8" fmla="*/ 528689 w 670288"/>
                <a:gd name="connsiteY8" fmla="*/ 514679 h 604757"/>
                <a:gd name="connsiteX9" fmla="*/ 428676 w 670288"/>
                <a:gd name="connsiteY9" fmla="*/ 509917 h 604757"/>
                <a:gd name="connsiteX10" fmla="*/ 133401 w 670288"/>
                <a:gd name="connsiteY10" fmla="*/ 509917 h 604757"/>
                <a:gd name="connsiteX11" fmla="*/ 90539 w 670288"/>
                <a:gd name="connsiteY11" fmla="*/ 507536 h 604757"/>
                <a:gd name="connsiteX12" fmla="*/ 81014 w 670288"/>
                <a:gd name="connsiteY12" fmla="*/ 555161 h 604757"/>
                <a:gd name="connsiteX13" fmla="*/ 57201 w 670288"/>
                <a:gd name="connsiteY13" fmla="*/ 586117 h 604757"/>
                <a:gd name="connsiteX14" fmla="*/ 19101 w 670288"/>
                <a:gd name="connsiteY14" fmla="*/ 574211 h 604757"/>
                <a:gd name="connsiteX15" fmla="*/ 4814 w 670288"/>
                <a:gd name="connsiteY15" fmla="*/ 512298 h 604757"/>
                <a:gd name="connsiteX16" fmla="*/ 51 w 670288"/>
                <a:gd name="connsiteY16" fmla="*/ 107486 h 604757"/>
                <a:gd name="connsiteX17" fmla="*/ 21482 w 670288"/>
                <a:gd name="connsiteY17" fmla="*/ 33667 h 604757"/>
                <a:gd name="connsiteX18" fmla="*/ 85776 w 670288"/>
                <a:gd name="connsiteY18" fmla="*/ 59861 h 604757"/>
                <a:gd name="connsiteX19" fmla="*/ 83395 w 670288"/>
                <a:gd name="connsiteY19" fmla="*/ 100342 h 604757"/>
                <a:gd name="connsiteX20" fmla="*/ 509639 w 670288"/>
                <a:gd name="connsiteY20" fmla="*/ 97961 h 604757"/>
                <a:gd name="connsiteX21" fmla="*/ 562026 w 670288"/>
                <a:gd name="connsiteY21" fmla="*/ 67004 h 604757"/>
                <a:gd name="connsiteX22" fmla="*/ 592983 w 670288"/>
                <a:gd name="connsiteY22" fmla="*/ 329 h 604757"/>
                <a:gd name="connsiteX0" fmla="*/ 592983 w 670288"/>
                <a:gd name="connsiteY0" fmla="*/ 329 h 604757"/>
                <a:gd name="connsiteX1" fmla="*/ 642989 w 670288"/>
                <a:gd name="connsiteY1" fmla="*/ 45573 h 604757"/>
                <a:gd name="connsiteX2" fmla="*/ 666801 w 670288"/>
                <a:gd name="connsiteY2" fmla="*/ 136061 h 604757"/>
                <a:gd name="connsiteX3" fmla="*/ 669183 w 670288"/>
                <a:gd name="connsiteY3" fmla="*/ 407523 h 604757"/>
                <a:gd name="connsiteX4" fmla="*/ 657276 w 670288"/>
                <a:gd name="connsiteY4" fmla="*/ 519442 h 604757"/>
                <a:gd name="connsiteX5" fmla="*/ 602508 w 670288"/>
                <a:gd name="connsiteY5" fmla="*/ 600404 h 604757"/>
                <a:gd name="connsiteX6" fmla="*/ 564408 w 670288"/>
                <a:gd name="connsiteY6" fmla="*/ 588498 h 604757"/>
                <a:gd name="connsiteX7" fmla="*/ 557264 w 670288"/>
                <a:gd name="connsiteY7" fmla="*/ 543254 h 604757"/>
                <a:gd name="connsiteX8" fmla="*/ 528689 w 670288"/>
                <a:gd name="connsiteY8" fmla="*/ 514679 h 604757"/>
                <a:gd name="connsiteX9" fmla="*/ 428676 w 670288"/>
                <a:gd name="connsiteY9" fmla="*/ 509917 h 604757"/>
                <a:gd name="connsiteX10" fmla="*/ 133401 w 670288"/>
                <a:gd name="connsiteY10" fmla="*/ 509917 h 604757"/>
                <a:gd name="connsiteX11" fmla="*/ 90539 w 670288"/>
                <a:gd name="connsiteY11" fmla="*/ 507536 h 604757"/>
                <a:gd name="connsiteX12" fmla="*/ 81014 w 670288"/>
                <a:gd name="connsiteY12" fmla="*/ 555161 h 604757"/>
                <a:gd name="connsiteX13" fmla="*/ 57201 w 670288"/>
                <a:gd name="connsiteY13" fmla="*/ 586117 h 604757"/>
                <a:gd name="connsiteX14" fmla="*/ 19101 w 670288"/>
                <a:gd name="connsiteY14" fmla="*/ 574211 h 604757"/>
                <a:gd name="connsiteX15" fmla="*/ 4814 w 670288"/>
                <a:gd name="connsiteY15" fmla="*/ 512298 h 604757"/>
                <a:gd name="connsiteX16" fmla="*/ 51 w 670288"/>
                <a:gd name="connsiteY16" fmla="*/ 107486 h 604757"/>
                <a:gd name="connsiteX17" fmla="*/ 21482 w 670288"/>
                <a:gd name="connsiteY17" fmla="*/ 33667 h 604757"/>
                <a:gd name="connsiteX18" fmla="*/ 85776 w 670288"/>
                <a:gd name="connsiteY18" fmla="*/ 59861 h 604757"/>
                <a:gd name="connsiteX19" fmla="*/ 83395 w 670288"/>
                <a:gd name="connsiteY19" fmla="*/ 100342 h 604757"/>
                <a:gd name="connsiteX20" fmla="*/ 509639 w 670288"/>
                <a:gd name="connsiteY20" fmla="*/ 97961 h 604757"/>
                <a:gd name="connsiteX21" fmla="*/ 562026 w 670288"/>
                <a:gd name="connsiteY21" fmla="*/ 67004 h 604757"/>
                <a:gd name="connsiteX22" fmla="*/ 592983 w 670288"/>
                <a:gd name="connsiteY22" fmla="*/ 329 h 604757"/>
                <a:gd name="connsiteX0" fmla="*/ 592983 w 670288"/>
                <a:gd name="connsiteY0" fmla="*/ 329 h 604757"/>
                <a:gd name="connsiteX1" fmla="*/ 642989 w 670288"/>
                <a:gd name="connsiteY1" fmla="*/ 45573 h 604757"/>
                <a:gd name="connsiteX2" fmla="*/ 666801 w 670288"/>
                <a:gd name="connsiteY2" fmla="*/ 136061 h 604757"/>
                <a:gd name="connsiteX3" fmla="*/ 669183 w 670288"/>
                <a:gd name="connsiteY3" fmla="*/ 407523 h 604757"/>
                <a:gd name="connsiteX4" fmla="*/ 657276 w 670288"/>
                <a:gd name="connsiteY4" fmla="*/ 519442 h 604757"/>
                <a:gd name="connsiteX5" fmla="*/ 602508 w 670288"/>
                <a:gd name="connsiteY5" fmla="*/ 600404 h 604757"/>
                <a:gd name="connsiteX6" fmla="*/ 564408 w 670288"/>
                <a:gd name="connsiteY6" fmla="*/ 588498 h 604757"/>
                <a:gd name="connsiteX7" fmla="*/ 557264 w 670288"/>
                <a:gd name="connsiteY7" fmla="*/ 543254 h 604757"/>
                <a:gd name="connsiteX8" fmla="*/ 528689 w 670288"/>
                <a:gd name="connsiteY8" fmla="*/ 514679 h 604757"/>
                <a:gd name="connsiteX9" fmla="*/ 428676 w 670288"/>
                <a:gd name="connsiteY9" fmla="*/ 509917 h 604757"/>
                <a:gd name="connsiteX10" fmla="*/ 133401 w 670288"/>
                <a:gd name="connsiteY10" fmla="*/ 509917 h 604757"/>
                <a:gd name="connsiteX11" fmla="*/ 90539 w 670288"/>
                <a:gd name="connsiteY11" fmla="*/ 507536 h 604757"/>
                <a:gd name="connsiteX12" fmla="*/ 81014 w 670288"/>
                <a:gd name="connsiteY12" fmla="*/ 555161 h 604757"/>
                <a:gd name="connsiteX13" fmla="*/ 57201 w 670288"/>
                <a:gd name="connsiteY13" fmla="*/ 586117 h 604757"/>
                <a:gd name="connsiteX14" fmla="*/ 19101 w 670288"/>
                <a:gd name="connsiteY14" fmla="*/ 574211 h 604757"/>
                <a:gd name="connsiteX15" fmla="*/ 4814 w 670288"/>
                <a:gd name="connsiteY15" fmla="*/ 512298 h 604757"/>
                <a:gd name="connsiteX16" fmla="*/ 51 w 670288"/>
                <a:gd name="connsiteY16" fmla="*/ 107486 h 604757"/>
                <a:gd name="connsiteX17" fmla="*/ 21482 w 670288"/>
                <a:gd name="connsiteY17" fmla="*/ 33667 h 604757"/>
                <a:gd name="connsiteX18" fmla="*/ 85776 w 670288"/>
                <a:gd name="connsiteY18" fmla="*/ 59861 h 604757"/>
                <a:gd name="connsiteX19" fmla="*/ 83395 w 670288"/>
                <a:gd name="connsiteY19" fmla="*/ 100342 h 604757"/>
                <a:gd name="connsiteX20" fmla="*/ 509639 w 670288"/>
                <a:gd name="connsiteY20" fmla="*/ 97961 h 604757"/>
                <a:gd name="connsiteX21" fmla="*/ 562026 w 670288"/>
                <a:gd name="connsiteY21" fmla="*/ 67004 h 604757"/>
                <a:gd name="connsiteX22" fmla="*/ 592983 w 670288"/>
                <a:gd name="connsiteY22" fmla="*/ 329 h 604757"/>
                <a:gd name="connsiteX0" fmla="*/ 592983 w 670288"/>
                <a:gd name="connsiteY0" fmla="*/ 329 h 604757"/>
                <a:gd name="connsiteX1" fmla="*/ 642989 w 670288"/>
                <a:gd name="connsiteY1" fmla="*/ 45573 h 604757"/>
                <a:gd name="connsiteX2" fmla="*/ 666801 w 670288"/>
                <a:gd name="connsiteY2" fmla="*/ 136061 h 604757"/>
                <a:gd name="connsiteX3" fmla="*/ 669183 w 670288"/>
                <a:gd name="connsiteY3" fmla="*/ 407523 h 604757"/>
                <a:gd name="connsiteX4" fmla="*/ 657276 w 670288"/>
                <a:gd name="connsiteY4" fmla="*/ 519442 h 604757"/>
                <a:gd name="connsiteX5" fmla="*/ 602508 w 670288"/>
                <a:gd name="connsiteY5" fmla="*/ 600404 h 604757"/>
                <a:gd name="connsiteX6" fmla="*/ 564408 w 670288"/>
                <a:gd name="connsiteY6" fmla="*/ 588498 h 604757"/>
                <a:gd name="connsiteX7" fmla="*/ 557264 w 670288"/>
                <a:gd name="connsiteY7" fmla="*/ 543254 h 604757"/>
                <a:gd name="connsiteX8" fmla="*/ 528689 w 670288"/>
                <a:gd name="connsiteY8" fmla="*/ 514679 h 604757"/>
                <a:gd name="connsiteX9" fmla="*/ 428676 w 670288"/>
                <a:gd name="connsiteY9" fmla="*/ 509917 h 604757"/>
                <a:gd name="connsiteX10" fmla="*/ 133401 w 670288"/>
                <a:gd name="connsiteY10" fmla="*/ 509917 h 604757"/>
                <a:gd name="connsiteX11" fmla="*/ 90539 w 670288"/>
                <a:gd name="connsiteY11" fmla="*/ 507536 h 604757"/>
                <a:gd name="connsiteX12" fmla="*/ 81014 w 670288"/>
                <a:gd name="connsiteY12" fmla="*/ 555161 h 604757"/>
                <a:gd name="connsiteX13" fmla="*/ 57201 w 670288"/>
                <a:gd name="connsiteY13" fmla="*/ 586117 h 604757"/>
                <a:gd name="connsiteX14" fmla="*/ 19101 w 670288"/>
                <a:gd name="connsiteY14" fmla="*/ 574211 h 604757"/>
                <a:gd name="connsiteX15" fmla="*/ 4814 w 670288"/>
                <a:gd name="connsiteY15" fmla="*/ 512298 h 604757"/>
                <a:gd name="connsiteX16" fmla="*/ 51 w 670288"/>
                <a:gd name="connsiteY16" fmla="*/ 107486 h 604757"/>
                <a:gd name="connsiteX17" fmla="*/ 21482 w 670288"/>
                <a:gd name="connsiteY17" fmla="*/ 33667 h 604757"/>
                <a:gd name="connsiteX18" fmla="*/ 85776 w 670288"/>
                <a:gd name="connsiteY18" fmla="*/ 59861 h 604757"/>
                <a:gd name="connsiteX19" fmla="*/ 83395 w 670288"/>
                <a:gd name="connsiteY19" fmla="*/ 100342 h 604757"/>
                <a:gd name="connsiteX20" fmla="*/ 509639 w 670288"/>
                <a:gd name="connsiteY20" fmla="*/ 97961 h 604757"/>
                <a:gd name="connsiteX21" fmla="*/ 562026 w 670288"/>
                <a:gd name="connsiteY21" fmla="*/ 67004 h 604757"/>
                <a:gd name="connsiteX22" fmla="*/ 592983 w 670288"/>
                <a:gd name="connsiteY22" fmla="*/ 329 h 604757"/>
                <a:gd name="connsiteX0" fmla="*/ 592983 w 670288"/>
                <a:gd name="connsiteY0" fmla="*/ 329 h 604757"/>
                <a:gd name="connsiteX1" fmla="*/ 642989 w 670288"/>
                <a:gd name="connsiteY1" fmla="*/ 45573 h 604757"/>
                <a:gd name="connsiteX2" fmla="*/ 666801 w 670288"/>
                <a:gd name="connsiteY2" fmla="*/ 136061 h 604757"/>
                <a:gd name="connsiteX3" fmla="*/ 669183 w 670288"/>
                <a:gd name="connsiteY3" fmla="*/ 407523 h 604757"/>
                <a:gd name="connsiteX4" fmla="*/ 657276 w 670288"/>
                <a:gd name="connsiteY4" fmla="*/ 519442 h 604757"/>
                <a:gd name="connsiteX5" fmla="*/ 602508 w 670288"/>
                <a:gd name="connsiteY5" fmla="*/ 600404 h 604757"/>
                <a:gd name="connsiteX6" fmla="*/ 564408 w 670288"/>
                <a:gd name="connsiteY6" fmla="*/ 588498 h 604757"/>
                <a:gd name="connsiteX7" fmla="*/ 557264 w 670288"/>
                <a:gd name="connsiteY7" fmla="*/ 543254 h 604757"/>
                <a:gd name="connsiteX8" fmla="*/ 528689 w 670288"/>
                <a:gd name="connsiteY8" fmla="*/ 514679 h 604757"/>
                <a:gd name="connsiteX9" fmla="*/ 428676 w 670288"/>
                <a:gd name="connsiteY9" fmla="*/ 509917 h 604757"/>
                <a:gd name="connsiteX10" fmla="*/ 133401 w 670288"/>
                <a:gd name="connsiteY10" fmla="*/ 509917 h 604757"/>
                <a:gd name="connsiteX11" fmla="*/ 90539 w 670288"/>
                <a:gd name="connsiteY11" fmla="*/ 507536 h 604757"/>
                <a:gd name="connsiteX12" fmla="*/ 81014 w 670288"/>
                <a:gd name="connsiteY12" fmla="*/ 555161 h 604757"/>
                <a:gd name="connsiteX13" fmla="*/ 57201 w 670288"/>
                <a:gd name="connsiteY13" fmla="*/ 586117 h 604757"/>
                <a:gd name="connsiteX14" fmla="*/ 19101 w 670288"/>
                <a:gd name="connsiteY14" fmla="*/ 574211 h 604757"/>
                <a:gd name="connsiteX15" fmla="*/ 4814 w 670288"/>
                <a:gd name="connsiteY15" fmla="*/ 512298 h 604757"/>
                <a:gd name="connsiteX16" fmla="*/ 51 w 670288"/>
                <a:gd name="connsiteY16" fmla="*/ 107486 h 604757"/>
                <a:gd name="connsiteX17" fmla="*/ 21482 w 670288"/>
                <a:gd name="connsiteY17" fmla="*/ 33667 h 604757"/>
                <a:gd name="connsiteX18" fmla="*/ 85776 w 670288"/>
                <a:gd name="connsiteY18" fmla="*/ 59861 h 604757"/>
                <a:gd name="connsiteX19" fmla="*/ 83395 w 670288"/>
                <a:gd name="connsiteY19" fmla="*/ 100342 h 604757"/>
                <a:gd name="connsiteX20" fmla="*/ 509639 w 670288"/>
                <a:gd name="connsiteY20" fmla="*/ 97961 h 604757"/>
                <a:gd name="connsiteX21" fmla="*/ 562026 w 670288"/>
                <a:gd name="connsiteY21" fmla="*/ 67004 h 604757"/>
                <a:gd name="connsiteX22" fmla="*/ 592983 w 670288"/>
                <a:gd name="connsiteY22" fmla="*/ 329 h 604757"/>
                <a:gd name="connsiteX0" fmla="*/ 592983 w 670288"/>
                <a:gd name="connsiteY0" fmla="*/ 329 h 604757"/>
                <a:gd name="connsiteX1" fmla="*/ 642989 w 670288"/>
                <a:gd name="connsiteY1" fmla="*/ 45573 h 604757"/>
                <a:gd name="connsiteX2" fmla="*/ 666801 w 670288"/>
                <a:gd name="connsiteY2" fmla="*/ 136061 h 604757"/>
                <a:gd name="connsiteX3" fmla="*/ 669183 w 670288"/>
                <a:gd name="connsiteY3" fmla="*/ 407523 h 604757"/>
                <a:gd name="connsiteX4" fmla="*/ 657276 w 670288"/>
                <a:gd name="connsiteY4" fmla="*/ 519442 h 604757"/>
                <a:gd name="connsiteX5" fmla="*/ 602508 w 670288"/>
                <a:gd name="connsiteY5" fmla="*/ 600404 h 604757"/>
                <a:gd name="connsiteX6" fmla="*/ 564408 w 670288"/>
                <a:gd name="connsiteY6" fmla="*/ 588498 h 604757"/>
                <a:gd name="connsiteX7" fmla="*/ 557264 w 670288"/>
                <a:gd name="connsiteY7" fmla="*/ 543254 h 604757"/>
                <a:gd name="connsiteX8" fmla="*/ 528689 w 670288"/>
                <a:gd name="connsiteY8" fmla="*/ 514679 h 604757"/>
                <a:gd name="connsiteX9" fmla="*/ 428676 w 670288"/>
                <a:gd name="connsiteY9" fmla="*/ 509917 h 604757"/>
                <a:gd name="connsiteX10" fmla="*/ 133401 w 670288"/>
                <a:gd name="connsiteY10" fmla="*/ 509917 h 604757"/>
                <a:gd name="connsiteX11" fmla="*/ 90539 w 670288"/>
                <a:gd name="connsiteY11" fmla="*/ 507536 h 604757"/>
                <a:gd name="connsiteX12" fmla="*/ 81014 w 670288"/>
                <a:gd name="connsiteY12" fmla="*/ 555161 h 604757"/>
                <a:gd name="connsiteX13" fmla="*/ 57201 w 670288"/>
                <a:gd name="connsiteY13" fmla="*/ 586117 h 604757"/>
                <a:gd name="connsiteX14" fmla="*/ 19101 w 670288"/>
                <a:gd name="connsiteY14" fmla="*/ 574211 h 604757"/>
                <a:gd name="connsiteX15" fmla="*/ 4814 w 670288"/>
                <a:gd name="connsiteY15" fmla="*/ 512298 h 604757"/>
                <a:gd name="connsiteX16" fmla="*/ 51 w 670288"/>
                <a:gd name="connsiteY16" fmla="*/ 107486 h 604757"/>
                <a:gd name="connsiteX17" fmla="*/ 21482 w 670288"/>
                <a:gd name="connsiteY17" fmla="*/ 33667 h 604757"/>
                <a:gd name="connsiteX18" fmla="*/ 85776 w 670288"/>
                <a:gd name="connsiteY18" fmla="*/ 59861 h 604757"/>
                <a:gd name="connsiteX19" fmla="*/ 83395 w 670288"/>
                <a:gd name="connsiteY19" fmla="*/ 100342 h 604757"/>
                <a:gd name="connsiteX20" fmla="*/ 509639 w 670288"/>
                <a:gd name="connsiteY20" fmla="*/ 97961 h 604757"/>
                <a:gd name="connsiteX21" fmla="*/ 562026 w 670288"/>
                <a:gd name="connsiteY21" fmla="*/ 67004 h 604757"/>
                <a:gd name="connsiteX22" fmla="*/ 592983 w 670288"/>
                <a:gd name="connsiteY22" fmla="*/ 329 h 604757"/>
                <a:gd name="connsiteX0" fmla="*/ 592983 w 670288"/>
                <a:gd name="connsiteY0" fmla="*/ 329 h 604757"/>
                <a:gd name="connsiteX1" fmla="*/ 642989 w 670288"/>
                <a:gd name="connsiteY1" fmla="*/ 45573 h 604757"/>
                <a:gd name="connsiteX2" fmla="*/ 666801 w 670288"/>
                <a:gd name="connsiteY2" fmla="*/ 136061 h 604757"/>
                <a:gd name="connsiteX3" fmla="*/ 669183 w 670288"/>
                <a:gd name="connsiteY3" fmla="*/ 407523 h 604757"/>
                <a:gd name="connsiteX4" fmla="*/ 657276 w 670288"/>
                <a:gd name="connsiteY4" fmla="*/ 519442 h 604757"/>
                <a:gd name="connsiteX5" fmla="*/ 602508 w 670288"/>
                <a:gd name="connsiteY5" fmla="*/ 600404 h 604757"/>
                <a:gd name="connsiteX6" fmla="*/ 564408 w 670288"/>
                <a:gd name="connsiteY6" fmla="*/ 588498 h 604757"/>
                <a:gd name="connsiteX7" fmla="*/ 557264 w 670288"/>
                <a:gd name="connsiteY7" fmla="*/ 543254 h 604757"/>
                <a:gd name="connsiteX8" fmla="*/ 528689 w 670288"/>
                <a:gd name="connsiteY8" fmla="*/ 514679 h 604757"/>
                <a:gd name="connsiteX9" fmla="*/ 428676 w 670288"/>
                <a:gd name="connsiteY9" fmla="*/ 509917 h 604757"/>
                <a:gd name="connsiteX10" fmla="*/ 133401 w 670288"/>
                <a:gd name="connsiteY10" fmla="*/ 509917 h 604757"/>
                <a:gd name="connsiteX11" fmla="*/ 90539 w 670288"/>
                <a:gd name="connsiteY11" fmla="*/ 507536 h 604757"/>
                <a:gd name="connsiteX12" fmla="*/ 81014 w 670288"/>
                <a:gd name="connsiteY12" fmla="*/ 555161 h 604757"/>
                <a:gd name="connsiteX13" fmla="*/ 57201 w 670288"/>
                <a:gd name="connsiteY13" fmla="*/ 586117 h 604757"/>
                <a:gd name="connsiteX14" fmla="*/ 19101 w 670288"/>
                <a:gd name="connsiteY14" fmla="*/ 574211 h 604757"/>
                <a:gd name="connsiteX15" fmla="*/ 4814 w 670288"/>
                <a:gd name="connsiteY15" fmla="*/ 512298 h 604757"/>
                <a:gd name="connsiteX16" fmla="*/ 51 w 670288"/>
                <a:gd name="connsiteY16" fmla="*/ 107486 h 604757"/>
                <a:gd name="connsiteX17" fmla="*/ 21482 w 670288"/>
                <a:gd name="connsiteY17" fmla="*/ 33667 h 604757"/>
                <a:gd name="connsiteX18" fmla="*/ 85776 w 670288"/>
                <a:gd name="connsiteY18" fmla="*/ 59861 h 604757"/>
                <a:gd name="connsiteX19" fmla="*/ 83395 w 670288"/>
                <a:gd name="connsiteY19" fmla="*/ 100342 h 604757"/>
                <a:gd name="connsiteX20" fmla="*/ 509639 w 670288"/>
                <a:gd name="connsiteY20" fmla="*/ 97961 h 604757"/>
                <a:gd name="connsiteX21" fmla="*/ 562026 w 670288"/>
                <a:gd name="connsiteY21" fmla="*/ 67004 h 604757"/>
                <a:gd name="connsiteX22" fmla="*/ 592983 w 670288"/>
                <a:gd name="connsiteY22" fmla="*/ 329 h 604757"/>
                <a:gd name="connsiteX0" fmla="*/ 592983 w 670288"/>
                <a:gd name="connsiteY0" fmla="*/ 329 h 604757"/>
                <a:gd name="connsiteX1" fmla="*/ 642989 w 670288"/>
                <a:gd name="connsiteY1" fmla="*/ 45573 h 604757"/>
                <a:gd name="connsiteX2" fmla="*/ 666801 w 670288"/>
                <a:gd name="connsiteY2" fmla="*/ 136061 h 604757"/>
                <a:gd name="connsiteX3" fmla="*/ 669183 w 670288"/>
                <a:gd name="connsiteY3" fmla="*/ 407523 h 604757"/>
                <a:gd name="connsiteX4" fmla="*/ 657276 w 670288"/>
                <a:gd name="connsiteY4" fmla="*/ 519442 h 604757"/>
                <a:gd name="connsiteX5" fmla="*/ 602508 w 670288"/>
                <a:gd name="connsiteY5" fmla="*/ 600404 h 604757"/>
                <a:gd name="connsiteX6" fmla="*/ 564408 w 670288"/>
                <a:gd name="connsiteY6" fmla="*/ 588498 h 604757"/>
                <a:gd name="connsiteX7" fmla="*/ 557264 w 670288"/>
                <a:gd name="connsiteY7" fmla="*/ 543254 h 604757"/>
                <a:gd name="connsiteX8" fmla="*/ 528689 w 670288"/>
                <a:gd name="connsiteY8" fmla="*/ 514679 h 604757"/>
                <a:gd name="connsiteX9" fmla="*/ 428676 w 670288"/>
                <a:gd name="connsiteY9" fmla="*/ 509917 h 604757"/>
                <a:gd name="connsiteX10" fmla="*/ 133401 w 670288"/>
                <a:gd name="connsiteY10" fmla="*/ 509917 h 604757"/>
                <a:gd name="connsiteX11" fmla="*/ 90539 w 670288"/>
                <a:gd name="connsiteY11" fmla="*/ 507536 h 604757"/>
                <a:gd name="connsiteX12" fmla="*/ 81014 w 670288"/>
                <a:gd name="connsiteY12" fmla="*/ 555161 h 604757"/>
                <a:gd name="connsiteX13" fmla="*/ 57201 w 670288"/>
                <a:gd name="connsiteY13" fmla="*/ 586117 h 604757"/>
                <a:gd name="connsiteX14" fmla="*/ 19101 w 670288"/>
                <a:gd name="connsiteY14" fmla="*/ 574211 h 604757"/>
                <a:gd name="connsiteX15" fmla="*/ 4814 w 670288"/>
                <a:gd name="connsiteY15" fmla="*/ 512298 h 604757"/>
                <a:gd name="connsiteX16" fmla="*/ 51 w 670288"/>
                <a:gd name="connsiteY16" fmla="*/ 107486 h 604757"/>
                <a:gd name="connsiteX17" fmla="*/ 21482 w 670288"/>
                <a:gd name="connsiteY17" fmla="*/ 33667 h 604757"/>
                <a:gd name="connsiteX18" fmla="*/ 85776 w 670288"/>
                <a:gd name="connsiteY18" fmla="*/ 59861 h 604757"/>
                <a:gd name="connsiteX19" fmla="*/ 83395 w 670288"/>
                <a:gd name="connsiteY19" fmla="*/ 100342 h 604757"/>
                <a:gd name="connsiteX20" fmla="*/ 509639 w 670288"/>
                <a:gd name="connsiteY20" fmla="*/ 97961 h 604757"/>
                <a:gd name="connsiteX21" fmla="*/ 562026 w 670288"/>
                <a:gd name="connsiteY21" fmla="*/ 67004 h 604757"/>
                <a:gd name="connsiteX22" fmla="*/ 592983 w 670288"/>
                <a:gd name="connsiteY22" fmla="*/ 329 h 604757"/>
                <a:gd name="connsiteX0" fmla="*/ 592983 w 670288"/>
                <a:gd name="connsiteY0" fmla="*/ 329 h 604757"/>
                <a:gd name="connsiteX1" fmla="*/ 642989 w 670288"/>
                <a:gd name="connsiteY1" fmla="*/ 45573 h 604757"/>
                <a:gd name="connsiteX2" fmla="*/ 666801 w 670288"/>
                <a:gd name="connsiteY2" fmla="*/ 136061 h 604757"/>
                <a:gd name="connsiteX3" fmla="*/ 669183 w 670288"/>
                <a:gd name="connsiteY3" fmla="*/ 407523 h 604757"/>
                <a:gd name="connsiteX4" fmla="*/ 657276 w 670288"/>
                <a:gd name="connsiteY4" fmla="*/ 519442 h 604757"/>
                <a:gd name="connsiteX5" fmla="*/ 602508 w 670288"/>
                <a:gd name="connsiteY5" fmla="*/ 600404 h 604757"/>
                <a:gd name="connsiteX6" fmla="*/ 564408 w 670288"/>
                <a:gd name="connsiteY6" fmla="*/ 588498 h 604757"/>
                <a:gd name="connsiteX7" fmla="*/ 557264 w 670288"/>
                <a:gd name="connsiteY7" fmla="*/ 543254 h 604757"/>
                <a:gd name="connsiteX8" fmla="*/ 528689 w 670288"/>
                <a:gd name="connsiteY8" fmla="*/ 514679 h 604757"/>
                <a:gd name="connsiteX9" fmla="*/ 428676 w 670288"/>
                <a:gd name="connsiteY9" fmla="*/ 509917 h 604757"/>
                <a:gd name="connsiteX10" fmla="*/ 133401 w 670288"/>
                <a:gd name="connsiteY10" fmla="*/ 509917 h 604757"/>
                <a:gd name="connsiteX11" fmla="*/ 90539 w 670288"/>
                <a:gd name="connsiteY11" fmla="*/ 507536 h 604757"/>
                <a:gd name="connsiteX12" fmla="*/ 81014 w 670288"/>
                <a:gd name="connsiteY12" fmla="*/ 555161 h 604757"/>
                <a:gd name="connsiteX13" fmla="*/ 57201 w 670288"/>
                <a:gd name="connsiteY13" fmla="*/ 586117 h 604757"/>
                <a:gd name="connsiteX14" fmla="*/ 19101 w 670288"/>
                <a:gd name="connsiteY14" fmla="*/ 574211 h 604757"/>
                <a:gd name="connsiteX15" fmla="*/ 4814 w 670288"/>
                <a:gd name="connsiteY15" fmla="*/ 512298 h 604757"/>
                <a:gd name="connsiteX16" fmla="*/ 51 w 670288"/>
                <a:gd name="connsiteY16" fmla="*/ 107486 h 604757"/>
                <a:gd name="connsiteX17" fmla="*/ 21482 w 670288"/>
                <a:gd name="connsiteY17" fmla="*/ 33667 h 604757"/>
                <a:gd name="connsiteX18" fmla="*/ 85776 w 670288"/>
                <a:gd name="connsiteY18" fmla="*/ 59861 h 604757"/>
                <a:gd name="connsiteX19" fmla="*/ 83395 w 670288"/>
                <a:gd name="connsiteY19" fmla="*/ 100342 h 604757"/>
                <a:gd name="connsiteX20" fmla="*/ 509639 w 670288"/>
                <a:gd name="connsiteY20" fmla="*/ 97961 h 604757"/>
                <a:gd name="connsiteX21" fmla="*/ 562026 w 670288"/>
                <a:gd name="connsiteY21" fmla="*/ 67004 h 604757"/>
                <a:gd name="connsiteX22" fmla="*/ 592983 w 670288"/>
                <a:gd name="connsiteY22" fmla="*/ 329 h 604757"/>
                <a:gd name="connsiteX0" fmla="*/ 583458 w 670288"/>
                <a:gd name="connsiteY0" fmla="*/ 353 h 602400"/>
                <a:gd name="connsiteX1" fmla="*/ 642989 w 670288"/>
                <a:gd name="connsiteY1" fmla="*/ 43216 h 602400"/>
                <a:gd name="connsiteX2" fmla="*/ 666801 w 670288"/>
                <a:gd name="connsiteY2" fmla="*/ 133704 h 602400"/>
                <a:gd name="connsiteX3" fmla="*/ 669183 w 670288"/>
                <a:gd name="connsiteY3" fmla="*/ 405166 h 602400"/>
                <a:gd name="connsiteX4" fmla="*/ 657276 w 670288"/>
                <a:gd name="connsiteY4" fmla="*/ 517085 h 602400"/>
                <a:gd name="connsiteX5" fmla="*/ 602508 w 670288"/>
                <a:gd name="connsiteY5" fmla="*/ 598047 h 602400"/>
                <a:gd name="connsiteX6" fmla="*/ 564408 w 670288"/>
                <a:gd name="connsiteY6" fmla="*/ 586141 h 602400"/>
                <a:gd name="connsiteX7" fmla="*/ 557264 w 670288"/>
                <a:gd name="connsiteY7" fmla="*/ 540897 h 602400"/>
                <a:gd name="connsiteX8" fmla="*/ 528689 w 670288"/>
                <a:gd name="connsiteY8" fmla="*/ 512322 h 602400"/>
                <a:gd name="connsiteX9" fmla="*/ 428676 w 670288"/>
                <a:gd name="connsiteY9" fmla="*/ 507560 h 602400"/>
                <a:gd name="connsiteX10" fmla="*/ 133401 w 670288"/>
                <a:gd name="connsiteY10" fmla="*/ 507560 h 602400"/>
                <a:gd name="connsiteX11" fmla="*/ 90539 w 670288"/>
                <a:gd name="connsiteY11" fmla="*/ 505179 h 602400"/>
                <a:gd name="connsiteX12" fmla="*/ 81014 w 670288"/>
                <a:gd name="connsiteY12" fmla="*/ 552804 h 602400"/>
                <a:gd name="connsiteX13" fmla="*/ 57201 w 670288"/>
                <a:gd name="connsiteY13" fmla="*/ 583760 h 602400"/>
                <a:gd name="connsiteX14" fmla="*/ 19101 w 670288"/>
                <a:gd name="connsiteY14" fmla="*/ 571854 h 602400"/>
                <a:gd name="connsiteX15" fmla="*/ 4814 w 670288"/>
                <a:gd name="connsiteY15" fmla="*/ 509941 h 602400"/>
                <a:gd name="connsiteX16" fmla="*/ 51 w 670288"/>
                <a:gd name="connsiteY16" fmla="*/ 105129 h 602400"/>
                <a:gd name="connsiteX17" fmla="*/ 21482 w 670288"/>
                <a:gd name="connsiteY17" fmla="*/ 31310 h 602400"/>
                <a:gd name="connsiteX18" fmla="*/ 85776 w 670288"/>
                <a:gd name="connsiteY18" fmla="*/ 57504 h 602400"/>
                <a:gd name="connsiteX19" fmla="*/ 83395 w 670288"/>
                <a:gd name="connsiteY19" fmla="*/ 97985 h 602400"/>
                <a:gd name="connsiteX20" fmla="*/ 509639 w 670288"/>
                <a:gd name="connsiteY20" fmla="*/ 95604 h 602400"/>
                <a:gd name="connsiteX21" fmla="*/ 562026 w 670288"/>
                <a:gd name="connsiteY21" fmla="*/ 64647 h 602400"/>
                <a:gd name="connsiteX22" fmla="*/ 583458 w 670288"/>
                <a:gd name="connsiteY22" fmla="*/ 353 h 602400"/>
                <a:gd name="connsiteX0" fmla="*/ 583458 w 670288"/>
                <a:gd name="connsiteY0" fmla="*/ 847 h 602894"/>
                <a:gd name="connsiteX1" fmla="*/ 642989 w 670288"/>
                <a:gd name="connsiteY1" fmla="*/ 43710 h 602894"/>
                <a:gd name="connsiteX2" fmla="*/ 666801 w 670288"/>
                <a:gd name="connsiteY2" fmla="*/ 134198 h 602894"/>
                <a:gd name="connsiteX3" fmla="*/ 669183 w 670288"/>
                <a:gd name="connsiteY3" fmla="*/ 405660 h 602894"/>
                <a:gd name="connsiteX4" fmla="*/ 657276 w 670288"/>
                <a:gd name="connsiteY4" fmla="*/ 517579 h 602894"/>
                <a:gd name="connsiteX5" fmla="*/ 602508 w 670288"/>
                <a:gd name="connsiteY5" fmla="*/ 598541 h 602894"/>
                <a:gd name="connsiteX6" fmla="*/ 564408 w 670288"/>
                <a:gd name="connsiteY6" fmla="*/ 586635 h 602894"/>
                <a:gd name="connsiteX7" fmla="*/ 557264 w 670288"/>
                <a:gd name="connsiteY7" fmla="*/ 541391 h 602894"/>
                <a:gd name="connsiteX8" fmla="*/ 528689 w 670288"/>
                <a:gd name="connsiteY8" fmla="*/ 512816 h 602894"/>
                <a:gd name="connsiteX9" fmla="*/ 428676 w 670288"/>
                <a:gd name="connsiteY9" fmla="*/ 508054 h 602894"/>
                <a:gd name="connsiteX10" fmla="*/ 133401 w 670288"/>
                <a:gd name="connsiteY10" fmla="*/ 508054 h 602894"/>
                <a:gd name="connsiteX11" fmla="*/ 90539 w 670288"/>
                <a:gd name="connsiteY11" fmla="*/ 505673 h 602894"/>
                <a:gd name="connsiteX12" fmla="*/ 81014 w 670288"/>
                <a:gd name="connsiteY12" fmla="*/ 553298 h 602894"/>
                <a:gd name="connsiteX13" fmla="*/ 57201 w 670288"/>
                <a:gd name="connsiteY13" fmla="*/ 584254 h 602894"/>
                <a:gd name="connsiteX14" fmla="*/ 19101 w 670288"/>
                <a:gd name="connsiteY14" fmla="*/ 572348 h 602894"/>
                <a:gd name="connsiteX15" fmla="*/ 4814 w 670288"/>
                <a:gd name="connsiteY15" fmla="*/ 510435 h 602894"/>
                <a:gd name="connsiteX16" fmla="*/ 51 w 670288"/>
                <a:gd name="connsiteY16" fmla="*/ 105623 h 602894"/>
                <a:gd name="connsiteX17" fmla="*/ 21482 w 670288"/>
                <a:gd name="connsiteY17" fmla="*/ 31804 h 602894"/>
                <a:gd name="connsiteX18" fmla="*/ 85776 w 670288"/>
                <a:gd name="connsiteY18" fmla="*/ 57998 h 602894"/>
                <a:gd name="connsiteX19" fmla="*/ 83395 w 670288"/>
                <a:gd name="connsiteY19" fmla="*/ 98479 h 602894"/>
                <a:gd name="connsiteX20" fmla="*/ 509639 w 670288"/>
                <a:gd name="connsiteY20" fmla="*/ 96098 h 602894"/>
                <a:gd name="connsiteX21" fmla="*/ 562026 w 670288"/>
                <a:gd name="connsiteY21" fmla="*/ 65141 h 602894"/>
                <a:gd name="connsiteX22" fmla="*/ 583458 w 670288"/>
                <a:gd name="connsiteY22" fmla="*/ 847 h 602894"/>
                <a:gd name="connsiteX0" fmla="*/ 583458 w 670288"/>
                <a:gd name="connsiteY0" fmla="*/ 353 h 602400"/>
                <a:gd name="connsiteX1" fmla="*/ 642989 w 670288"/>
                <a:gd name="connsiteY1" fmla="*/ 43216 h 602400"/>
                <a:gd name="connsiteX2" fmla="*/ 666801 w 670288"/>
                <a:gd name="connsiteY2" fmla="*/ 133704 h 602400"/>
                <a:gd name="connsiteX3" fmla="*/ 669183 w 670288"/>
                <a:gd name="connsiteY3" fmla="*/ 405166 h 602400"/>
                <a:gd name="connsiteX4" fmla="*/ 657276 w 670288"/>
                <a:gd name="connsiteY4" fmla="*/ 517085 h 602400"/>
                <a:gd name="connsiteX5" fmla="*/ 602508 w 670288"/>
                <a:gd name="connsiteY5" fmla="*/ 598047 h 602400"/>
                <a:gd name="connsiteX6" fmla="*/ 564408 w 670288"/>
                <a:gd name="connsiteY6" fmla="*/ 586141 h 602400"/>
                <a:gd name="connsiteX7" fmla="*/ 557264 w 670288"/>
                <a:gd name="connsiteY7" fmla="*/ 540897 h 602400"/>
                <a:gd name="connsiteX8" fmla="*/ 528689 w 670288"/>
                <a:gd name="connsiteY8" fmla="*/ 512322 h 602400"/>
                <a:gd name="connsiteX9" fmla="*/ 428676 w 670288"/>
                <a:gd name="connsiteY9" fmla="*/ 507560 h 602400"/>
                <a:gd name="connsiteX10" fmla="*/ 133401 w 670288"/>
                <a:gd name="connsiteY10" fmla="*/ 507560 h 602400"/>
                <a:gd name="connsiteX11" fmla="*/ 90539 w 670288"/>
                <a:gd name="connsiteY11" fmla="*/ 505179 h 602400"/>
                <a:gd name="connsiteX12" fmla="*/ 81014 w 670288"/>
                <a:gd name="connsiteY12" fmla="*/ 552804 h 602400"/>
                <a:gd name="connsiteX13" fmla="*/ 57201 w 670288"/>
                <a:gd name="connsiteY13" fmla="*/ 583760 h 602400"/>
                <a:gd name="connsiteX14" fmla="*/ 19101 w 670288"/>
                <a:gd name="connsiteY14" fmla="*/ 571854 h 602400"/>
                <a:gd name="connsiteX15" fmla="*/ 4814 w 670288"/>
                <a:gd name="connsiteY15" fmla="*/ 509941 h 602400"/>
                <a:gd name="connsiteX16" fmla="*/ 51 w 670288"/>
                <a:gd name="connsiteY16" fmla="*/ 105129 h 602400"/>
                <a:gd name="connsiteX17" fmla="*/ 21482 w 670288"/>
                <a:gd name="connsiteY17" fmla="*/ 31310 h 602400"/>
                <a:gd name="connsiteX18" fmla="*/ 85776 w 670288"/>
                <a:gd name="connsiteY18" fmla="*/ 57504 h 602400"/>
                <a:gd name="connsiteX19" fmla="*/ 83395 w 670288"/>
                <a:gd name="connsiteY19" fmla="*/ 97985 h 602400"/>
                <a:gd name="connsiteX20" fmla="*/ 509639 w 670288"/>
                <a:gd name="connsiteY20" fmla="*/ 95604 h 602400"/>
                <a:gd name="connsiteX21" fmla="*/ 562026 w 670288"/>
                <a:gd name="connsiteY21" fmla="*/ 64647 h 602400"/>
                <a:gd name="connsiteX22" fmla="*/ 583458 w 670288"/>
                <a:gd name="connsiteY22" fmla="*/ 353 h 602400"/>
                <a:gd name="connsiteX0" fmla="*/ 583458 w 670288"/>
                <a:gd name="connsiteY0" fmla="*/ 353 h 602400"/>
                <a:gd name="connsiteX1" fmla="*/ 642989 w 670288"/>
                <a:gd name="connsiteY1" fmla="*/ 43216 h 602400"/>
                <a:gd name="connsiteX2" fmla="*/ 666801 w 670288"/>
                <a:gd name="connsiteY2" fmla="*/ 133704 h 602400"/>
                <a:gd name="connsiteX3" fmla="*/ 669183 w 670288"/>
                <a:gd name="connsiteY3" fmla="*/ 405166 h 602400"/>
                <a:gd name="connsiteX4" fmla="*/ 657276 w 670288"/>
                <a:gd name="connsiteY4" fmla="*/ 517085 h 602400"/>
                <a:gd name="connsiteX5" fmla="*/ 602508 w 670288"/>
                <a:gd name="connsiteY5" fmla="*/ 598047 h 602400"/>
                <a:gd name="connsiteX6" fmla="*/ 564408 w 670288"/>
                <a:gd name="connsiteY6" fmla="*/ 586141 h 602400"/>
                <a:gd name="connsiteX7" fmla="*/ 557264 w 670288"/>
                <a:gd name="connsiteY7" fmla="*/ 540897 h 602400"/>
                <a:gd name="connsiteX8" fmla="*/ 528689 w 670288"/>
                <a:gd name="connsiteY8" fmla="*/ 512322 h 602400"/>
                <a:gd name="connsiteX9" fmla="*/ 428676 w 670288"/>
                <a:gd name="connsiteY9" fmla="*/ 507560 h 602400"/>
                <a:gd name="connsiteX10" fmla="*/ 133401 w 670288"/>
                <a:gd name="connsiteY10" fmla="*/ 507560 h 602400"/>
                <a:gd name="connsiteX11" fmla="*/ 90539 w 670288"/>
                <a:gd name="connsiteY11" fmla="*/ 505179 h 602400"/>
                <a:gd name="connsiteX12" fmla="*/ 81014 w 670288"/>
                <a:gd name="connsiteY12" fmla="*/ 552804 h 602400"/>
                <a:gd name="connsiteX13" fmla="*/ 57201 w 670288"/>
                <a:gd name="connsiteY13" fmla="*/ 583760 h 602400"/>
                <a:gd name="connsiteX14" fmla="*/ 19101 w 670288"/>
                <a:gd name="connsiteY14" fmla="*/ 571854 h 602400"/>
                <a:gd name="connsiteX15" fmla="*/ 4814 w 670288"/>
                <a:gd name="connsiteY15" fmla="*/ 509941 h 602400"/>
                <a:gd name="connsiteX16" fmla="*/ 51 w 670288"/>
                <a:gd name="connsiteY16" fmla="*/ 105129 h 602400"/>
                <a:gd name="connsiteX17" fmla="*/ 21482 w 670288"/>
                <a:gd name="connsiteY17" fmla="*/ 31310 h 602400"/>
                <a:gd name="connsiteX18" fmla="*/ 78633 w 670288"/>
                <a:gd name="connsiteY18" fmla="*/ 57504 h 602400"/>
                <a:gd name="connsiteX19" fmla="*/ 83395 w 670288"/>
                <a:gd name="connsiteY19" fmla="*/ 97985 h 602400"/>
                <a:gd name="connsiteX20" fmla="*/ 509639 w 670288"/>
                <a:gd name="connsiteY20" fmla="*/ 95604 h 602400"/>
                <a:gd name="connsiteX21" fmla="*/ 562026 w 670288"/>
                <a:gd name="connsiteY21" fmla="*/ 64647 h 602400"/>
                <a:gd name="connsiteX22" fmla="*/ 583458 w 670288"/>
                <a:gd name="connsiteY22" fmla="*/ 353 h 602400"/>
                <a:gd name="connsiteX0" fmla="*/ 583458 w 670288"/>
                <a:gd name="connsiteY0" fmla="*/ 353 h 602400"/>
                <a:gd name="connsiteX1" fmla="*/ 642989 w 670288"/>
                <a:gd name="connsiteY1" fmla="*/ 43216 h 602400"/>
                <a:gd name="connsiteX2" fmla="*/ 666801 w 670288"/>
                <a:gd name="connsiteY2" fmla="*/ 133704 h 602400"/>
                <a:gd name="connsiteX3" fmla="*/ 669183 w 670288"/>
                <a:gd name="connsiteY3" fmla="*/ 405166 h 602400"/>
                <a:gd name="connsiteX4" fmla="*/ 657276 w 670288"/>
                <a:gd name="connsiteY4" fmla="*/ 517085 h 602400"/>
                <a:gd name="connsiteX5" fmla="*/ 602508 w 670288"/>
                <a:gd name="connsiteY5" fmla="*/ 598047 h 602400"/>
                <a:gd name="connsiteX6" fmla="*/ 564408 w 670288"/>
                <a:gd name="connsiteY6" fmla="*/ 586141 h 602400"/>
                <a:gd name="connsiteX7" fmla="*/ 557264 w 670288"/>
                <a:gd name="connsiteY7" fmla="*/ 540897 h 602400"/>
                <a:gd name="connsiteX8" fmla="*/ 528689 w 670288"/>
                <a:gd name="connsiteY8" fmla="*/ 512322 h 602400"/>
                <a:gd name="connsiteX9" fmla="*/ 428676 w 670288"/>
                <a:gd name="connsiteY9" fmla="*/ 507560 h 602400"/>
                <a:gd name="connsiteX10" fmla="*/ 133401 w 670288"/>
                <a:gd name="connsiteY10" fmla="*/ 507560 h 602400"/>
                <a:gd name="connsiteX11" fmla="*/ 90539 w 670288"/>
                <a:gd name="connsiteY11" fmla="*/ 505179 h 602400"/>
                <a:gd name="connsiteX12" fmla="*/ 81014 w 670288"/>
                <a:gd name="connsiteY12" fmla="*/ 552804 h 602400"/>
                <a:gd name="connsiteX13" fmla="*/ 57201 w 670288"/>
                <a:gd name="connsiteY13" fmla="*/ 583760 h 602400"/>
                <a:gd name="connsiteX14" fmla="*/ 19101 w 670288"/>
                <a:gd name="connsiteY14" fmla="*/ 571854 h 602400"/>
                <a:gd name="connsiteX15" fmla="*/ 4814 w 670288"/>
                <a:gd name="connsiteY15" fmla="*/ 509941 h 602400"/>
                <a:gd name="connsiteX16" fmla="*/ 51 w 670288"/>
                <a:gd name="connsiteY16" fmla="*/ 105129 h 602400"/>
                <a:gd name="connsiteX17" fmla="*/ 21482 w 670288"/>
                <a:gd name="connsiteY17" fmla="*/ 31310 h 602400"/>
                <a:gd name="connsiteX18" fmla="*/ 78633 w 670288"/>
                <a:gd name="connsiteY18" fmla="*/ 57504 h 602400"/>
                <a:gd name="connsiteX19" fmla="*/ 83395 w 670288"/>
                <a:gd name="connsiteY19" fmla="*/ 97985 h 602400"/>
                <a:gd name="connsiteX20" fmla="*/ 509639 w 670288"/>
                <a:gd name="connsiteY20" fmla="*/ 95604 h 602400"/>
                <a:gd name="connsiteX21" fmla="*/ 562026 w 670288"/>
                <a:gd name="connsiteY21" fmla="*/ 64647 h 602400"/>
                <a:gd name="connsiteX22" fmla="*/ 583458 w 670288"/>
                <a:gd name="connsiteY22" fmla="*/ 353 h 602400"/>
                <a:gd name="connsiteX0" fmla="*/ 583458 w 670288"/>
                <a:gd name="connsiteY0" fmla="*/ 353 h 602400"/>
                <a:gd name="connsiteX1" fmla="*/ 642989 w 670288"/>
                <a:gd name="connsiteY1" fmla="*/ 43216 h 602400"/>
                <a:gd name="connsiteX2" fmla="*/ 666801 w 670288"/>
                <a:gd name="connsiteY2" fmla="*/ 133704 h 602400"/>
                <a:gd name="connsiteX3" fmla="*/ 669183 w 670288"/>
                <a:gd name="connsiteY3" fmla="*/ 405166 h 602400"/>
                <a:gd name="connsiteX4" fmla="*/ 657276 w 670288"/>
                <a:gd name="connsiteY4" fmla="*/ 517085 h 602400"/>
                <a:gd name="connsiteX5" fmla="*/ 602508 w 670288"/>
                <a:gd name="connsiteY5" fmla="*/ 598047 h 602400"/>
                <a:gd name="connsiteX6" fmla="*/ 564408 w 670288"/>
                <a:gd name="connsiteY6" fmla="*/ 586141 h 602400"/>
                <a:gd name="connsiteX7" fmla="*/ 557264 w 670288"/>
                <a:gd name="connsiteY7" fmla="*/ 540897 h 602400"/>
                <a:gd name="connsiteX8" fmla="*/ 528689 w 670288"/>
                <a:gd name="connsiteY8" fmla="*/ 512322 h 602400"/>
                <a:gd name="connsiteX9" fmla="*/ 428676 w 670288"/>
                <a:gd name="connsiteY9" fmla="*/ 507560 h 602400"/>
                <a:gd name="connsiteX10" fmla="*/ 133401 w 670288"/>
                <a:gd name="connsiteY10" fmla="*/ 507560 h 602400"/>
                <a:gd name="connsiteX11" fmla="*/ 90539 w 670288"/>
                <a:gd name="connsiteY11" fmla="*/ 505179 h 602400"/>
                <a:gd name="connsiteX12" fmla="*/ 81014 w 670288"/>
                <a:gd name="connsiteY12" fmla="*/ 552804 h 602400"/>
                <a:gd name="connsiteX13" fmla="*/ 57201 w 670288"/>
                <a:gd name="connsiteY13" fmla="*/ 583760 h 602400"/>
                <a:gd name="connsiteX14" fmla="*/ 19101 w 670288"/>
                <a:gd name="connsiteY14" fmla="*/ 571854 h 602400"/>
                <a:gd name="connsiteX15" fmla="*/ 4814 w 670288"/>
                <a:gd name="connsiteY15" fmla="*/ 509941 h 602400"/>
                <a:gd name="connsiteX16" fmla="*/ 51 w 670288"/>
                <a:gd name="connsiteY16" fmla="*/ 105129 h 602400"/>
                <a:gd name="connsiteX17" fmla="*/ 21482 w 670288"/>
                <a:gd name="connsiteY17" fmla="*/ 31310 h 602400"/>
                <a:gd name="connsiteX18" fmla="*/ 78633 w 670288"/>
                <a:gd name="connsiteY18" fmla="*/ 57504 h 602400"/>
                <a:gd name="connsiteX19" fmla="*/ 83395 w 670288"/>
                <a:gd name="connsiteY19" fmla="*/ 97985 h 602400"/>
                <a:gd name="connsiteX20" fmla="*/ 509639 w 670288"/>
                <a:gd name="connsiteY20" fmla="*/ 95604 h 602400"/>
                <a:gd name="connsiteX21" fmla="*/ 562026 w 670288"/>
                <a:gd name="connsiteY21" fmla="*/ 64647 h 602400"/>
                <a:gd name="connsiteX22" fmla="*/ 583458 w 670288"/>
                <a:gd name="connsiteY22" fmla="*/ 353 h 602400"/>
                <a:gd name="connsiteX0" fmla="*/ 583458 w 670288"/>
                <a:gd name="connsiteY0" fmla="*/ 353 h 602400"/>
                <a:gd name="connsiteX1" fmla="*/ 642989 w 670288"/>
                <a:gd name="connsiteY1" fmla="*/ 43216 h 602400"/>
                <a:gd name="connsiteX2" fmla="*/ 666801 w 670288"/>
                <a:gd name="connsiteY2" fmla="*/ 133704 h 602400"/>
                <a:gd name="connsiteX3" fmla="*/ 669183 w 670288"/>
                <a:gd name="connsiteY3" fmla="*/ 405166 h 602400"/>
                <a:gd name="connsiteX4" fmla="*/ 657276 w 670288"/>
                <a:gd name="connsiteY4" fmla="*/ 517085 h 602400"/>
                <a:gd name="connsiteX5" fmla="*/ 602508 w 670288"/>
                <a:gd name="connsiteY5" fmla="*/ 598047 h 602400"/>
                <a:gd name="connsiteX6" fmla="*/ 564408 w 670288"/>
                <a:gd name="connsiteY6" fmla="*/ 586141 h 602400"/>
                <a:gd name="connsiteX7" fmla="*/ 557264 w 670288"/>
                <a:gd name="connsiteY7" fmla="*/ 540897 h 602400"/>
                <a:gd name="connsiteX8" fmla="*/ 528689 w 670288"/>
                <a:gd name="connsiteY8" fmla="*/ 512322 h 602400"/>
                <a:gd name="connsiteX9" fmla="*/ 428676 w 670288"/>
                <a:gd name="connsiteY9" fmla="*/ 507560 h 602400"/>
                <a:gd name="connsiteX10" fmla="*/ 133401 w 670288"/>
                <a:gd name="connsiteY10" fmla="*/ 507560 h 602400"/>
                <a:gd name="connsiteX11" fmla="*/ 90539 w 670288"/>
                <a:gd name="connsiteY11" fmla="*/ 505179 h 602400"/>
                <a:gd name="connsiteX12" fmla="*/ 81014 w 670288"/>
                <a:gd name="connsiteY12" fmla="*/ 552804 h 602400"/>
                <a:gd name="connsiteX13" fmla="*/ 57201 w 670288"/>
                <a:gd name="connsiteY13" fmla="*/ 583760 h 602400"/>
                <a:gd name="connsiteX14" fmla="*/ 19101 w 670288"/>
                <a:gd name="connsiteY14" fmla="*/ 571854 h 602400"/>
                <a:gd name="connsiteX15" fmla="*/ 4814 w 670288"/>
                <a:gd name="connsiteY15" fmla="*/ 509941 h 602400"/>
                <a:gd name="connsiteX16" fmla="*/ 51 w 670288"/>
                <a:gd name="connsiteY16" fmla="*/ 105129 h 602400"/>
                <a:gd name="connsiteX17" fmla="*/ 21482 w 670288"/>
                <a:gd name="connsiteY17" fmla="*/ 31310 h 602400"/>
                <a:gd name="connsiteX18" fmla="*/ 78633 w 670288"/>
                <a:gd name="connsiteY18" fmla="*/ 57504 h 602400"/>
                <a:gd name="connsiteX19" fmla="*/ 83395 w 670288"/>
                <a:gd name="connsiteY19" fmla="*/ 97985 h 602400"/>
                <a:gd name="connsiteX20" fmla="*/ 509639 w 670288"/>
                <a:gd name="connsiteY20" fmla="*/ 95604 h 602400"/>
                <a:gd name="connsiteX21" fmla="*/ 562026 w 670288"/>
                <a:gd name="connsiteY21" fmla="*/ 64647 h 602400"/>
                <a:gd name="connsiteX22" fmla="*/ 583458 w 670288"/>
                <a:gd name="connsiteY22" fmla="*/ 353 h 602400"/>
                <a:gd name="connsiteX0" fmla="*/ 588220 w 670288"/>
                <a:gd name="connsiteY0" fmla="*/ 450 h 595353"/>
                <a:gd name="connsiteX1" fmla="*/ 642989 w 670288"/>
                <a:gd name="connsiteY1" fmla="*/ 36169 h 595353"/>
                <a:gd name="connsiteX2" fmla="*/ 666801 w 670288"/>
                <a:gd name="connsiteY2" fmla="*/ 126657 h 595353"/>
                <a:gd name="connsiteX3" fmla="*/ 669183 w 670288"/>
                <a:gd name="connsiteY3" fmla="*/ 398119 h 595353"/>
                <a:gd name="connsiteX4" fmla="*/ 657276 w 670288"/>
                <a:gd name="connsiteY4" fmla="*/ 510038 h 595353"/>
                <a:gd name="connsiteX5" fmla="*/ 602508 w 670288"/>
                <a:gd name="connsiteY5" fmla="*/ 591000 h 595353"/>
                <a:gd name="connsiteX6" fmla="*/ 564408 w 670288"/>
                <a:gd name="connsiteY6" fmla="*/ 579094 h 595353"/>
                <a:gd name="connsiteX7" fmla="*/ 557264 w 670288"/>
                <a:gd name="connsiteY7" fmla="*/ 533850 h 595353"/>
                <a:gd name="connsiteX8" fmla="*/ 528689 w 670288"/>
                <a:gd name="connsiteY8" fmla="*/ 505275 h 595353"/>
                <a:gd name="connsiteX9" fmla="*/ 428676 w 670288"/>
                <a:gd name="connsiteY9" fmla="*/ 500513 h 595353"/>
                <a:gd name="connsiteX10" fmla="*/ 133401 w 670288"/>
                <a:gd name="connsiteY10" fmla="*/ 500513 h 595353"/>
                <a:gd name="connsiteX11" fmla="*/ 90539 w 670288"/>
                <a:gd name="connsiteY11" fmla="*/ 498132 h 595353"/>
                <a:gd name="connsiteX12" fmla="*/ 81014 w 670288"/>
                <a:gd name="connsiteY12" fmla="*/ 545757 h 595353"/>
                <a:gd name="connsiteX13" fmla="*/ 57201 w 670288"/>
                <a:gd name="connsiteY13" fmla="*/ 576713 h 595353"/>
                <a:gd name="connsiteX14" fmla="*/ 19101 w 670288"/>
                <a:gd name="connsiteY14" fmla="*/ 564807 h 595353"/>
                <a:gd name="connsiteX15" fmla="*/ 4814 w 670288"/>
                <a:gd name="connsiteY15" fmla="*/ 502894 h 595353"/>
                <a:gd name="connsiteX16" fmla="*/ 51 w 670288"/>
                <a:gd name="connsiteY16" fmla="*/ 98082 h 595353"/>
                <a:gd name="connsiteX17" fmla="*/ 21482 w 670288"/>
                <a:gd name="connsiteY17" fmla="*/ 24263 h 595353"/>
                <a:gd name="connsiteX18" fmla="*/ 78633 w 670288"/>
                <a:gd name="connsiteY18" fmla="*/ 50457 h 595353"/>
                <a:gd name="connsiteX19" fmla="*/ 83395 w 670288"/>
                <a:gd name="connsiteY19" fmla="*/ 90938 h 595353"/>
                <a:gd name="connsiteX20" fmla="*/ 509639 w 670288"/>
                <a:gd name="connsiteY20" fmla="*/ 88557 h 595353"/>
                <a:gd name="connsiteX21" fmla="*/ 562026 w 670288"/>
                <a:gd name="connsiteY21" fmla="*/ 57600 h 595353"/>
                <a:gd name="connsiteX22" fmla="*/ 588220 w 670288"/>
                <a:gd name="connsiteY22" fmla="*/ 450 h 595353"/>
                <a:gd name="connsiteX0" fmla="*/ 588220 w 670288"/>
                <a:gd name="connsiteY0" fmla="*/ 450 h 591444"/>
                <a:gd name="connsiteX1" fmla="*/ 642989 w 670288"/>
                <a:gd name="connsiteY1" fmla="*/ 36169 h 591444"/>
                <a:gd name="connsiteX2" fmla="*/ 666801 w 670288"/>
                <a:gd name="connsiteY2" fmla="*/ 126657 h 591444"/>
                <a:gd name="connsiteX3" fmla="*/ 669183 w 670288"/>
                <a:gd name="connsiteY3" fmla="*/ 398119 h 591444"/>
                <a:gd name="connsiteX4" fmla="*/ 657276 w 670288"/>
                <a:gd name="connsiteY4" fmla="*/ 510038 h 591444"/>
                <a:gd name="connsiteX5" fmla="*/ 619177 w 670288"/>
                <a:gd name="connsiteY5" fmla="*/ 586238 h 591444"/>
                <a:gd name="connsiteX6" fmla="*/ 564408 w 670288"/>
                <a:gd name="connsiteY6" fmla="*/ 579094 h 591444"/>
                <a:gd name="connsiteX7" fmla="*/ 557264 w 670288"/>
                <a:gd name="connsiteY7" fmla="*/ 533850 h 591444"/>
                <a:gd name="connsiteX8" fmla="*/ 528689 w 670288"/>
                <a:gd name="connsiteY8" fmla="*/ 505275 h 591444"/>
                <a:gd name="connsiteX9" fmla="*/ 428676 w 670288"/>
                <a:gd name="connsiteY9" fmla="*/ 500513 h 591444"/>
                <a:gd name="connsiteX10" fmla="*/ 133401 w 670288"/>
                <a:gd name="connsiteY10" fmla="*/ 500513 h 591444"/>
                <a:gd name="connsiteX11" fmla="*/ 90539 w 670288"/>
                <a:gd name="connsiteY11" fmla="*/ 498132 h 591444"/>
                <a:gd name="connsiteX12" fmla="*/ 81014 w 670288"/>
                <a:gd name="connsiteY12" fmla="*/ 545757 h 591444"/>
                <a:gd name="connsiteX13" fmla="*/ 57201 w 670288"/>
                <a:gd name="connsiteY13" fmla="*/ 576713 h 591444"/>
                <a:gd name="connsiteX14" fmla="*/ 19101 w 670288"/>
                <a:gd name="connsiteY14" fmla="*/ 564807 h 591444"/>
                <a:gd name="connsiteX15" fmla="*/ 4814 w 670288"/>
                <a:gd name="connsiteY15" fmla="*/ 502894 h 591444"/>
                <a:gd name="connsiteX16" fmla="*/ 51 w 670288"/>
                <a:gd name="connsiteY16" fmla="*/ 98082 h 591444"/>
                <a:gd name="connsiteX17" fmla="*/ 21482 w 670288"/>
                <a:gd name="connsiteY17" fmla="*/ 24263 h 591444"/>
                <a:gd name="connsiteX18" fmla="*/ 78633 w 670288"/>
                <a:gd name="connsiteY18" fmla="*/ 50457 h 591444"/>
                <a:gd name="connsiteX19" fmla="*/ 83395 w 670288"/>
                <a:gd name="connsiteY19" fmla="*/ 90938 h 591444"/>
                <a:gd name="connsiteX20" fmla="*/ 509639 w 670288"/>
                <a:gd name="connsiteY20" fmla="*/ 88557 h 591444"/>
                <a:gd name="connsiteX21" fmla="*/ 562026 w 670288"/>
                <a:gd name="connsiteY21" fmla="*/ 57600 h 591444"/>
                <a:gd name="connsiteX22" fmla="*/ 588220 w 670288"/>
                <a:gd name="connsiteY22" fmla="*/ 450 h 591444"/>
                <a:gd name="connsiteX0" fmla="*/ 588220 w 670288"/>
                <a:gd name="connsiteY0" fmla="*/ 450 h 591444"/>
                <a:gd name="connsiteX1" fmla="*/ 642989 w 670288"/>
                <a:gd name="connsiteY1" fmla="*/ 36169 h 591444"/>
                <a:gd name="connsiteX2" fmla="*/ 666801 w 670288"/>
                <a:gd name="connsiteY2" fmla="*/ 126657 h 591444"/>
                <a:gd name="connsiteX3" fmla="*/ 669183 w 670288"/>
                <a:gd name="connsiteY3" fmla="*/ 398119 h 591444"/>
                <a:gd name="connsiteX4" fmla="*/ 657276 w 670288"/>
                <a:gd name="connsiteY4" fmla="*/ 510038 h 591444"/>
                <a:gd name="connsiteX5" fmla="*/ 619177 w 670288"/>
                <a:gd name="connsiteY5" fmla="*/ 586238 h 591444"/>
                <a:gd name="connsiteX6" fmla="*/ 569171 w 670288"/>
                <a:gd name="connsiteY6" fmla="*/ 579094 h 591444"/>
                <a:gd name="connsiteX7" fmla="*/ 557264 w 670288"/>
                <a:gd name="connsiteY7" fmla="*/ 533850 h 591444"/>
                <a:gd name="connsiteX8" fmla="*/ 528689 w 670288"/>
                <a:gd name="connsiteY8" fmla="*/ 505275 h 591444"/>
                <a:gd name="connsiteX9" fmla="*/ 428676 w 670288"/>
                <a:gd name="connsiteY9" fmla="*/ 500513 h 591444"/>
                <a:gd name="connsiteX10" fmla="*/ 133401 w 670288"/>
                <a:gd name="connsiteY10" fmla="*/ 500513 h 591444"/>
                <a:gd name="connsiteX11" fmla="*/ 90539 w 670288"/>
                <a:gd name="connsiteY11" fmla="*/ 498132 h 591444"/>
                <a:gd name="connsiteX12" fmla="*/ 81014 w 670288"/>
                <a:gd name="connsiteY12" fmla="*/ 545757 h 591444"/>
                <a:gd name="connsiteX13" fmla="*/ 57201 w 670288"/>
                <a:gd name="connsiteY13" fmla="*/ 576713 h 591444"/>
                <a:gd name="connsiteX14" fmla="*/ 19101 w 670288"/>
                <a:gd name="connsiteY14" fmla="*/ 564807 h 591444"/>
                <a:gd name="connsiteX15" fmla="*/ 4814 w 670288"/>
                <a:gd name="connsiteY15" fmla="*/ 502894 h 591444"/>
                <a:gd name="connsiteX16" fmla="*/ 51 w 670288"/>
                <a:gd name="connsiteY16" fmla="*/ 98082 h 591444"/>
                <a:gd name="connsiteX17" fmla="*/ 21482 w 670288"/>
                <a:gd name="connsiteY17" fmla="*/ 24263 h 591444"/>
                <a:gd name="connsiteX18" fmla="*/ 78633 w 670288"/>
                <a:gd name="connsiteY18" fmla="*/ 50457 h 591444"/>
                <a:gd name="connsiteX19" fmla="*/ 83395 w 670288"/>
                <a:gd name="connsiteY19" fmla="*/ 90938 h 591444"/>
                <a:gd name="connsiteX20" fmla="*/ 509639 w 670288"/>
                <a:gd name="connsiteY20" fmla="*/ 88557 h 591444"/>
                <a:gd name="connsiteX21" fmla="*/ 562026 w 670288"/>
                <a:gd name="connsiteY21" fmla="*/ 57600 h 591444"/>
                <a:gd name="connsiteX22" fmla="*/ 588220 w 670288"/>
                <a:gd name="connsiteY22" fmla="*/ 450 h 591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70288" h="591444">
                  <a:moveTo>
                    <a:pt x="588220" y="450"/>
                  </a:moveTo>
                  <a:cubicBezTo>
                    <a:pt x="616000" y="-3122"/>
                    <a:pt x="629892" y="15135"/>
                    <a:pt x="642989" y="36169"/>
                  </a:cubicBezTo>
                  <a:cubicBezTo>
                    <a:pt x="656086" y="57204"/>
                    <a:pt x="662435" y="66332"/>
                    <a:pt x="666801" y="126657"/>
                  </a:cubicBezTo>
                  <a:cubicBezTo>
                    <a:pt x="671167" y="186982"/>
                    <a:pt x="670770" y="334222"/>
                    <a:pt x="669183" y="398119"/>
                  </a:cubicBezTo>
                  <a:cubicBezTo>
                    <a:pt x="667596" y="462016"/>
                    <a:pt x="665610" y="478685"/>
                    <a:pt x="657276" y="510038"/>
                  </a:cubicBezTo>
                  <a:cubicBezTo>
                    <a:pt x="648942" y="541391"/>
                    <a:pt x="633861" y="574729"/>
                    <a:pt x="619177" y="586238"/>
                  </a:cubicBezTo>
                  <a:cubicBezTo>
                    <a:pt x="604493" y="597747"/>
                    <a:pt x="579490" y="587825"/>
                    <a:pt x="569171" y="579094"/>
                  </a:cubicBezTo>
                  <a:cubicBezTo>
                    <a:pt x="558852" y="570363"/>
                    <a:pt x="564011" y="546153"/>
                    <a:pt x="557264" y="533850"/>
                  </a:cubicBezTo>
                  <a:cubicBezTo>
                    <a:pt x="550517" y="521547"/>
                    <a:pt x="550120" y="510831"/>
                    <a:pt x="528689" y="505275"/>
                  </a:cubicBezTo>
                  <a:cubicBezTo>
                    <a:pt x="507258" y="499719"/>
                    <a:pt x="494557" y="501307"/>
                    <a:pt x="428676" y="500513"/>
                  </a:cubicBezTo>
                  <a:cubicBezTo>
                    <a:pt x="362795" y="499719"/>
                    <a:pt x="189757" y="500910"/>
                    <a:pt x="133401" y="500513"/>
                  </a:cubicBezTo>
                  <a:cubicBezTo>
                    <a:pt x="77045" y="500116"/>
                    <a:pt x="99270" y="490591"/>
                    <a:pt x="90539" y="498132"/>
                  </a:cubicBezTo>
                  <a:cubicBezTo>
                    <a:pt x="81808" y="505673"/>
                    <a:pt x="86570" y="532660"/>
                    <a:pt x="81014" y="545757"/>
                  </a:cubicBezTo>
                  <a:cubicBezTo>
                    <a:pt x="75458" y="558854"/>
                    <a:pt x="67520" y="573538"/>
                    <a:pt x="57201" y="576713"/>
                  </a:cubicBezTo>
                  <a:cubicBezTo>
                    <a:pt x="46882" y="579888"/>
                    <a:pt x="27832" y="577110"/>
                    <a:pt x="19101" y="564807"/>
                  </a:cubicBezTo>
                  <a:cubicBezTo>
                    <a:pt x="10370" y="552504"/>
                    <a:pt x="7989" y="580681"/>
                    <a:pt x="4814" y="502894"/>
                  </a:cubicBezTo>
                  <a:cubicBezTo>
                    <a:pt x="1639" y="425107"/>
                    <a:pt x="-346" y="173091"/>
                    <a:pt x="51" y="98082"/>
                  </a:cubicBezTo>
                  <a:cubicBezTo>
                    <a:pt x="448" y="23073"/>
                    <a:pt x="8385" y="32200"/>
                    <a:pt x="21482" y="24263"/>
                  </a:cubicBezTo>
                  <a:cubicBezTo>
                    <a:pt x="34579" y="16326"/>
                    <a:pt x="68315" y="22676"/>
                    <a:pt x="78633" y="50457"/>
                  </a:cubicBezTo>
                  <a:cubicBezTo>
                    <a:pt x="88951" y="78238"/>
                    <a:pt x="71093" y="79826"/>
                    <a:pt x="83395" y="90938"/>
                  </a:cubicBezTo>
                  <a:cubicBezTo>
                    <a:pt x="95697" y="102050"/>
                    <a:pt x="429867" y="94113"/>
                    <a:pt x="509639" y="88557"/>
                  </a:cubicBezTo>
                  <a:cubicBezTo>
                    <a:pt x="544167" y="94907"/>
                    <a:pt x="548929" y="72284"/>
                    <a:pt x="562026" y="57600"/>
                  </a:cubicBezTo>
                  <a:cubicBezTo>
                    <a:pt x="575123" y="42916"/>
                    <a:pt x="560440" y="4022"/>
                    <a:pt x="588220" y="450"/>
                  </a:cubicBezTo>
                  <a:close/>
                </a:path>
              </a:pathLst>
            </a:cu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Rectangle 2058"/>
            <p:cNvSpPr/>
            <p:nvPr/>
          </p:nvSpPr>
          <p:spPr>
            <a:xfrm>
              <a:off x="1428752" y="1689476"/>
              <a:ext cx="659606" cy="332207"/>
            </a:xfrm>
            <a:custGeom>
              <a:avLst/>
              <a:gdLst>
                <a:gd name="connsiteX0" fmla="*/ 0 w 670288"/>
                <a:gd name="connsiteY0" fmla="*/ 0 h 344111"/>
                <a:gd name="connsiteX1" fmla="*/ 670288 w 670288"/>
                <a:gd name="connsiteY1" fmla="*/ 0 h 344111"/>
                <a:gd name="connsiteX2" fmla="*/ 670288 w 670288"/>
                <a:gd name="connsiteY2" fmla="*/ 344111 h 344111"/>
                <a:gd name="connsiteX3" fmla="*/ 0 w 670288"/>
                <a:gd name="connsiteY3" fmla="*/ 344111 h 344111"/>
                <a:gd name="connsiteX4" fmla="*/ 0 w 670288"/>
                <a:gd name="connsiteY4" fmla="*/ 0 h 344111"/>
                <a:gd name="connsiteX0" fmla="*/ 0 w 670288"/>
                <a:gd name="connsiteY0" fmla="*/ 0 h 344111"/>
                <a:gd name="connsiteX1" fmla="*/ 670288 w 670288"/>
                <a:gd name="connsiteY1" fmla="*/ 0 h 344111"/>
                <a:gd name="connsiteX2" fmla="*/ 670288 w 670288"/>
                <a:gd name="connsiteY2" fmla="*/ 344111 h 344111"/>
                <a:gd name="connsiteX3" fmla="*/ 0 w 670288"/>
                <a:gd name="connsiteY3" fmla="*/ 325061 h 344111"/>
                <a:gd name="connsiteX4" fmla="*/ 0 w 670288"/>
                <a:gd name="connsiteY4" fmla="*/ 0 h 344111"/>
                <a:gd name="connsiteX0" fmla="*/ 0 w 670288"/>
                <a:gd name="connsiteY0" fmla="*/ 0 h 344111"/>
                <a:gd name="connsiteX1" fmla="*/ 670288 w 670288"/>
                <a:gd name="connsiteY1" fmla="*/ 0 h 344111"/>
                <a:gd name="connsiteX2" fmla="*/ 670288 w 670288"/>
                <a:gd name="connsiteY2" fmla="*/ 344111 h 344111"/>
                <a:gd name="connsiteX3" fmla="*/ 0 w 670288"/>
                <a:gd name="connsiteY3" fmla="*/ 317918 h 344111"/>
                <a:gd name="connsiteX4" fmla="*/ 0 w 670288"/>
                <a:gd name="connsiteY4" fmla="*/ 0 h 344111"/>
                <a:gd name="connsiteX0" fmla="*/ 0 w 675050"/>
                <a:gd name="connsiteY0" fmla="*/ 23812 h 344111"/>
                <a:gd name="connsiteX1" fmla="*/ 675050 w 675050"/>
                <a:gd name="connsiteY1" fmla="*/ 0 h 344111"/>
                <a:gd name="connsiteX2" fmla="*/ 675050 w 675050"/>
                <a:gd name="connsiteY2" fmla="*/ 344111 h 344111"/>
                <a:gd name="connsiteX3" fmla="*/ 4762 w 675050"/>
                <a:gd name="connsiteY3" fmla="*/ 317918 h 344111"/>
                <a:gd name="connsiteX4" fmla="*/ 0 w 675050"/>
                <a:gd name="connsiteY4" fmla="*/ 23812 h 344111"/>
                <a:gd name="connsiteX0" fmla="*/ 0 w 675050"/>
                <a:gd name="connsiteY0" fmla="*/ 13945 h 344111"/>
                <a:gd name="connsiteX1" fmla="*/ 675050 w 675050"/>
                <a:gd name="connsiteY1" fmla="*/ 0 h 344111"/>
                <a:gd name="connsiteX2" fmla="*/ 675050 w 675050"/>
                <a:gd name="connsiteY2" fmla="*/ 344111 h 344111"/>
                <a:gd name="connsiteX3" fmla="*/ 4762 w 675050"/>
                <a:gd name="connsiteY3" fmla="*/ 317918 h 344111"/>
                <a:gd name="connsiteX4" fmla="*/ 0 w 675050"/>
                <a:gd name="connsiteY4" fmla="*/ 13945 h 344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050" h="344111">
                  <a:moveTo>
                    <a:pt x="0" y="13945"/>
                  </a:moveTo>
                  <a:lnTo>
                    <a:pt x="675050" y="0"/>
                  </a:lnTo>
                  <a:lnTo>
                    <a:pt x="675050" y="344111"/>
                  </a:lnTo>
                  <a:lnTo>
                    <a:pt x="4762" y="317918"/>
                  </a:lnTo>
                  <a:cubicBezTo>
                    <a:pt x="3175" y="219883"/>
                    <a:pt x="1587" y="111980"/>
                    <a:pt x="0" y="13945"/>
                  </a:cubicBezTo>
                  <a:close/>
                </a:path>
              </a:pathLst>
            </a:custGeom>
            <a:solidFill>
              <a:srgbClr val="00A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Freeform 97"/>
            <p:cNvSpPr/>
            <p:nvPr/>
          </p:nvSpPr>
          <p:spPr>
            <a:xfrm flipV="1">
              <a:off x="1426317" y="1660901"/>
              <a:ext cx="667512" cy="103603"/>
            </a:xfrm>
            <a:custGeom>
              <a:avLst/>
              <a:gdLst>
                <a:gd name="connsiteX0" fmla="*/ 0 w 655190"/>
                <a:gd name="connsiteY0" fmla="*/ 48178 h 83896"/>
                <a:gd name="connsiteX1" fmla="*/ 35719 w 655190"/>
                <a:gd name="connsiteY1" fmla="*/ 12459 h 83896"/>
                <a:gd name="connsiteX2" fmla="*/ 95250 w 655190"/>
                <a:gd name="connsiteY2" fmla="*/ 7696 h 83896"/>
                <a:gd name="connsiteX3" fmla="*/ 581025 w 655190"/>
                <a:gd name="connsiteY3" fmla="*/ 5315 h 83896"/>
                <a:gd name="connsiteX4" fmla="*/ 645319 w 655190"/>
                <a:gd name="connsiteY4" fmla="*/ 83896 h 83896"/>
                <a:gd name="connsiteX0" fmla="*/ 0 w 648540"/>
                <a:gd name="connsiteY0" fmla="*/ 46075 h 81793"/>
                <a:gd name="connsiteX1" fmla="*/ 35719 w 648540"/>
                <a:gd name="connsiteY1" fmla="*/ 10356 h 81793"/>
                <a:gd name="connsiteX2" fmla="*/ 95250 w 648540"/>
                <a:gd name="connsiteY2" fmla="*/ 5593 h 81793"/>
                <a:gd name="connsiteX3" fmla="*/ 581025 w 648540"/>
                <a:gd name="connsiteY3" fmla="*/ 3212 h 81793"/>
                <a:gd name="connsiteX4" fmla="*/ 645319 w 648540"/>
                <a:gd name="connsiteY4" fmla="*/ 81793 h 81793"/>
                <a:gd name="connsiteX0" fmla="*/ 0 w 648540"/>
                <a:gd name="connsiteY0" fmla="*/ 40755 h 76473"/>
                <a:gd name="connsiteX1" fmla="*/ 35719 w 648540"/>
                <a:gd name="connsiteY1" fmla="*/ 5036 h 76473"/>
                <a:gd name="connsiteX2" fmla="*/ 95250 w 648540"/>
                <a:gd name="connsiteY2" fmla="*/ 273 h 76473"/>
                <a:gd name="connsiteX3" fmla="*/ 581025 w 648540"/>
                <a:gd name="connsiteY3" fmla="*/ 5036 h 76473"/>
                <a:gd name="connsiteX4" fmla="*/ 645319 w 648540"/>
                <a:gd name="connsiteY4" fmla="*/ 76473 h 76473"/>
                <a:gd name="connsiteX0" fmla="*/ 0 w 648540"/>
                <a:gd name="connsiteY0" fmla="*/ 42863 h 78581"/>
                <a:gd name="connsiteX1" fmla="*/ 35719 w 648540"/>
                <a:gd name="connsiteY1" fmla="*/ 7144 h 78581"/>
                <a:gd name="connsiteX2" fmla="*/ 95250 w 648540"/>
                <a:gd name="connsiteY2" fmla="*/ 2381 h 78581"/>
                <a:gd name="connsiteX3" fmla="*/ 581025 w 648540"/>
                <a:gd name="connsiteY3" fmla="*/ 0 h 78581"/>
                <a:gd name="connsiteX4" fmla="*/ 645319 w 648540"/>
                <a:gd name="connsiteY4" fmla="*/ 78581 h 78581"/>
                <a:gd name="connsiteX0" fmla="*/ 0 w 660677"/>
                <a:gd name="connsiteY0" fmla="*/ 48100 h 83818"/>
                <a:gd name="connsiteX1" fmla="*/ 35719 w 660677"/>
                <a:gd name="connsiteY1" fmla="*/ 12381 h 83818"/>
                <a:gd name="connsiteX2" fmla="*/ 95250 w 660677"/>
                <a:gd name="connsiteY2" fmla="*/ 7618 h 83818"/>
                <a:gd name="connsiteX3" fmla="*/ 581025 w 660677"/>
                <a:gd name="connsiteY3" fmla="*/ 5237 h 83818"/>
                <a:gd name="connsiteX4" fmla="*/ 652463 w 660677"/>
                <a:gd name="connsiteY4" fmla="*/ 83818 h 83818"/>
                <a:gd name="connsiteX0" fmla="*/ 0 w 653280"/>
                <a:gd name="connsiteY0" fmla="*/ 48100 h 83818"/>
                <a:gd name="connsiteX1" fmla="*/ 35719 w 653280"/>
                <a:gd name="connsiteY1" fmla="*/ 12381 h 83818"/>
                <a:gd name="connsiteX2" fmla="*/ 95250 w 653280"/>
                <a:gd name="connsiteY2" fmla="*/ 7618 h 83818"/>
                <a:gd name="connsiteX3" fmla="*/ 581025 w 653280"/>
                <a:gd name="connsiteY3" fmla="*/ 5237 h 83818"/>
                <a:gd name="connsiteX4" fmla="*/ 652463 w 653280"/>
                <a:gd name="connsiteY4" fmla="*/ 83818 h 83818"/>
                <a:gd name="connsiteX0" fmla="*/ 0 w 659607"/>
                <a:gd name="connsiteY0" fmla="*/ 48100 h 83818"/>
                <a:gd name="connsiteX1" fmla="*/ 35719 w 659607"/>
                <a:gd name="connsiteY1" fmla="*/ 12381 h 83818"/>
                <a:gd name="connsiteX2" fmla="*/ 95250 w 659607"/>
                <a:gd name="connsiteY2" fmla="*/ 7618 h 83818"/>
                <a:gd name="connsiteX3" fmla="*/ 581025 w 659607"/>
                <a:gd name="connsiteY3" fmla="*/ 5237 h 83818"/>
                <a:gd name="connsiteX4" fmla="*/ 659607 w 659607"/>
                <a:gd name="connsiteY4" fmla="*/ 83818 h 83818"/>
                <a:gd name="connsiteX0" fmla="*/ 0 w 659607"/>
                <a:gd name="connsiteY0" fmla="*/ 48100 h 83818"/>
                <a:gd name="connsiteX1" fmla="*/ 35719 w 659607"/>
                <a:gd name="connsiteY1" fmla="*/ 12381 h 83818"/>
                <a:gd name="connsiteX2" fmla="*/ 95250 w 659607"/>
                <a:gd name="connsiteY2" fmla="*/ 7618 h 83818"/>
                <a:gd name="connsiteX3" fmla="*/ 581025 w 659607"/>
                <a:gd name="connsiteY3" fmla="*/ 5237 h 83818"/>
                <a:gd name="connsiteX4" fmla="*/ 659607 w 659607"/>
                <a:gd name="connsiteY4" fmla="*/ 83818 h 83818"/>
                <a:gd name="connsiteX0" fmla="*/ 0 w 659607"/>
                <a:gd name="connsiteY0" fmla="*/ 48100 h 83818"/>
                <a:gd name="connsiteX1" fmla="*/ 35719 w 659607"/>
                <a:gd name="connsiteY1" fmla="*/ 12381 h 83818"/>
                <a:gd name="connsiteX2" fmla="*/ 95250 w 659607"/>
                <a:gd name="connsiteY2" fmla="*/ 7618 h 83818"/>
                <a:gd name="connsiteX3" fmla="*/ 581025 w 659607"/>
                <a:gd name="connsiteY3" fmla="*/ 5237 h 83818"/>
                <a:gd name="connsiteX4" fmla="*/ 659607 w 659607"/>
                <a:gd name="connsiteY4" fmla="*/ 83818 h 83818"/>
                <a:gd name="connsiteX0" fmla="*/ 0 w 659607"/>
                <a:gd name="connsiteY0" fmla="*/ 57625 h 83818"/>
                <a:gd name="connsiteX1" fmla="*/ 35719 w 659607"/>
                <a:gd name="connsiteY1" fmla="*/ 12381 h 83818"/>
                <a:gd name="connsiteX2" fmla="*/ 95250 w 659607"/>
                <a:gd name="connsiteY2" fmla="*/ 7618 h 83818"/>
                <a:gd name="connsiteX3" fmla="*/ 581025 w 659607"/>
                <a:gd name="connsiteY3" fmla="*/ 5237 h 83818"/>
                <a:gd name="connsiteX4" fmla="*/ 659607 w 659607"/>
                <a:gd name="connsiteY4" fmla="*/ 83818 h 83818"/>
                <a:gd name="connsiteX0" fmla="*/ 0 w 659607"/>
                <a:gd name="connsiteY0" fmla="*/ 57783 h 83976"/>
                <a:gd name="connsiteX1" fmla="*/ 40482 w 659607"/>
                <a:gd name="connsiteY1" fmla="*/ 14921 h 83976"/>
                <a:gd name="connsiteX2" fmla="*/ 95250 w 659607"/>
                <a:gd name="connsiteY2" fmla="*/ 7776 h 83976"/>
                <a:gd name="connsiteX3" fmla="*/ 581025 w 659607"/>
                <a:gd name="connsiteY3" fmla="*/ 5395 h 83976"/>
                <a:gd name="connsiteX4" fmla="*/ 659607 w 659607"/>
                <a:gd name="connsiteY4" fmla="*/ 83976 h 83976"/>
                <a:gd name="connsiteX0" fmla="*/ 0 w 659607"/>
                <a:gd name="connsiteY0" fmla="*/ 55926 h 82119"/>
                <a:gd name="connsiteX1" fmla="*/ 40482 w 659607"/>
                <a:gd name="connsiteY1" fmla="*/ 13064 h 82119"/>
                <a:gd name="connsiteX2" fmla="*/ 95250 w 659607"/>
                <a:gd name="connsiteY2" fmla="*/ 5919 h 82119"/>
                <a:gd name="connsiteX3" fmla="*/ 511969 w 659607"/>
                <a:gd name="connsiteY3" fmla="*/ 5919 h 82119"/>
                <a:gd name="connsiteX4" fmla="*/ 659607 w 659607"/>
                <a:gd name="connsiteY4" fmla="*/ 82119 h 82119"/>
                <a:gd name="connsiteX0" fmla="*/ 0 w 659607"/>
                <a:gd name="connsiteY0" fmla="*/ 50759 h 76952"/>
                <a:gd name="connsiteX1" fmla="*/ 40482 w 659607"/>
                <a:gd name="connsiteY1" fmla="*/ 7897 h 76952"/>
                <a:gd name="connsiteX2" fmla="*/ 95250 w 659607"/>
                <a:gd name="connsiteY2" fmla="*/ 752 h 76952"/>
                <a:gd name="connsiteX3" fmla="*/ 511969 w 659607"/>
                <a:gd name="connsiteY3" fmla="*/ 752 h 76952"/>
                <a:gd name="connsiteX4" fmla="*/ 659607 w 659607"/>
                <a:gd name="connsiteY4" fmla="*/ 76952 h 76952"/>
                <a:gd name="connsiteX0" fmla="*/ 0 w 659607"/>
                <a:gd name="connsiteY0" fmla="*/ 50759 h 76952"/>
                <a:gd name="connsiteX1" fmla="*/ 40482 w 659607"/>
                <a:gd name="connsiteY1" fmla="*/ 7897 h 76952"/>
                <a:gd name="connsiteX2" fmla="*/ 95250 w 659607"/>
                <a:gd name="connsiteY2" fmla="*/ 752 h 76952"/>
                <a:gd name="connsiteX3" fmla="*/ 511969 w 659607"/>
                <a:gd name="connsiteY3" fmla="*/ 752 h 76952"/>
                <a:gd name="connsiteX4" fmla="*/ 659607 w 659607"/>
                <a:gd name="connsiteY4" fmla="*/ 76952 h 76952"/>
                <a:gd name="connsiteX0" fmla="*/ 0 w 659607"/>
                <a:gd name="connsiteY0" fmla="*/ 55925 h 82118"/>
                <a:gd name="connsiteX1" fmla="*/ 40482 w 659607"/>
                <a:gd name="connsiteY1" fmla="*/ 13063 h 82118"/>
                <a:gd name="connsiteX2" fmla="*/ 133350 w 659607"/>
                <a:gd name="connsiteY2" fmla="*/ 5918 h 82118"/>
                <a:gd name="connsiteX3" fmla="*/ 511969 w 659607"/>
                <a:gd name="connsiteY3" fmla="*/ 5918 h 82118"/>
                <a:gd name="connsiteX4" fmla="*/ 659607 w 659607"/>
                <a:gd name="connsiteY4" fmla="*/ 82118 h 82118"/>
                <a:gd name="connsiteX0" fmla="*/ 0 w 659607"/>
                <a:gd name="connsiteY0" fmla="*/ 55925 h 82118"/>
                <a:gd name="connsiteX1" fmla="*/ 133350 w 659607"/>
                <a:gd name="connsiteY1" fmla="*/ 5918 h 82118"/>
                <a:gd name="connsiteX2" fmla="*/ 511969 w 659607"/>
                <a:gd name="connsiteY2" fmla="*/ 5918 h 82118"/>
                <a:gd name="connsiteX3" fmla="*/ 659607 w 659607"/>
                <a:gd name="connsiteY3" fmla="*/ 82118 h 82118"/>
                <a:gd name="connsiteX0" fmla="*/ 0 w 659607"/>
                <a:gd name="connsiteY0" fmla="*/ 55925 h 82118"/>
                <a:gd name="connsiteX1" fmla="*/ 133350 w 659607"/>
                <a:gd name="connsiteY1" fmla="*/ 5918 h 82118"/>
                <a:gd name="connsiteX2" fmla="*/ 511969 w 659607"/>
                <a:gd name="connsiteY2" fmla="*/ 5918 h 82118"/>
                <a:gd name="connsiteX3" fmla="*/ 659607 w 659607"/>
                <a:gd name="connsiteY3" fmla="*/ 82118 h 82118"/>
                <a:gd name="connsiteX0" fmla="*/ 0 w 654844"/>
                <a:gd name="connsiteY0" fmla="*/ 65527 h 84576"/>
                <a:gd name="connsiteX1" fmla="*/ 128587 w 654844"/>
                <a:gd name="connsiteY1" fmla="*/ 8376 h 84576"/>
                <a:gd name="connsiteX2" fmla="*/ 507206 w 654844"/>
                <a:gd name="connsiteY2" fmla="*/ 8376 h 84576"/>
                <a:gd name="connsiteX3" fmla="*/ 654844 w 654844"/>
                <a:gd name="connsiteY3" fmla="*/ 84576 h 84576"/>
                <a:gd name="connsiteX0" fmla="*/ 0 w 654844"/>
                <a:gd name="connsiteY0" fmla="*/ 88256 h 88256"/>
                <a:gd name="connsiteX1" fmla="*/ 128587 w 654844"/>
                <a:gd name="connsiteY1" fmla="*/ 9674 h 88256"/>
                <a:gd name="connsiteX2" fmla="*/ 507206 w 654844"/>
                <a:gd name="connsiteY2" fmla="*/ 9674 h 88256"/>
                <a:gd name="connsiteX3" fmla="*/ 654844 w 654844"/>
                <a:gd name="connsiteY3" fmla="*/ 85874 h 88256"/>
                <a:gd name="connsiteX0" fmla="*/ 0 w 654844"/>
                <a:gd name="connsiteY0" fmla="*/ 89316 h 103603"/>
                <a:gd name="connsiteX1" fmla="*/ 128587 w 654844"/>
                <a:gd name="connsiteY1" fmla="*/ 10734 h 103603"/>
                <a:gd name="connsiteX2" fmla="*/ 507206 w 654844"/>
                <a:gd name="connsiteY2" fmla="*/ 10734 h 103603"/>
                <a:gd name="connsiteX3" fmla="*/ 654844 w 654844"/>
                <a:gd name="connsiteY3" fmla="*/ 103603 h 103603"/>
              </a:gdLst>
              <a:ahLst/>
              <a:cxnLst>
                <a:cxn ang="0">
                  <a:pos x="connsiteX0" y="connsiteY0"/>
                </a:cxn>
                <a:cxn ang="0">
                  <a:pos x="connsiteX1" y="connsiteY1"/>
                </a:cxn>
                <a:cxn ang="0">
                  <a:pos x="connsiteX2" y="connsiteY2"/>
                </a:cxn>
                <a:cxn ang="0">
                  <a:pos x="connsiteX3" y="connsiteY3"/>
                </a:cxn>
              </a:cxnLst>
              <a:rect l="l" t="t" r="r" b="b"/>
              <a:pathLst>
                <a:path w="654844" h="103603">
                  <a:moveTo>
                    <a:pt x="0" y="89316"/>
                  </a:moveTo>
                  <a:cubicBezTo>
                    <a:pt x="20637" y="55086"/>
                    <a:pt x="44053" y="23831"/>
                    <a:pt x="128587" y="10734"/>
                  </a:cubicBezTo>
                  <a:cubicBezTo>
                    <a:pt x="213121" y="-2363"/>
                    <a:pt x="419497" y="-4744"/>
                    <a:pt x="507206" y="10734"/>
                  </a:cubicBezTo>
                  <a:cubicBezTo>
                    <a:pt x="594916" y="26212"/>
                    <a:pt x="644723" y="63518"/>
                    <a:pt x="654844" y="103603"/>
                  </a:cubicBezTo>
                </a:path>
              </a:pathLst>
            </a:cu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Freeform 98"/>
            <p:cNvSpPr/>
            <p:nvPr/>
          </p:nvSpPr>
          <p:spPr>
            <a:xfrm>
              <a:off x="1433514" y="1935650"/>
              <a:ext cx="654844" cy="93175"/>
            </a:xfrm>
            <a:custGeom>
              <a:avLst/>
              <a:gdLst>
                <a:gd name="connsiteX0" fmla="*/ 0 w 655190"/>
                <a:gd name="connsiteY0" fmla="*/ 48178 h 83896"/>
                <a:gd name="connsiteX1" fmla="*/ 35719 w 655190"/>
                <a:gd name="connsiteY1" fmla="*/ 12459 h 83896"/>
                <a:gd name="connsiteX2" fmla="*/ 95250 w 655190"/>
                <a:gd name="connsiteY2" fmla="*/ 7696 h 83896"/>
                <a:gd name="connsiteX3" fmla="*/ 581025 w 655190"/>
                <a:gd name="connsiteY3" fmla="*/ 5315 h 83896"/>
                <a:gd name="connsiteX4" fmla="*/ 645319 w 655190"/>
                <a:gd name="connsiteY4" fmla="*/ 83896 h 83896"/>
                <a:gd name="connsiteX0" fmla="*/ 0 w 648540"/>
                <a:gd name="connsiteY0" fmla="*/ 46075 h 81793"/>
                <a:gd name="connsiteX1" fmla="*/ 35719 w 648540"/>
                <a:gd name="connsiteY1" fmla="*/ 10356 h 81793"/>
                <a:gd name="connsiteX2" fmla="*/ 95250 w 648540"/>
                <a:gd name="connsiteY2" fmla="*/ 5593 h 81793"/>
                <a:gd name="connsiteX3" fmla="*/ 581025 w 648540"/>
                <a:gd name="connsiteY3" fmla="*/ 3212 h 81793"/>
                <a:gd name="connsiteX4" fmla="*/ 645319 w 648540"/>
                <a:gd name="connsiteY4" fmla="*/ 81793 h 81793"/>
                <a:gd name="connsiteX0" fmla="*/ 0 w 648540"/>
                <a:gd name="connsiteY0" fmla="*/ 40755 h 76473"/>
                <a:gd name="connsiteX1" fmla="*/ 35719 w 648540"/>
                <a:gd name="connsiteY1" fmla="*/ 5036 h 76473"/>
                <a:gd name="connsiteX2" fmla="*/ 95250 w 648540"/>
                <a:gd name="connsiteY2" fmla="*/ 273 h 76473"/>
                <a:gd name="connsiteX3" fmla="*/ 581025 w 648540"/>
                <a:gd name="connsiteY3" fmla="*/ 5036 h 76473"/>
                <a:gd name="connsiteX4" fmla="*/ 645319 w 648540"/>
                <a:gd name="connsiteY4" fmla="*/ 76473 h 76473"/>
                <a:gd name="connsiteX0" fmla="*/ 0 w 648540"/>
                <a:gd name="connsiteY0" fmla="*/ 42863 h 78581"/>
                <a:gd name="connsiteX1" fmla="*/ 35719 w 648540"/>
                <a:gd name="connsiteY1" fmla="*/ 7144 h 78581"/>
                <a:gd name="connsiteX2" fmla="*/ 95250 w 648540"/>
                <a:gd name="connsiteY2" fmla="*/ 2381 h 78581"/>
                <a:gd name="connsiteX3" fmla="*/ 581025 w 648540"/>
                <a:gd name="connsiteY3" fmla="*/ 0 h 78581"/>
                <a:gd name="connsiteX4" fmla="*/ 645319 w 648540"/>
                <a:gd name="connsiteY4" fmla="*/ 78581 h 78581"/>
                <a:gd name="connsiteX0" fmla="*/ 0 w 660677"/>
                <a:gd name="connsiteY0" fmla="*/ 48100 h 83818"/>
                <a:gd name="connsiteX1" fmla="*/ 35719 w 660677"/>
                <a:gd name="connsiteY1" fmla="*/ 12381 h 83818"/>
                <a:gd name="connsiteX2" fmla="*/ 95250 w 660677"/>
                <a:gd name="connsiteY2" fmla="*/ 7618 h 83818"/>
                <a:gd name="connsiteX3" fmla="*/ 581025 w 660677"/>
                <a:gd name="connsiteY3" fmla="*/ 5237 h 83818"/>
                <a:gd name="connsiteX4" fmla="*/ 652463 w 660677"/>
                <a:gd name="connsiteY4" fmla="*/ 83818 h 83818"/>
                <a:gd name="connsiteX0" fmla="*/ 0 w 653280"/>
                <a:gd name="connsiteY0" fmla="*/ 48100 h 83818"/>
                <a:gd name="connsiteX1" fmla="*/ 35719 w 653280"/>
                <a:gd name="connsiteY1" fmla="*/ 12381 h 83818"/>
                <a:gd name="connsiteX2" fmla="*/ 95250 w 653280"/>
                <a:gd name="connsiteY2" fmla="*/ 7618 h 83818"/>
                <a:gd name="connsiteX3" fmla="*/ 581025 w 653280"/>
                <a:gd name="connsiteY3" fmla="*/ 5237 h 83818"/>
                <a:gd name="connsiteX4" fmla="*/ 652463 w 653280"/>
                <a:gd name="connsiteY4" fmla="*/ 83818 h 83818"/>
                <a:gd name="connsiteX0" fmla="*/ 0 w 659607"/>
                <a:gd name="connsiteY0" fmla="*/ 48100 h 83818"/>
                <a:gd name="connsiteX1" fmla="*/ 35719 w 659607"/>
                <a:gd name="connsiteY1" fmla="*/ 12381 h 83818"/>
                <a:gd name="connsiteX2" fmla="*/ 95250 w 659607"/>
                <a:gd name="connsiteY2" fmla="*/ 7618 h 83818"/>
                <a:gd name="connsiteX3" fmla="*/ 581025 w 659607"/>
                <a:gd name="connsiteY3" fmla="*/ 5237 h 83818"/>
                <a:gd name="connsiteX4" fmla="*/ 659607 w 659607"/>
                <a:gd name="connsiteY4" fmla="*/ 83818 h 83818"/>
                <a:gd name="connsiteX0" fmla="*/ 0 w 659607"/>
                <a:gd name="connsiteY0" fmla="*/ 48100 h 83818"/>
                <a:gd name="connsiteX1" fmla="*/ 35719 w 659607"/>
                <a:gd name="connsiteY1" fmla="*/ 12381 h 83818"/>
                <a:gd name="connsiteX2" fmla="*/ 95250 w 659607"/>
                <a:gd name="connsiteY2" fmla="*/ 7618 h 83818"/>
                <a:gd name="connsiteX3" fmla="*/ 581025 w 659607"/>
                <a:gd name="connsiteY3" fmla="*/ 5237 h 83818"/>
                <a:gd name="connsiteX4" fmla="*/ 659607 w 659607"/>
                <a:gd name="connsiteY4" fmla="*/ 83818 h 83818"/>
                <a:gd name="connsiteX0" fmla="*/ 0 w 659607"/>
                <a:gd name="connsiteY0" fmla="*/ 48100 h 83818"/>
                <a:gd name="connsiteX1" fmla="*/ 35719 w 659607"/>
                <a:gd name="connsiteY1" fmla="*/ 12381 h 83818"/>
                <a:gd name="connsiteX2" fmla="*/ 95250 w 659607"/>
                <a:gd name="connsiteY2" fmla="*/ 7618 h 83818"/>
                <a:gd name="connsiteX3" fmla="*/ 581025 w 659607"/>
                <a:gd name="connsiteY3" fmla="*/ 5237 h 83818"/>
                <a:gd name="connsiteX4" fmla="*/ 659607 w 659607"/>
                <a:gd name="connsiteY4" fmla="*/ 83818 h 83818"/>
                <a:gd name="connsiteX0" fmla="*/ 0 w 659607"/>
                <a:gd name="connsiteY0" fmla="*/ 57625 h 83818"/>
                <a:gd name="connsiteX1" fmla="*/ 35719 w 659607"/>
                <a:gd name="connsiteY1" fmla="*/ 12381 h 83818"/>
                <a:gd name="connsiteX2" fmla="*/ 95250 w 659607"/>
                <a:gd name="connsiteY2" fmla="*/ 7618 h 83818"/>
                <a:gd name="connsiteX3" fmla="*/ 581025 w 659607"/>
                <a:gd name="connsiteY3" fmla="*/ 5237 h 83818"/>
                <a:gd name="connsiteX4" fmla="*/ 659607 w 659607"/>
                <a:gd name="connsiteY4" fmla="*/ 83818 h 83818"/>
                <a:gd name="connsiteX0" fmla="*/ 0 w 659607"/>
                <a:gd name="connsiteY0" fmla="*/ 57783 h 83976"/>
                <a:gd name="connsiteX1" fmla="*/ 40482 w 659607"/>
                <a:gd name="connsiteY1" fmla="*/ 14921 h 83976"/>
                <a:gd name="connsiteX2" fmla="*/ 95250 w 659607"/>
                <a:gd name="connsiteY2" fmla="*/ 7776 h 83976"/>
                <a:gd name="connsiteX3" fmla="*/ 581025 w 659607"/>
                <a:gd name="connsiteY3" fmla="*/ 5395 h 83976"/>
                <a:gd name="connsiteX4" fmla="*/ 659607 w 659607"/>
                <a:gd name="connsiteY4" fmla="*/ 83976 h 83976"/>
                <a:gd name="connsiteX0" fmla="*/ 0 w 659607"/>
                <a:gd name="connsiteY0" fmla="*/ 55926 h 82119"/>
                <a:gd name="connsiteX1" fmla="*/ 40482 w 659607"/>
                <a:gd name="connsiteY1" fmla="*/ 13064 h 82119"/>
                <a:gd name="connsiteX2" fmla="*/ 95250 w 659607"/>
                <a:gd name="connsiteY2" fmla="*/ 5919 h 82119"/>
                <a:gd name="connsiteX3" fmla="*/ 511969 w 659607"/>
                <a:gd name="connsiteY3" fmla="*/ 5919 h 82119"/>
                <a:gd name="connsiteX4" fmla="*/ 659607 w 659607"/>
                <a:gd name="connsiteY4" fmla="*/ 82119 h 82119"/>
                <a:gd name="connsiteX0" fmla="*/ 0 w 659607"/>
                <a:gd name="connsiteY0" fmla="*/ 50759 h 76952"/>
                <a:gd name="connsiteX1" fmla="*/ 40482 w 659607"/>
                <a:gd name="connsiteY1" fmla="*/ 7897 h 76952"/>
                <a:gd name="connsiteX2" fmla="*/ 95250 w 659607"/>
                <a:gd name="connsiteY2" fmla="*/ 752 h 76952"/>
                <a:gd name="connsiteX3" fmla="*/ 511969 w 659607"/>
                <a:gd name="connsiteY3" fmla="*/ 752 h 76952"/>
                <a:gd name="connsiteX4" fmla="*/ 659607 w 659607"/>
                <a:gd name="connsiteY4" fmla="*/ 76952 h 76952"/>
                <a:gd name="connsiteX0" fmla="*/ 0 w 659607"/>
                <a:gd name="connsiteY0" fmla="*/ 50759 h 76952"/>
                <a:gd name="connsiteX1" fmla="*/ 40482 w 659607"/>
                <a:gd name="connsiteY1" fmla="*/ 7897 h 76952"/>
                <a:gd name="connsiteX2" fmla="*/ 95250 w 659607"/>
                <a:gd name="connsiteY2" fmla="*/ 752 h 76952"/>
                <a:gd name="connsiteX3" fmla="*/ 511969 w 659607"/>
                <a:gd name="connsiteY3" fmla="*/ 752 h 76952"/>
                <a:gd name="connsiteX4" fmla="*/ 659607 w 659607"/>
                <a:gd name="connsiteY4" fmla="*/ 76952 h 76952"/>
                <a:gd name="connsiteX0" fmla="*/ 0 w 659607"/>
                <a:gd name="connsiteY0" fmla="*/ 55925 h 82118"/>
                <a:gd name="connsiteX1" fmla="*/ 40482 w 659607"/>
                <a:gd name="connsiteY1" fmla="*/ 13063 h 82118"/>
                <a:gd name="connsiteX2" fmla="*/ 133350 w 659607"/>
                <a:gd name="connsiteY2" fmla="*/ 5918 h 82118"/>
                <a:gd name="connsiteX3" fmla="*/ 511969 w 659607"/>
                <a:gd name="connsiteY3" fmla="*/ 5918 h 82118"/>
                <a:gd name="connsiteX4" fmla="*/ 659607 w 659607"/>
                <a:gd name="connsiteY4" fmla="*/ 82118 h 82118"/>
                <a:gd name="connsiteX0" fmla="*/ 0 w 659607"/>
                <a:gd name="connsiteY0" fmla="*/ 55925 h 82118"/>
                <a:gd name="connsiteX1" fmla="*/ 133350 w 659607"/>
                <a:gd name="connsiteY1" fmla="*/ 5918 h 82118"/>
                <a:gd name="connsiteX2" fmla="*/ 511969 w 659607"/>
                <a:gd name="connsiteY2" fmla="*/ 5918 h 82118"/>
                <a:gd name="connsiteX3" fmla="*/ 659607 w 659607"/>
                <a:gd name="connsiteY3" fmla="*/ 82118 h 82118"/>
                <a:gd name="connsiteX0" fmla="*/ 0 w 659607"/>
                <a:gd name="connsiteY0" fmla="*/ 55925 h 82118"/>
                <a:gd name="connsiteX1" fmla="*/ 133350 w 659607"/>
                <a:gd name="connsiteY1" fmla="*/ 5918 h 82118"/>
                <a:gd name="connsiteX2" fmla="*/ 511969 w 659607"/>
                <a:gd name="connsiteY2" fmla="*/ 5918 h 82118"/>
                <a:gd name="connsiteX3" fmla="*/ 659607 w 659607"/>
                <a:gd name="connsiteY3" fmla="*/ 82118 h 82118"/>
                <a:gd name="connsiteX0" fmla="*/ 0 w 654844"/>
                <a:gd name="connsiteY0" fmla="*/ 65527 h 84576"/>
                <a:gd name="connsiteX1" fmla="*/ 128587 w 654844"/>
                <a:gd name="connsiteY1" fmla="*/ 8376 h 84576"/>
                <a:gd name="connsiteX2" fmla="*/ 507206 w 654844"/>
                <a:gd name="connsiteY2" fmla="*/ 8376 h 84576"/>
                <a:gd name="connsiteX3" fmla="*/ 654844 w 654844"/>
                <a:gd name="connsiteY3" fmla="*/ 84576 h 84576"/>
                <a:gd name="connsiteX0" fmla="*/ 0 w 654844"/>
                <a:gd name="connsiteY0" fmla="*/ 83196 h 85576"/>
                <a:gd name="connsiteX1" fmla="*/ 128587 w 654844"/>
                <a:gd name="connsiteY1" fmla="*/ 9376 h 85576"/>
                <a:gd name="connsiteX2" fmla="*/ 507206 w 654844"/>
                <a:gd name="connsiteY2" fmla="*/ 9376 h 85576"/>
                <a:gd name="connsiteX3" fmla="*/ 654844 w 654844"/>
                <a:gd name="connsiteY3" fmla="*/ 85576 h 85576"/>
                <a:gd name="connsiteX0" fmla="*/ 0 w 654844"/>
                <a:gd name="connsiteY0" fmla="*/ 83651 h 93175"/>
                <a:gd name="connsiteX1" fmla="*/ 128587 w 654844"/>
                <a:gd name="connsiteY1" fmla="*/ 9831 h 93175"/>
                <a:gd name="connsiteX2" fmla="*/ 507206 w 654844"/>
                <a:gd name="connsiteY2" fmla="*/ 9831 h 93175"/>
                <a:gd name="connsiteX3" fmla="*/ 654844 w 654844"/>
                <a:gd name="connsiteY3" fmla="*/ 93175 h 93175"/>
              </a:gdLst>
              <a:ahLst/>
              <a:cxnLst>
                <a:cxn ang="0">
                  <a:pos x="connsiteX0" y="connsiteY0"/>
                </a:cxn>
                <a:cxn ang="0">
                  <a:pos x="connsiteX1" y="connsiteY1"/>
                </a:cxn>
                <a:cxn ang="0">
                  <a:pos x="connsiteX2" y="connsiteY2"/>
                </a:cxn>
                <a:cxn ang="0">
                  <a:pos x="connsiteX3" y="connsiteY3"/>
                </a:cxn>
              </a:cxnLst>
              <a:rect l="l" t="t" r="r" b="b"/>
              <a:pathLst>
                <a:path w="654844" h="93175">
                  <a:moveTo>
                    <a:pt x="0" y="83651"/>
                  </a:moveTo>
                  <a:cubicBezTo>
                    <a:pt x="20637" y="49421"/>
                    <a:pt x="44053" y="22134"/>
                    <a:pt x="128587" y="9831"/>
                  </a:cubicBezTo>
                  <a:cubicBezTo>
                    <a:pt x="213121" y="-2472"/>
                    <a:pt x="419497" y="-4060"/>
                    <a:pt x="507206" y="9831"/>
                  </a:cubicBezTo>
                  <a:cubicBezTo>
                    <a:pt x="594915" y="23722"/>
                    <a:pt x="644723" y="53090"/>
                    <a:pt x="654844" y="93175"/>
                  </a:cubicBezTo>
                </a:path>
              </a:pathLst>
            </a:cu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0" name="Group 99"/>
          <p:cNvGrpSpPr/>
          <p:nvPr/>
        </p:nvGrpSpPr>
        <p:grpSpPr>
          <a:xfrm>
            <a:off x="3533411" y="5100260"/>
            <a:ext cx="670289" cy="591444"/>
            <a:chOff x="1426317" y="1547364"/>
            <a:chExt cx="670289" cy="591444"/>
          </a:xfrm>
        </p:grpSpPr>
        <p:sp>
          <p:nvSpPr>
            <p:cNvPr id="101" name="Freeform 100"/>
            <p:cNvSpPr/>
            <p:nvPr/>
          </p:nvSpPr>
          <p:spPr>
            <a:xfrm>
              <a:off x="1426318" y="1547364"/>
              <a:ext cx="670288" cy="591444"/>
            </a:xfrm>
            <a:custGeom>
              <a:avLst/>
              <a:gdLst>
                <a:gd name="connsiteX0" fmla="*/ 593028 w 670333"/>
                <a:gd name="connsiteY0" fmla="*/ 329 h 604757"/>
                <a:gd name="connsiteX1" fmla="*/ 643034 w 670333"/>
                <a:gd name="connsiteY1" fmla="*/ 45573 h 604757"/>
                <a:gd name="connsiteX2" fmla="*/ 666846 w 670333"/>
                <a:gd name="connsiteY2" fmla="*/ 136061 h 604757"/>
                <a:gd name="connsiteX3" fmla="*/ 669228 w 670333"/>
                <a:gd name="connsiteY3" fmla="*/ 407523 h 604757"/>
                <a:gd name="connsiteX4" fmla="*/ 657321 w 670333"/>
                <a:gd name="connsiteY4" fmla="*/ 519442 h 604757"/>
                <a:gd name="connsiteX5" fmla="*/ 602553 w 670333"/>
                <a:gd name="connsiteY5" fmla="*/ 600404 h 604757"/>
                <a:gd name="connsiteX6" fmla="*/ 564453 w 670333"/>
                <a:gd name="connsiteY6" fmla="*/ 588498 h 604757"/>
                <a:gd name="connsiteX7" fmla="*/ 557309 w 670333"/>
                <a:gd name="connsiteY7" fmla="*/ 543254 h 604757"/>
                <a:gd name="connsiteX8" fmla="*/ 528734 w 670333"/>
                <a:gd name="connsiteY8" fmla="*/ 514679 h 604757"/>
                <a:gd name="connsiteX9" fmla="*/ 428721 w 670333"/>
                <a:gd name="connsiteY9" fmla="*/ 509917 h 604757"/>
                <a:gd name="connsiteX10" fmla="*/ 133446 w 670333"/>
                <a:gd name="connsiteY10" fmla="*/ 509917 h 604757"/>
                <a:gd name="connsiteX11" fmla="*/ 90584 w 670333"/>
                <a:gd name="connsiteY11" fmla="*/ 507536 h 604757"/>
                <a:gd name="connsiteX12" fmla="*/ 81059 w 670333"/>
                <a:gd name="connsiteY12" fmla="*/ 555161 h 604757"/>
                <a:gd name="connsiteX13" fmla="*/ 57246 w 670333"/>
                <a:gd name="connsiteY13" fmla="*/ 586117 h 604757"/>
                <a:gd name="connsiteX14" fmla="*/ 19146 w 670333"/>
                <a:gd name="connsiteY14" fmla="*/ 574211 h 604757"/>
                <a:gd name="connsiteX15" fmla="*/ 4859 w 670333"/>
                <a:gd name="connsiteY15" fmla="*/ 512298 h 604757"/>
                <a:gd name="connsiteX16" fmla="*/ 7240 w 670333"/>
                <a:gd name="connsiteY16" fmla="*/ 62242 h 604757"/>
                <a:gd name="connsiteX17" fmla="*/ 85821 w 670333"/>
                <a:gd name="connsiteY17" fmla="*/ 59861 h 604757"/>
                <a:gd name="connsiteX18" fmla="*/ 83440 w 670333"/>
                <a:gd name="connsiteY18" fmla="*/ 100342 h 604757"/>
                <a:gd name="connsiteX19" fmla="*/ 509684 w 670333"/>
                <a:gd name="connsiteY19" fmla="*/ 97961 h 604757"/>
                <a:gd name="connsiteX20" fmla="*/ 562071 w 670333"/>
                <a:gd name="connsiteY20" fmla="*/ 67004 h 604757"/>
                <a:gd name="connsiteX21" fmla="*/ 593028 w 670333"/>
                <a:gd name="connsiteY21" fmla="*/ 329 h 604757"/>
                <a:gd name="connsiteX0" fmla="*/ 594569 w 671874"/>
                <a:gd name="connsiteY0" fmla="*/ 329 h 604757"/>
                <a:gd name="connsiteX1" fmla="*/ 644575 w 671874"/>
                <a:gd name="connsiteY1" fmla="*/ 45573 h 604757"/>
                <a:gd name="connsiteX2" fmla="*/ 668387 w 671874"/>
                <a:gd name="connsiteY2" fmla="*/ 136061 h 604757"/>
                <a:gd name="connsiteX3" fmla="*/ 670769 w 671874"/>
                <a:gd name="connsiteY3" fmla="*/ 407523 h 604757"/>
                <a:gd name="connsiteX4" fmla="*/ 658862 w 671874"/>
                <a:gd name="connsiteY4" fmla="*/ 519442 h 604757"/>
                <a:gd name="connsiteX5" fmla="*/ 604094 w 671874"/>
                <a:gd name="connsiteY5" fmla="*/ 600404 h 604757"/>
                <a:gd name="connsiteX6" fmla="*/ 565994 w 671874"/>
                <a:gd name="connsiteY6" fmla="*/ 588498 h 604757"/>
                <a:gd name="connsiteX7" fmla="*/ 558850 w 671874"/>
                <a:gd name="connsiteY7" fmla="*/ 543254 h 604757"/>
                <a:gd name="connsiteX8" fmla="*/ 530275 w 671874"/>
                <a:gd name="connsiteY8" fmla="*/ 514679 h 604757"/>
                <a:gd name="connsiteX9" fmla="*/ 430262 w 671874"/>
                <a:gd name="connsiteY9" fmla="*/ 509917 h 604757"/>
                <a:gd name="connsiteX10" fmla="*/ 134987 w 671874"/>
                <a:gd name="connsiteY10" fmla="*/ 509917 h 604757"/>
                <a:gd name="connsiteX11" fmla="*/ 92125 w 671874"/>
                <a:gd name="connsiteY11" fmla="*/ 507536 h 604757"/>
                <a:gd name="connsiteX12" fmla="*/ 82600 w 671874"/>
                <a:gd name="connsiteY12" fmla="*/ 555161 h 604757"/>
                <a:gd name="connsiteX13" fmla="*/ 58787 w 671874"/>
                <a:gd name="connsiteY13" fmla="*/ 586117 h 604757"/>
                <a:gd name="connsiteX14" fmla="*/ 20687 w 671874"/>
                <a:gd name="connsiteY14" fmla="*/ 574211 h 604757"/>
                <a:gd name="connsiteX15" fmla="*/ 6400 w 671874"/>
                <a:gd name="connsiteY15" fmla="*/ 512298 h 604757"/>
                <a:gd name="connsiteX16" fmla="*/ 1637 w 671874"/>
                <a:gd name="connsiteY16" fmla="*/ 107486 h 604757"/>
                <a:gd name="connsiteX17" fmla="*/ 8781 w 671874"/>
                <a:gd name="connsiteY17" fmla="*/ 62242 h 604757"/>
                <a:gd name="connsiteX18" fmla="*/ 87362 w 671874"/>
                <a:gd name="connsiteY18" fmla="*/ 59861 h 604757"/>
                <a:gd name="connsiteX19" fmla="*/ 84981 w 671874"/>
                <a:gd name="connsiteY19" fmla="*/ 100342 h 604757"/>
                <a:gd name="connsiteX20" fmla="*/ 511225 w 671874"/>
                <a:gd name="connsiteY20" fmla="*/ 97961 h 604757"/>
                <a:gd name="connsiteX21" fmla="*/ 563612 w 671874"/>
                <a:gd name="connsiteY21" fmla="*/ 67004 h 604757"/>
                <a:gd name="connsiteX22" fmla="*/ 594569 w 671874"/>
                <a:gd name="connsiteY22" fmla="*/ 329 h 604757"/>
                <a:gd name="connsiteX0" fmla="*/ 592983 w 670288"/>
                <a:gd name="connsiteY0" fmla="*/ 329 h 604757"/>
                <a:gd name="connsiteX1" fmla="*/ 642989 w 670288"/>
                <a:gd name="connsiteY1" fmla="*/ 45573 h 604757"/>
                <a:gd name="connsiteX2" fmla="*/ 666801 w 670288"/>
                <a:gd name="connsiteY2" fmla="*/ 136061 h 604757"/>
                <a:gd name="connsiteX3" fmla="*/ 669183 w 670288"/>
                <a:gd name="connsiteY3" fmla="*/ 407523 h 604757"/>
                <a:gd name="connsiteX4" fmla="*/ 657276 w 670288"/>
                <a:gd name="connsiteY4" fmla="*/ 519442 h 604757"/>
                <a:gd name="connsiteX5" fmla="*/ 602508 w 670288"/>
                <a:gd name="connsiteY5" fmla="*/ 600404 h 604757"/>
                <a:gd name="connsiteX6" fmla="*/ 564408 w 670288"/>
                <a:gd name="connsiteY6" fmla="*/ 588498 h 604757"/>
                <a:gd name="connsiteX7" fmla="*/ 557264 w 670288"/>
                <a:gd name="connsiteY7" fmla="*/ 543254 h 604757"/>
                <a:gd name="connsiteX8" fmla="*/ 528689 w 670288"/>
                <a:gd name="connsiteY8" fmla="*/ 514679 h 604757"/>
                <a:gd name="connsiteX9" fmla="*/ 428676 w 670288"/>
                <a:gd name="connsiteY9" fmla="*/ 509917 h 604757"/>
                <a:gd name="connsiteX10" fmla="*/ 133401 w 670288"/>
                <a:gd name="connsiteY10" fmla="*/ 509917 h 604757"/>
                <a:gd name="connsiteX11" fmla="*/ 90539 w 670288"/>
                <a:gd name="connsiteY11" fmla="*/ 507536 h 604757"/>
                <a:gd name="connsiteX12" fmla="*/ 81014 w 670288"/>
                <a:gd name="connsiteY12" fmla="*/ 555161 h 604757"/>
                <a:gd name="connsiteX13" fmla="*/ 57201 w 670288"/>
                <a:gd name="connsiteY13" fmla="*/ 586117 h 604757"/>
                <a:gd name="connsiteX14" fmla="*/ 19101 w 670288"/>
                <a:gd name="connsiteY14" fmla="*/ 574211 h 604757"/>
                <a:gd name="connsiteX15" fmla="*/ 4814 w 670288"/>
                <a:gd name="connsiteY15" fmla="*/ 512298 h 604757"/>
                <a:gd name="connsiteX16" fmla="*/ 51 w 670288"/>
                <a:gd name="connsiteY16" fmla="*/ 107486 h 604757"/>
                <a:gd name="connsiteX17" fmla="*/ 21482 w 670288"/>
                <a:gd name="connsiteY17" fmla="*/ 33667 h 604757"/>
                <a:gd name="connsiteX18" fmla="*/ 85776 w 670288"/>
                <a:gd name="connsiteY18" fmla="*/ 59861 h 604757"/>
                <a:gd name="connsiteX19" fmla="*/ 83395 w 670288"/>
                <a:gd name="connsiteY19" fmla="*/ 100342 h 604757"/>
                <a:gd name="connsiteX20" fmla="*/ 509639 w 670288"/>
                <a:gd name="connsiteY20" fmla="*/ 97961 h 604757"/>
                <a:gd name="connsiteX21" fmla="*/ 562026 w 670288"/>
                <a:gd name="connsiteY21" fmla="*/ 67004 h 604757"/>
                <a:gd name="connsiteX22" fmla="*/ 592983 w 670288"/>
                <a:gd name="connsiteY22" fmla="*/ 329 h 604757"/>
                <a:gd name="connsiteX0" fmla="*/ 592983 w 670288"/>
                <a:gd name="connsiteY0" fmla="*/ 329 h 604757"/>
                <a:gd name="connsiteX1" fmla="*/ 642989 w 670288"/>
                <a:gd name="connsiteY1" fmla="*/ 45573 h 604757"/>
                <a:gd name="connsiteX2" fmla="*/ 666801 w 670288"/>
                <a:gd name="connsiteY2" fmla="*/ 136061 h 604757"/>
                <a:gd name="connsiteX3" fmla="*/ 669183 w 670288"/>
                <a:gd name="connsiteY3" fmla="*/ 407523 h 604757"/>
                <a:gd name="connsiteX4" fmla="*/ 657276 w 670288"/>
                <a:gd name="connsiteY4" fmla="*/ 519442 h 604757"/>
                <a:gd name="connsiteX5" fmla="*/ 602508 w 670288"/>
                <a:gd name="connsiteY5" fmla="*/ 600404 h 604757"/>
                <a:gd name="connsiteX6" fmla="*/ 564408 w 670288"/>
                <a:gd name="connsiteY6" fmla="*/ 588498 h 604757"/>
                <a:gd name="connsiteX7" fmla="*/ 557264 w 670288"/>
                <a:gd name="connsiteY7" fmla="*/ 543254 h 604757"/>
                <a:gd name="connsiteX8" fmla="*/ 528689 w 670288"/>
                <a:gd name="connsiteY8" fmla="*/ 514679 h 604757"/>
                <a:gd name="connsiteX9" fmla="*/ 428676 w 670288"/>
                <a:gd name="connsiteY9" fmla="*/ 509917 h 604757"/>
                <a:gd name="connsiteX10" fmla="*/ 133401 w 670288"/>
                <a:gd name="connsiteY10" fmla="*/ 509917 h 604757"/>
                <a:gd name="connsiteX11" fmla="*/ 90539 w 670288"/>
                <a:gd name="connsiteY11" fmla="*/ 507536 h 604757"/>
                <a:gd name="connsiteX12" fmla="*/ 81014 w 670288"/>
                <a:gd name="connsiteY12" fmla="*/ 555161 h 604757"/>
                <a:gd name="connsiteX13" fmla="*/ 57201 w 670288"/>
                <a:gd name="connsiteY13" fmla="*/ 586117 h 604757"/>
                <a:gd name="connsiteX14" fmla="*/ 19101 w 670288"/>
                <a:gd name="connsiteY14" fmla="*/ 574211 h 604757"/>
                <a:gd name="connsiteX15" fmla="*/ 4814 w 670288"/>
                <a:gd name="connsiteY15" fmla="*/ 512298 h 604757"/>
                <a:gd name="connsiteX16" fmla="*/ 51 w 670288"/>
                <a:gd name="connsiteY16" fmla="*/ 107486 h 604757"/>
                <a:gd name="connsiteX17" fmla="*/ 21482 w 670288"/>
                <a:gd name="connsiteY17" fmla="*/ 33667 h 604757"/>
                <a:gd name="connsiteX18" fmla="*/ 85776 w 670288"/>
                <a:gd name="connsiteY18" fmla="*/ 59861 h 604757"/>
                <a:gd name="connsiteX19" fmla="*/ 83395 w 670288"/>
                <a:gd name="connsiteY19" fmla="*/ 100342 h 604757"/>
                <a:gd name="connsiteX20" fmla="*/ 509639 w 670288"/>
                <a:gd name="connsiteY20" fmla="*/ 97961 h 604757"/>
                <a:gd name="connsiteX21" fmla="*/ 562026 w 670288"/>
                <a:gd name="connsiteY21" fmla="*/ 67004 h 604757"/>
                <a:gd name="connsiteX22" fmla="*/ 592983 w 670288"/>
                <a:gd name="connsiteY22" fmla="*/ 329 h 604757"/>
                <a:gd name="connsiteX0" fmla="*/ 592983 w 670288"/>
                <a:gd name="connsiteY0" fmla="*/ 329 h 604757"/>
                <a:gd name="connsiteX1" fmla="*/ 642989 w 670288"/>
                <a:gd name="connsiteY1" fmla="*/ 45573 h 604757"/>
                <a:gd name="connsiteX2" fmla="*/ 666801 w 670288"/>
                <a:gd name="connsiteY2" fmla="*/ 136061 h 604757"/>
                <a:gd name="connsiteX3" fmla="*/ 669183 w 670288"/>
                <a:gd name="connsiteY3" fmla="*/ 407523 h 604757"/>
                <a:gd name="connsiteX4" fmla="*/ 657276 w 670288"/>
                <a:gd name="connsiteY4" fmla="*/ 519442 h 604757"/>
                <a:gd name="connsiteX5" fmla="*/ 602508 w 670288"/>
                <a:gd name="connsiteY5" fmla="*/ 600404 h 604757"/>
                <a:gd name="connsiteX6" fmla="*/ 564408 w 670288"/>
                <a:gd name="connsiteY6" fmla="*/ 588498 h 604757"/>
                <a:gd name="connsiteX7" fmla="*/ 557264 w 670288"/>
                <a:gd name="connsiteY7" fmla="*/ 543254 h 604757"/>
                <a:gd name="connsiteX8" fmla="*/ 528689 w 670288"/>
                <a:gd name="connsiteY8" fmla="*/ 514679 h 604757"/>
                <a:gd name="connsiteX9" fmla="*/ 428676 w 670288"/>
                <a:gd name="connsiteY9" fmla="*/ 509917 h 604757"/>
                <a:gd name="connsiteX10" fmla="*/ 133401 w 670288"/>
                <a:gd name="connsiteY10" fmla="*/ 509917 h 604757"/>
                <a:gd name="connsiteX11" fmla="*/ 90539 w 670288"/>
                <a:gd name="connsiteY11" fmla="*/ 507536 h 604757"/>
                <a:gd name="connsiteX12" fmla="*/ 81014 w 670288"/>
                <a:gd name="connsiteY12" fmla="*/ 555161 h 604757"/>
                <a:gd name="connsiteX13" fmla="*/ 57201 w 670288"/>
                <a:gd name="connsiteY13" fmla="*/ 586117 h 604757"/>
                <a:gd name="connsiteX14" fmla="*/ 19101 w 670288"/>
                <a:gd name="connsiteY14" fmla="*/ 574211 h 604757"/>
                <a:gd name="connsiteX15" fmla="*/ 4814 w 670288"/>
                <a:gd name="connsiteY15" fmla="*/ 512298 h 604757"/>
                <a:gd name="connsiteX16" fmla="*/ 51 w 670288"/>
                <a:gd name="connsiteY16" fmla="*/ 107486 h 604757"/>
                <a:gd name="connsiteX17" fmla="*/ 21482 w 670288"/>
                <a:gd name="connsiteY17" fmla="*/ 33667 h 604757"/>
                <a:gd name="connsiteX18" fmla="*/ 85776 w 670288"/>
                <a:gd name="connsiteY18" fmla="*/ 59861 h 604757"/>
                <a:gd name="connsiteX19" fmla="*/ 83395 w 670288"/>
                <a:gd name="connsiteY19" fmla="*/ 100342 h 604757"/>
                <a:gd name="connsiteX20" fmla="*/ 509639 w 670288"/>
                <a:gd name="connsiteY20" fmla="*/ 97961 h 604757"/>
                <a:gd name="connsiteX21" fmla="*/ 562026 w 670288"/>
                <a:gd name="connsiteY21" fmla="*/ 67004 h 604757"/>
                <a:gd name="connsiteX22" fmla="*/ 592983 w 670288"/>
                <a:gd name="connsiteY22" fmla="*/ 329 h 604757"/>
                <a:gd name="connsiteX0" fmla="*/ 592983 w 670288"/>
                <a:gd name="connsiteY0" fmla="*/ 329 h 604757"/>
                <a:gd name="connsiteX1" fmla="*/ 642989 w 670288"/>
                <a:gd name="connsiteY1" fmla="*/ 45573 h 604757"/>
                <a:gd name="connsiteX2" fmla="*/ 666801 w 670288"/>
                <a:gd name="connsiteY2" fmla="*/ 136061 h 604757"/>
                <a:gd name="connsiteX3" fmla="*/ 669183 w 670288"/>
                <a:gd name="connsiteY3" fmla="*/ 407523 h 604757"/>
                <a:gd name="connsiteX4" fmla="*/ 657276 w 670288"/>
                <a:gd name="connsiteY4" fmla="*/ 519442 h 604757"/>
                <a:gd name="connsiteX5" fmla="*/ 602508 w 670288"/>
                <a:gd name="connsiteY5" fmla="*/ 600404 h 604757"/>
                <a:gd name="connsiteX6" fmla="*/ 564408 w 670288"/>
                <a:gd name="connsiteY6" fmla="*/ 588498 h 604757"/>
                <a:gd name="connsiteX7" fmla="*/ 557264 w 670288"/>
                <a:gd name="connsiteY7" fmla="*/ 543254 h 604757"/>
                <a:gd name="connsiteX8" fmla="*/ 528689 w 670288"/>
                <a:gd name="connsiteY8" fmla="*/ 514679 h 604757"/>
                <a:gd name="connsiteX9" fmla="*/ 428676 w 670288"/>
                <a:gd name="connsiteY9" fmla="*/ 509917 h 604757"/>
                <a:gd name="connsiteX10" fmla="*/ 133401 w 670288"/>
                <a:gd name="connsiteY10" fmla="*/ 509917 h 604757"/>
                <a:gd name="connsiteX11" fmla="*/ 90539 w 670288"/>
                <a:gd name="connsiteY11" fmla="*/ 507536 h 604757"/>
                <a:gd name="connsiteX12" fmla="*/ 81014 w 670288"/>
                <a:gd name="connsiteY12" fmla="*/ 555161 h 604757"/>
                <a:gd name="connsiteX13" fmla="*/ 57201 w 670288"/>
                <a:gd name="connsiteY13" fmla="*/ 586117 h 604757"/>
                <a:gd name="connsiteX14" fmla="*/ 19101 w 670288"/>
                <a:gd name="connsiteY14" fmla="*/ 574211 h 604757"/>
                <a:gd name="connsiteX15" fmla="*/ 4814 w 670288"/>
                <a:gd name="connsiteY15" fmla="*/ 512298 h 604757"/>
                <a:gd name="connsiteX16" fmla="*/ 51 w 670288"/>
                <a:gd name="connsiteY16" fmla="*/ 107486 h 604757"/>
                <a:gd name="connsiteX17" fmla="*/ 21482 w 670288"/>
                <a:gd name="connsiteY17" fmla="*/ 33667 h 604757"/>
                <a:gd name="connsiteX18" fmla="*/ 85776 w 670288"/>
                <a:gd name="connsiteY18" fmla="*/ 59861 h 604757"/>
                <a:gd name="connsiteX19" fmla="*/ 83395 w 670288"/>
                <a:gd name="connsiteY19" fmla="*/ 100342 h 604757"/>
                <a:gd name="connsiteX20" fmla="*/ 509639 w 670288"/>
                <a:gd name="connsiteY20" fmla="*/ 97961 h 604757"/>
                <a:gd name="connsiteX21" fmla="*/ 562026 w 670288"/>
                <a:gd name="connsiteY21" fmla="*/ 67004 h 604757"/>
                <a:gd name="connsiteX22" fmla="*/ 592983 w 670288"/>
                <a:gd name="connsiteY22" fmla="*/ 329 h 604757"/>
                <a:gd name="connsiteX0" fmla="*/ 592983 w 670288"/>
                <a:gd name="connsiteY0" fmla="*/ 329 h 604757"/>
                <a:gd name="connsiteX1" fmla="*/ 642989 w 670288"/>
                <a:gd name="connsiteY1" fmla="*/ 45573 h 604757"/>
                <a:gd name="connsiteX2" fmla="*/ 666801 w 670288"/>
                <a:gd name="connsiteY2" fmla="*/ 136061 h 604757"/>
                <a:gd name="connsiteX3" fmla="*/ 669183 w 670288"/>
                <a:gd name="connsiteY3" fmla="*/ 407523 h 604757"/>
                <a:gd name="connsiteX4" fmla="*/ 657276 w 670288"/>
                <a:gd name="connsiteY4" fmla="*/ 519442 h 604757"/>
                <a:gd name="connsiteX5" fmla="*/ 602508 w 670288"/>
                <a:gd name="connsiteY5" fmla="*/ 600404 h 604757"/>
                <a:gd name="connsiteX6" fmla="*/ 564408 w 670288"/>
                <a:gd name="connsiteY6" fmla="*/ 588498 h 604757"/>
                <a:gd name="connsiteX7" fmla="*/ 557264 w 670288"/>
                <a:gd name="connsiteY7" fmla="*/ 543254 h 604757"/>
                <a:gd name="connsiteX8" fmla="*/ 528689 w 670288"/>
                <a:gd name="connsiteY8" fmla="*/ 514679 h 604757"/>
                <a:gd name="connsiteX9" fmla="*/ 428676 w 670288"/>
                <a:gd name="connsiteY9" fmla="*/ 509917 h 604757"/>
                <a:gd name="connsiteX10" fmla="*/ 133401 w 670288"/>
                <a:gd name="connsiteY10" fmla="*/ 509917 h 604757"/>
                <a:gd name="connsiteX11" fmla="*/ 90539 w 670288"/>
                <a:gd name="connsiteY11" fmla="*/ 507536 h 604757"/>
                <a:gd name="connsiteX12" fmla="*/ 81014 w 670288"/>
                <a:gd name="connsiteY12" fmla="*/ 555161 h 604757"/>
                <a:gd name="connsiteX13" fmla="*/ 57201 w 670288"/>
                <a:gd name="connsiteY13" fmla="*/ 586117 h 604757"/>
                <a:gd name="connsiteX14" fmla="*/ 19101 w 670288"/>
                <a:gd name="connsiteY14" fmla="*/ 574211 h 604757"/>
                <a:gd name="connsiteX15" fmla="*/ 4814 w 670288"/>
                <a:gd name="connsiteY15" fmla="*/ 512298 h 604757"/>
                <a:gd name="connsiteX16" fmla="*/ 51 w 670288"/>
                <a:gd name="connsiteY16" fmla="*/ 107486 h 604757"/>
                <a:gd name="connsiteX17" fmla="*/ 21482 w 670288"/>
                <a:gd name="connsiteY17" fmla="*/ 33667 h 604757"/>
                <a:gd name="connsiteX18" fmla="*/ 85776 w 670288"/>
                <a:gd name="connsiteY18" fmla="*/ 59861 h 604757"/>
                <a:gd name="connsiteX19" fmla="*/ 83395 w 670288"/>
                <a:gd name="connsiteY19" fmla="*/ 100342 h 604757"/>
                <a:gd name="connsiteX20" fmla="*/ 509639 w 670288"/>
                <a:gd name="connsiteY20" fmla="*/ 97961 h 604757"/>
                <a:gd name="connsiteX21" fmla="*/ 562026 w 670288"/>
                <a:gd name="connsiteY21" fmla="*/ 67004 h 604757"/>
                <a:gd name="connsiteX22" fmla="*/ 592983 w 670288"/>
                <a:gd name="connsiteY22" fmla="*/ 329 h 604757"/>
                <a:gd name="connsiteX0" fmla="*/ 592983 w 670288"/>
                <a:gd name="connsiteY0" fmla="*/ 329 h 604757"/>
                <a:gd name="connsiteX1" fmla="*/ 642989 w 670288"/>
                <a:gd name="connsiteY1" fmla="*/ 45573 h 604757"/>
                <a:gd name="connsiteX2" fmla="*/ 666801 w 670288"/>
                <a:gd name="connsiteY2" fmla="*/ 136061 h 604757"/>
                <a:gd name="connsiteX3" fmla="*/ 669183 w 670288"/>
                <a:gd name="connsiteY3" fmla="*/ 407523 h 604757"/>
                <a:gd name="connsiteX4" fmla="*/ 657276 w 670288"/>
                <a:gd name="connsiteY4" fmla="*/ 519442 h 604757"/>
                <a:gd name="connsiteX5" fmla="*/ 602508 w 670288"/>
                <a:gd name="connsiteY5" fmla="*/ 600404 h 604757"/>
                <a:gd name="connsiteX6" fmla="*/ 564408 w 670288"/>
                <a:gd name="connsiteY6" fmla="*/ 588498 h 604757"/>
                <a:gd name="connsiteX7" fmla="*/ 557264 w 670288"/>
                <a:gd name="connsiteY7" fmla="*/ 543254 h 604757"/>
                <a:gd name="connsiteX8" fmla="*/ 528689 w 670288"/>
                <a:gd name="connsiteY8" fmla="*/ 514679 h 604757"/>
                <a:gd name="connsiteX9" fmla="*/ 428676 w 670288"/>
                <a:gd name="connsiteY9" fmla="*/ 509917 h 604757"/>
                <a:gd name="connsiteX10" fmla="*/ 133401 w 670288"/>
                <a:gd name="connsiteY10" fmla="*/ 509917 h 604757"/>
                <a:gd name="connsiteX11" fmla="*/ 90539 w 670288"/>
                <a:gd name="connsiteY11" fmla="*/ 507536 h 604757"/>
                <a:gd name="connsiteX12" fmla="*/ 81014 w 670288"/>
                <a:gd name="connsiteY12" fmla="*/ 555161 h 604757"/>
                <a:gd name="connsiteX13" fmla="*/ 57201 w 670288"/>
                <a:gd name="connsiteY13" fmla="*/ 586117 h 604757"/>
                <a:gd name="connsiteX14" fmla="*/ 19101 w 670288"/>
                <a:gd name="connsiteY14" fmla="*/ 574211 h 604757"/>
                <a:gd name="connsiteX15" fmla="*/ 4814 w 670288"/>
                <a:gd name="connsiteY15" fmla="*/ 512298 h 604757"/>
                <a:gd name="connsiteX16" fmla="*/ 51 w 670288"/>
                <a:gd name="connsiteY16" fmla="*/ 107486 h 604757"/>
                <a:gd name="connsiteX17" fmla="*/ 21482 w 670288"/>
                <a:gd name="connsiteY17" fmla="*/ 33667 h 604757"/>
                <a:gd name="connsiteX18" fmla="*/ 85776 w 670288"/>
                <a:gd name="connsiteY18" fmla="*/ 59861 h 604757"/>
                <a:gd name="connsiteX19" fmla="*/ 83395 w 670288"/>
                <a:gd name="connsiteY19" fmla="*/ 100342 h 604757"/>
                <a:gd name="connsiteX20" fmla="*/ 509639 w 670288"/>
                <a:gd name="connsiteY20" fmla="*/ 97961 h 604757"/>
                <a:gd name="connsiteX21" fmla="*/ 562026 w 670288"/>
                <a:gd name="connsiteY21" fmla="*/ 67004 h 604757"/>
                <a:gd name="connsiteX22" fmla="*/ 592983 w 670288"/>
                <a:gd name="connsiteY22" fmla="*/ 329 h 604757"/>
                <a:gd name="connsiteX0" fmla="*/ 592983 w 670288"/>
                <a:gd name="connsiteY0" fmla="*/ 329 h 604757"/>
                <a:gd name="connsiteX1" fmla="*/ 642989 w 670288"/>
                <a:gd name="connsiteY1" fmla="*/ 45573 h 604757"/>
                <a:gd name="connsiteX2" fmla="*/ 666801 w 670288"/>
                <a:gd name="connsiteY2" fmla="*/ 136061 h 604757"/>
                <a:gd name="connsiteX3" fmla="*/ 669183 w 670288"/>
                <a:gd name="connsiteY3" fmla="*/ 407523 h 604757"/>
                <a:gd name="connsiteX4" fmla="*/ 657276 w 670288"/>
                <a:gd name="connsiteY4" fmla="*/ 519442 h 604757"/>
                <a:gd name="connsiteX5" fmla="*/ 602508 w 670288"/>
                <a:gd name="connsiteY5" fmla="*/ 600404 h 604757"/>
                <a:gd name="connsiteX6" fmla="*/ 564408 w 670288"/>
                <a:gd name="connsiteY6" fmla="*/ 588498 h 604757"/>
                <a:gd name="connsiteX7" fmla="*/ 557264 w 670288"/>
                <a:gd name="connsiteY7" fmla="*/ 543254 h 604757"/>
                <a:gd name="connsiteX8" fmla="*/ 528689 w 670288"/>
                <a:gd name="connsiteY8" fmla="*/ 514679 h 604757"/>
                <a:gd name="connsiteX9" fmla="*/ 428676 w 670288"/>
                <a:gd name="connsiteY9" fmla="*/ 509917 h 604757"/>
                <a:gd name="connsiteX10" fmla="*/ 133401 w 670288"/>
                <a:gd name="connsiteY10" fmla="*/ 509917 h 604757"/>
                <a:gd name="connsiteX11" fmla="*/ 90539 w 670288"/>
                <a:gd name="connsiteY11" fmla="*/ 507536 h 604757"/>
                <a:gd name="connsiteX12" fmla="*/ 81014 w 670288"/>
                <a:gd name="connsiteY12" fmla="*/ 555161 h 604757"/>
                <a:gd name="connsiteX13" fmla="*/ 57201 w 670288"/>
                <a:gd name="connsiteY13" fmla="*/ 586117 h 604757"/>
                <a:gd name="connsiteX14" fmla="*/ 19101 w 670288"/>
                <a:gd name="connsiteY14" fmla="*/ 574211 h 604757"/>
                <a:gd name="connsiteX15" fmla="*/ 4814 w 670288"/>
                <a:gd name="connsiteY15" fmla="*/ 512298 h 604757"/>
                <a:gd name="connsiteX16" fmla="*/ 51 w 670288"/>
                <a:gd name="connsiteY16" fmla="*/ 107486 h 604757"/>
                <a:gd name="connsiteX17" fmla="*/ 21482 w 670288"/>
                <a:gd name="connsiteY17" fmla="*/ 33667 h 604757"/>
                <a:gd name="connsiteX18" fmla="*/ 85776 w 670288"/>
                <a:gd name="connsiteY18" fmla="*/ 59861 h 604757"/>
                <a:gd name="connsiteX19" fmla="*/ 83395 w 670288"/>
                <a:gd name="connsiteY19" fmla="*/ 100342 h 604757"/>
                <a:gd name="connsiteX20" fmla="*/ 509639 w 670288"/>
                <a:gd name="connsiteY20" fmla="*/ 97961 h 604757"/>
                <a:gd name="connsiteX21" fmla="*/ 562026 w 670288"/>
                <a:gd name="connsiteY21" fmla="*/ 67004 h 604757"/>
                <a:gd name="connsiteX22" fmla="*/ 592983 w 670288"/>
                <a:gd name="connsiteY22" fmla="*/ 329 h 604757"/>
                <a:gd name="connsiteX0" fmla="*/ 592983 w 670288"/>
                <a:gd name="connsiteY0" fmla="*/ 329 h 604757"/>
                <a:gd name="connsiteX1" fmla="*/ 642989 w 670288"/>
                <a:gd name="connsiteY1" fmla="*/ 45573 h 604757"/>
                <a:gd name="connsiteX2" fmla="*/ 666801 w 670288"/>
                <a:gd name="connsiteY2" fmla="*/ 136061 h 604757"/>
                <a:gd name="connsiteX3" fmla="*/ 669183 w 670288"/>
                <a:gd name="connsiteY3" fmla="*/ 407523 h 604757"/>
                <a:gd name="connsiteX4" fmla="*/ 657276 w 670288"/>
                <a:gd name="connsiteY4" fmla="*/ 519442 h 604757"/>
                <a:gd name="connsiteX5" fmla="*/ 602508 w 670288"/>
                <a:gd name="connsiteY5" fmla="*/ 600404 h 604757"/>
                <a:gd name="connsiteX6" fmla="*/ 564408 w 670288"/>
                <a:gd name="connsiteY6" fmla="*/ 588498 h 604757"/>
                <a:gd name="connsiteX7" fmla="*/ 557264 w 670288"/>
                <a:gd name="connsiteY7" fmla="*/ 543254 h 604757"/>
                <a:gd name="connsiteX8" fmla="*/ 528689 w 670288"/>
                <a:gd name="connsiteY8" fmla="*/ 514679 h 604757"/>
                <a:gd name="connsiteX9" fmla="*/ 428676 w 670288"/>
                <a:gd name="connsiteY9" fmla="*/ 509917 h 604757"/>
                <a:gd name="connsiteX10" fmla="*/ 133401 w 670288"/>
                <a:gd name="connsiteY10" fmla="*/ 509917 h 604757"/>
                <a:gd name="connsiteX11" fmla="*/ 90539 w 670288"/>
                <a:gd name="connsiteY11" fmla="*/ 507536 h 604757"/>
                <a:gd name="connsiteX12" fmla="*/ 81014 w 670288"/>
                <a:gd name="connsiteY12" fmla="*/ 555161 h 604757"/>
                <a:gd name="connsiteX13" fmla="*/ 57201 w 670288"/>
                <a:gd name="connsiteY13" fmla="*/ 586117 h 604757"/>
                <a:gd name="connsiteX14" fmla="*/ 19101 w 670288"/>
                <a:gd name="connsiteY14" fmla="*/ 574211 h 604757"/>
                <a:gd name="connsiteX15" fmla="*/ 4814 w 670288"/>
                <a:gd name="connsiteY15" fmla="*/ 512298 h 604757"/>
                <a:gd name="connsiteX16" fmla="*/ 51 w 670288"/>
                <a:gd name="connsiteY16" fmla="*/ 107486 h 604757"/>
                <a:gd name="connsiteX17" fmla="*/ 21482 w 670288"/>
                <a:gd name="connsiteY17" fmla="*/ 33667 h 604757"/>
                <a:gd name="connsiteX18" fmla="*/ 85776 w 670288"/>
                <a:gd name="connsiteY18" fmla="*/ 59861 h 604757"/>
                <a:gd name="connsiteX19" fmla="*/ 83395 w 670288"/>
                <a:gd name="connsiteY19" fmla="*/ 100342 h 604757"/>
                <a:gd name="connsiteX20" fmla="*/ 509639 w 670288"/>
                <a:gd name="connsiteY20" fmla="*/ 97961 h 604757"/>
                <a:gd name="connsiteX21" fmla="*/ 562026 w 670288"/>
                <a:gd name="connsiteY21" fmla="*/ 67004 h 604757"/>
                <a:gd name="connsiteX22" fmla="*/ 592983 w 670288"/>
                <a:gd name="connsiteY22" fmla="*/ 329 h 604757"/>
                <a:gd name="connsiteX0" fmla="*/ 592983 w 670288"/>
                <a:gd name="connsiteY0" fmla="*/ 329 h 604757"/>
                <a:gd name="connsiteX1" fmla="*/ 642989 w 670288"/>
                <a:gd name="connsiteY1" fmla="*/ 45573 h 604757"/>
                <a:gd name="connsiteX2" fmla="*/ 666801 w 670288"/>
                <a:gd name="connsiteY2" fmla="*/ 136061 h 604757"/>
                <a:gd name="connsiteX3" fmla="*/ 669183 w 670288"/>
                <a:gd name="connsiteY3" fmla="*/ 407523 h 604757"/>
                <a:gd name="connsiteX4" fmla="*/ 657276 w 670288"/>
                <a:gd name="connsiteY4" fmla="*/ 519442 h 604757"/>
                <a:gd name="connsiteX5" fmla="*/ 602508 w 670288"/>
                <a:gd name="connsiteY5" fmla="*/ 600404 h 604757"/>
                <a:gd name="connsiteX6" fmla="*/ 564408 w 670288"/>
                <a:gd name="connsiteY6" fmla="*/ 588498 h 604757"/>
                <a:gd name="connsiteX7" fmla="*/ 557264 w 670288"/>
                <a:gd name="connsiteY7" fmla="*/ 543254 h 604757"/>
                <a:gd name="connsiteX8" fmla="*/ 528689 w 670288"/>
                <a:gd name="connsiteY8" fmla="*/ 514679 h 604757"/>
                <a:gd name="connsiteX9" fmla="*/ 428676 w 670288"/>
                <a:gd name="connsiteY9" fmla="*/ 509917 h 604757"/>
                <a:gd name="connsiteX10" fmla="*/ 133401 w 670288"/>
                <a:gd name="connsiteY10" fmla="*/ 509917 h 604757"/>
                <a:gd name="connsiteX11" fmla="*/ 90539 w 670288"/>
                <a:gd name="connsiteY11" fmla="*/ 507536 h 604757"/>
                <a:gd name="connsiteX12" fmla="*/ 81014 w 670288"/>
                <a:gd name="connsiteY12" fmla="*/ 555161 h 604757"/>
                <a:gd name="connsiteX13" fmla="*/ 57201 w 670288"/>
                <a:gd name="connsiteY13" fmla="*/ 586117 h 604757"/>
                <a:gd name="connsiteX14" fmla="*/ 19101 w 670288"/>
                <a:gd name="connsiteY14" fmla="*/ 574211 h 604757"/>
                <a:gd name="connsiteX15" fmla="*/ 4814 w 670288"/>
                <a:gd name="connsiteY15" fmla="*/ 512298 h 604757"/>
                <a:gd name="connsiteX16" fmla="*/ 51 w 670288"/>
                <a:gd name="connsiteY16" fmla="*/ 107486 h 604757"/>
                <a:gd name="connsiteX17" fmla="*/ 21482 w 670288"/>
                <a:gd name="connsiteY17" fmla="*/ 33667 h 604757"/>
                <a:gd name="connsiteX18" fmla="*/ 85776 w 670288"/>
                <a:gd name="connsiteY18" fmla="*/ 59861 h 604757"/>
                <a:gd name="connsiteX19" fmla="*/ 83395 w 670288"/>
                <a:gd name="connsiteY19" fmla="*/ 100342 h 604757"/>
                <a:gd name="connsiteX20" fmla="*/ 509639 w 670288"/>
                <a:gd name="connsiteY20" fmla="*/ 97961 h 604757"/>
                <a:gd name="connsiteX21" fmla="*/ 562026 w 670288"/>
                <a:gd name="connsiteY21" fmla="*/ 67004 h 604757"/>
                <a:gd name="connsiteX22" fmla="*/ 592983 w 670288"/>
                <a:gd name="connsiteY22" fmla="*/ 329 h 604757"/>
                <a:gd name="connsiteX0" fmla="*/ 592983 w 670288"/>
                <a:gd name="connsiteY0" fmla="*/ 329 h 604757"/>
                <a:gd name="connsiteX1" fmla="*/ 642989 w 670288"/>
                <a:gd name="connsiteY1" fmla="*/ 45573 h 604757"/>
                <a:gd name="connsiteX2" fmla="*/ 666801 w 670288"/>
                <a:gd name="connsiteY2" fmla="*/ 136061 h 604757"/>
                <a:gd name="connsiteX3" fmla="*/ 669183 w 670288"/>
                <a:gd name="connsiteY3" fmla="*/ 407523 h 604757"/>
                <a:gd name="connsiteX4" fmla="*/ 657276 w 670288"/>
                <a:gd name="connsiteY4" fmla="*/ 519442 h 604757"/>
                <a:gd name="connsiteX5" fmla="*/ 602508 w 670288"/>
                <a:gd name="connsiteY5" fmla="*/ 600404 h 604757"/>
                <a:gd name="connsiteX6" fmla="*/ 564408 w 670288"/>
                <a:gd name="connsiteY6" fmla="*/ 588498 h 604757"/>
                <a:gd name="connsiteX7" fmla="*/ 557264 w 670288"/>
                <a:gd name="connsiteY7" fmla="*/ 543254 h 604757"/>
                <a:gd name="connsiteX8" fmla="*/ 528689 w 670288"/>
                <a:gd name="connsiteY8" fmla="*/ 514679 h 604757"/>
                <a:gd name="connsiteX9" fmla="*/ 428676 w 670288"/>
                <a:gd name="connsiteY9" fmla="*/ 509917 h 604757"/>
                <a:gd name="connsiteX10" fmla="*/ 133401 w 670288"/>
                <a:gd name="connsiteY10" fmla="*/ 509917 h 604757"/>
                <a:gd name="connsiteX11" fmla="*/ 90539 w 670288"/>
                <a:gd name="connsiteY11" fmla="*/ 507536 h 604757"/>
                <a:gd name="connsiteX12" fmla="*/ 81014 w 670288"/>
                <a:gd name="connsiteY12" fmla="*/ 555161 h 604757"/>
                <a:gd name="connsiteX13" fmla="*/ 57201 w 670288"/>
                <a:gd name="connsiteY13" fmla="*/ 586117 h 604757"/>
                <a:gd name="connsiteX14" fmla="*/ 19101 w 670288"/>
                <a:gd name="connsiteY14" fmla="*/ 574211 h 604757"/>
                <a:gd name="connsiteX15" fmla="*/ 4814 w 670288"/>
                <a:gd name="connsiteY15" fmla="*/ 512298 h 604757"/>
                <a:gd name="connsiteX16" fmla="*/ 51 w 670288"/>
                <a:gd name="connsiteY16" fmla="*/ 107486 h 604757"/>
                <a:gd name="connsiteX17" fmla="*/ 21482 w 670288"/>
                <a:gd name="connsiteY17" fmla="*/ 33667 h 604757"/>
                <a:gd name="connsiteX18" fmla="*/ 85776 w 670288"/>
                <a:gd name="connsiteY18" fmla="*/ 59861 h 604757"/>
                <a:gd name="connsiteX19" fmla="*/ 83395 w 670288"/>
                <a:gd name="connsiteY19" fmla="*/ 100342 h 604757"/>
                <a:gd name="connsiteX20" fmla="*/ 509639 w 670288"/>
                <a:gd name="connsiteY20" fmla="*/ 97961 h 604757"/>
                <a:gd name="connsiteX21" fmla="*/ 562026 w 670288"/>
                <a:gd name="connsiteY21" fmla="*/ 67004 h 604757"/>
                <a:gd name="connsiteX22" fmla="*/ 592983 w 670288"/>
                <a:gd name="connsiteY22" fmla="*/ 329 h 604757"/>
                <a:gd name="connsiteX0" fmla="*/ 592983 w 670288"/>
                <a:gd name="connsiteY0" fmla="*/ 329 h 604757"/>
                <a:gd name="connsiteX1" fmla="*/ 642989 w 670288"/>
                <a:gd name="connsiteY1" fmla="*/ 45573 h 604757"/>
                <a:gd name="connsiteX2" fmla="*/ 666801 w 670288"/>
                <a:gd name="connsiteY2" fmla="*/ 136061 h 604757"/>
                <a:gd name="connsiteX3" fmla="*/ 669183 w 670288"/>
                <a:gd name="connsiteY3" fmla="*/ 407523 h 604757"/>
                <a:gd name="connsiteX4" fmla="*/ 657276 w 670288"/>
                <a:gd name="connsiteY4" fmla="*/ 519442 h 604757"/>
                <a:gd name="connsiteX5" fmla="*/ 602508 w 670288"/>
                <a:gd name="connsiteY5" fmla="*/ 600404 h 604757"/>
                <a:gd name="connsiteX6" fmla="*/ 564408 w 670288"/>
                <a:gd name="connsiteY6" fmla="*/ 588498 h 604757"/>
                <a:gd name="connsiteX7" fmla="*/ 557264 w 670288"/>
                <a:gd name="connsiteY7" fmla="*/ 543254 h 604757"/>
                <a:gd name="connsiteX8" fmla="*/ 528689 w 670288"/>
                <a:gd name="connsiteY8" fmla="*/ 514679 h 604757"/>
                <a:gd name="connsiteX9" fmla="*/ 428676 w 670288"/>
                <a:gd name="connsiteY9" fmla="*/ 509917 h 604757"/>
                <a:gd name="connsiteX10" fmla="*/ 133401 w 670288"/>
                <a:gd name="connsiteY10" fmla="*/ 509917 h 604757"/>
                <a:gd name="connsiteX11" fmla="*/ 90539 w 670288"/>
                <a:gd name="connsiteY11" fmla="*/ 507536 h 604757"/>
                <a:gd name="connsiteX12" fmla="*/ 81014 w 670288"/>
                <a:gd name="connsiteY12" fmla="*/ 555161 h 604757"/>
                <a:gd name="connsiteX13" fmla="*/ 57201 w 670288"/>
                <a:gd name="connsiteY13" fmla="*/ 586117 h 604757"/>
                <a:gd name="connsiteX14" fmla="*/ 19101 w 670288"/>
                <a:gd name="connsiteY14" fmla="*/ 574211 h 604757"/>
                <a:gd name="connsiteX15" fmla="*/ 4814 w 670288"/>
                <a:gd name="connsiteY15" fmla="*/ 512298 h 604757"/>
                <a:gd name="connsiteX16" fmla="*/ 51 w 670288"/>
                <a:gd name="connsiteY16" fmla="*/ 107486 h 604757"/>
                <a:gd name="connsiteX17" fmla="*/ 21482 w 670288"/>
                <a:gd name="connsiteY17" fmla="*/ 33667 h 604757"/>
                <a:gd name="connsiteX18" fmla="*/ 85776 w 670288"/>
                <a:gd name="connsiteY18" fmla="*/ 59861 h 604757"/>
                <a:gd name="connsiteX19" fmla="*/ 83395 w 670288"/>
                <a:gd name="connsiteY19" fmla="*/ 100342 h 604757"/>
                <a:gd name="connsiteX20" fmla="*/ 509639 w 670288"/>
                <a:gd name="connsiteY20" fmla="*/ 97961 h 604757"/>
                <a:gd name="connsiteX21" fmla="*/ 562026 w 670288"/>
                <a:gd name="connsiteY21" fmla="*/ 67004 h 604757"/>
                <a:gd name="connsiteX22" fmla="*/ 592983 w 670288"/>
                <a:gd name="connsiteY22" fmla="*/ 329 h 604757"/>
                <a:gd name="connsiteX0" fmla="*/ 583458 w 670288"/>
                <a:gd name="connsiteY0" fmla="*/ 353 h 602400"/>
                <a:gd name="connsiteX1" fmla="*/ 642989 w 670288"/>
                <a:gd name="connsiteY1" fmla="*/ 43216 h 602400"/>
                <a:gd name="connsiteX2" fmla="*/ 666801 w 670288"/>
                <a:gd name="connsiteY2" fmla="*/ 133704 h 602400"/>
                <a:gd name="connsiteX3" fmla="*/ 669183 w 670288"/>
                <a:gd name="connsiteY3" fmla="*/ 405166 h 602400"/>
                <a:gd name="connsiteX4" fmla="*/ 657276 w 670288"/>
                <a:gd name="connsiteY4" fmla="*/ 517085 h 602400"/>
                <a:gd name="connsiteX5" fmla="*/ 602508 w 670288"/>
                <a:gd name="connsiteY5" fmla="*/ 598047 h 602400"/>
                <a:gd name="connsiteX6" fmla="*/ 564408 w 670288"/>
                <a:gd name="connsiteY6" fmla="*/ 586141 h 602400"/>
                <a:gd name="connsiteX7" fmla="*/ 557264 w 670288"/>
                <a:gd name="connsiteY7" fmla="*/ 540897 h 602400"/>
                <a:gd name="connsiteX8" fmla="*/ 528689 w 670288"/>
                <a:gd name="connsiteY8" fmla="*/ 512322 h 602400"/>
                <a:gd name="connsiteX9" fmla="*/ 428676 w 670288"/>
                <a:gd name="connsiteY9" fmla="*/ 507560 h 602400"/>
                <a:gd name="connsiteX10" fmla="*/ 133401 w 670288"/>
                <a:gd name="connsiteY10" fmla="*/ 507560 h 602400"/>
                <a:gd name="connsiteX11" fmla="*/ 90539 w 670288"/>
                <a:gd name="connsiteY11" fmla="*/ 505179 h 602400"/>
                <a:gd name="connsiteX12" fmla="*/ 81014 w 670288"/>
                <a:gd name="connsiteY12" fmla="*/ 552804 h 602400"/>
                <a:gd name="connsiteX13" fmla="*/ 57201 w 670288"/>
                <a:gd name="connsiteY13" fmla="*/ 583760 h 602400"/>
                <a:gd name="connsiteX14" fmla="*/ 19101 w 670288"/>
                <a:gd name="connsiteY14" fmla="*/ 571854 h 602400"/>
                <a:gd name="connsiteX15" fmla="*/ 4814 w 670288"/>
                <a:gd name="connsiteY15" fmla="*/ 509941 h 602400"/>
                <a:gd name="connsiteX16" fmla="*/ 51 w 670288"/>
                <a:gd name="connsiteY16" fmla="*/ 105129 h 602400"/>
                <a:gd name="connsiteX17" fmla="*/ 21482 w 670288"/>
                <a:gd name="connsiteY17" fmla="*/ 31310 h 602400"/>
                <a:gd name="connsiteX18" fmla="*/ 85776 w 670288"/>
                <a:gd name="connsiteY18" fmla="*/ 57504 h 602400"/>
                <a:gd name="connsiteX19" fmla="*/ 83395 w 670288"/>
                <a:gd name="connsiteY19" fmla="*/ 97985 h 602400"/>
                <a:gd name="connsiteX20" fmla="*/ 509639 w 670288"/>
                <a:gd name="connsiteY20" fmla="*/ 95604 h 602400"/>
                <a:gd name="connsiteX21" fmla="*/ 562026 w 670288"/>
                <a:gd name="connsiteY21" fmla="*/ 64647 h 602400"/>
                <a:gd name="connsiteX22" fmla="*/ 583458 w 670288"/>
                <a:gd name="connsiteY22" fmla="*/ 353 h 602400"/>
                <a:gd name="connsiteX0" fmla="*/ 583458 w 670288"/>
                <a:gd name="connsiteY0" fmla="*/ 847 h 602894"/>
                <a:gd name="connsiteX1" fmla="*/ 642989 w 670288"/>
                <a:gd name="connsiteY1" fmla="*/ 43710 h 602894"/>
                <a:gd name="connsiteX2" fmla="*/ 666801 w 670288"/>
                <a:gd name="connsiteY2" fmla="*/ 134198 h 602894"/>
                <a:gd name="connsiteX3" fmla="*/ 669183 w 670288"/>
                <a:gd name="connsiteY3" fmla="*/ 405660 h 602894"/>
                <a:gd name="connsiteX4" fmla="*/ 657276 w 670288"/>
                <a:gd name="connsiteY4" fmla="*/ 517579 h 602894"/>
                <a:gd name="connsiteX5" fmla="*/ 602508 w 670288"/>
                <a:gd name="connsiteY5" fmla="*/ 598541 h 602894"/>
                <a:gd name="connsiteX6" fmla="*/ 564408 w 670288"/>
                <a:gd name="connsiteY6" fmla="*/ 586635 h 602894"/>
                <a:gd name="connsiteX7" fmla="*/ 557264 w 670288"/>
                <a:gd name="connsiteY7" fmla="*/ 541391 h 602894"/>
                <a:gd name="connsiteX8" fmla="*/ 528689 w 670288"/>
                <a:gd name="connsiteY8" fmla="*/ 512816 h 602894"/>
                <a:gd name="connsiteX9" fmla="*/ 428676 w 670288"/>
                <a:gd name="connsiteY9" fmla="*/ 508054 h 602894"/>
                <a:gd name="connsiteX10" fmla="*/ 133401 w 670288"/>
                <a:gd name="connsiteY10" fmla="*/ 508054 h 602894"/>
                <a:gd name="connsiteX11" fmla="*/ 90539 w 670288"/>
                <a:gd name="connsiteY11" fmla="*/ 505673 h 602894"/>
                <a:gd name="connsiteX12" fmla="*/ 81014 w 670288"/>
                <a:gd name="connsiteY12" fmla="*/ 553298 h 602894"/>
                <a:gd name="connsiteX13" fmla="*/ 57201 w 670288"/>
                <a:gd name="connsiteY13" fmla="*/ 584254 h 602894"/>
                <a:gd name="connsiteX14" fmla="*/ 19101 w 670288"/>
                <a:gd name="connsiteY14" fmla="*/ 572348 h 602894"/>
                <a:gd name="connsiteX15" fmla="*/ 4814 w 670288"/>
                <a:gd name="connsiteY15" fmla="*/ 510435 h 602894"/>
                <a:gd name="connsiteX16" fmla="*/ 51 w 670288"/>
                <a:gd name="connsiteY16" fmla="*/ 105623 h 602894"/>
                <a:gd name="connsiteX17" fmla="*/ 21482 w 670288"/>
                <a:gd name="connsiteY17" fmla="*/ 31804 h 602894"/>
                <a:gd name="connsiteX18" fmla="*/ 85776 w 670288"/>
                <a:gd name="connsiteY18" fmla="*/ 57998 h 602894"/>
                <a:gd name="connsiteX19" fmla="*/ 83395 w 670288"/>
                <a:gd name="connsiteY19" fmla="*/ 98479 h 602894"/>
                <a:gd name="connsiteX20" fmla="*/ 509639 w 670288"/>
                <a:gd name="connsiteY20" fmla="*/ 96098 h 602894"/>
                <a:gd name="connsiteX21" fmla="*/ 562026 w 670288"/>
                <a:gd name="connsiteY21" fmla="*/ 65141 h 602894"/>
                <a:gd name="connsiteX22" fmla="*/ 583458 w 670288"/>
                <a:gd name="connsiteY22" fmla="*/ 847 h 602894"/>
                <a:gd name="connsiteX0" fmla="*/ 583458 w 670288"/>
                <a:gd name="connsiteY0" fmla="*/ 353 h 602400"/>
                <a:gd name="connsiteX1" fmla="*/ 642989 w 670288"/>
                <a:gd name="connsiteY1" fmla="*/ 43216 h 602400"/>
                <a:gd name="connsiteX2" fmla="*/ 666801 w 670288"/>
                <a:gd name="connsiteY2" fmla="*/ 133704 h 602400"/>
                <a:gd name="connsiteX3" fmla="*/ 669183 w 670288"/>
                <a:gd name="connsiteY3" fmla="*/ 405166 h 602400"/>
                <a:gd name="connsiteX4" fmla="*/ 657276 w 670288"/>
                <a:gd name="connsiteY4" fmla="*/ 517085 h 602400"/>
                <a:gd name="connsiteX5" fmla="*/ 602508 w 670288"/>
                <a:gd name="connsiteY5" fmla="*/ 598047 h 602400"/>
                <a:gd name="connsiteX6" fmla="*/ 564408 w 670288"/>
                <a:gd name="connsiteY6" fmla="*/ 586141 h 602400"/>
                <a:gd name="connsiteX7" fmla="*/ 557264 w 670288"/>
                <a:gd name="connsiteY7" fmla="*/ 540897 h 602400"/>
                <a:gd name="connsiteX8" fmla="*/ 528689 w 670288"/>
                <a:gd name="connsiteY8" fmla="*/ 512322 h 602400"/>
                <a:gd name="connsiteX9" fmla="*/ 428676 w 670288"/>
                <a:gd name="connsiteY9" fmla="*/ 507560 h 602400"/>
                <a:gd name="connsiteX10" fmla="*/ 133401 w 670288"/>
                <a:gd name="connsiteY10" fmla="*/ 507560 h 602400"/>
                <a:gd name="connsiteX11" fmla="*/ 90539 w 670288"/>
                <a:gd name="connsiteY11" fmla="*/ 505179 h 602400"/>
                <a:gd name="connsiteX12" fmla="*/ 81014 w 670288"/>
                <a:gd name="connsiteY12" fmla="*/ 552804 h 602400"/>
                <a:gd name="connsiteX13" fmla="*/ 57201 w 670288"/>
                <a:gd name="connsiteY13" fmla="*/ 583760 h 602400"/>
                <a:gd name="connsiteX14" fmla="*/ 19101 w 670288"/>
                <a:gd name="connsiteY14" fmla="*/ 571854 h 602400"/>
                <a:gd name="connsiteX15" fmla="*/ 4814 w 670288"/>
                <a:gd name="connsiteY15" fmla="*/ 509941 h 602400"/>
                <a:gd name="connsiteX16" fmla="*/ 51 w 670288"/>
                <a:gd name="connsiteY16" fmla="*/ 105129 h 602400"/>
                <a:gd name="connsiteX17" fmla="*/ 21482 w 670288"/>
                <a:gd name="connsiteY17" fmla="*/ 31310 h 602400"/>
                <a:gd name="connsiteX18" fmla="*/ 85776 w 670288"/>
                <a:gd name="connsiteY18" fmla="*/ 57504 h 602400"/>
                <a:gd name="connsiteX19" fmla="*/ 83395 w 670288"/>
                <a:gd name="connsiteY19" fmla="*/ 97985 h 602400"/>
                <a:gd name="connsiteX20" fmla="*/ 509639 w 670288"/>
                <a:gd name="connsiteY20" fmla="*/ 95604 h 602400"/>
                <a:gd name="connsiteX21" fmla="*/ 562026 w 670288"/>
                <a:gd name="connsiteY21" fmla="*/ 64647 h 602400"/>
                <a:gd name="connsiteX22" fmla="*/ 583458 w 670288"/>
                <a:gd name="connsiteY22" fmla="*/ 353 h 602400"/>
                <a:gd name="connsiteX0" fmla="*/ 583458 w 670288"/>
                <a:gd name="connsiteY0" fmla="*/ 353 h 602400"/>
                <a:gd name="connsiteX1" fmla="*/ 642989 w 670288"/>
                <a:gd name="connsiteY1" fmla="*/ 43216 h 602400"/>
                <a:gd name="connsiteX2" fmla="*/ 666801 w 670288"/>
                <a:gd name="connsiteY2" fmla="*/ 133704 h 602400"/>
                <a:gd name="connsiteX3" fmla="*/ 669183 w 670288"/>
                <a:gd name="connsiteY3" fmla="*/ 405166 h 602400"/>
                <a:gd name="connsiteX4" fmla="*/ 657276 w 670288"/>
                <a:gd name="connsiteY4" fmla="*/ 517085 h 602400"/>
                <a:gd name="connsiteX5" fmla="*/ 602508 w 670288"/>
                <a:gd name="connsiteY5" fmla="*/ 598047 h 602400"/>
                <a:gd name="connsiteX6" fmla="*/ 564408 w 670288"/>
                <a:gd name="connsiteY6" fmla="*/ 586141 h 602400"/>
                <a:gd name="connsiteX7" fmla="*/ 557264 w 670288"/>
                <a:gd name="connsiteY7" fmla="*/ 540897 h 602400"/>
                <a:gd name="connsiteX8" fmla="*/ 528689 w 670288"/>
                <a:gd name="connsiteY8" fmla="*/ 512322 h 602400"/>
                <a:gd name="connsiteX9" fmla="*/ 428676 w 670288"/>
                <a:gd name="connsiteY9" fmla="*/ 507560 h 602400"/>
                <a:gd name="connsiteX10" fmla="*/ 133401 w 670288"/>
                <a:gd name="connsiteY10" fmla="*/ 507560 h 602400"/>
                <a:gd name="connsiteX11" fmla="*/ 90539 w 670288"/>
                <a:gd name="connsiteY11" fmla="*/ 505179 h 602400"/>
                <a:gd name="connsiteX12" fmla="*/ 81014 w 670288"/>
                <a:gd name="connsiteY12" fmla="*/ 552804 h 602400"/>
                <a:gd name="connsiteX13" fmla="*/ 57201 w 670288"/>
                <a:gd name="connsiteY13" fmla="*/ 583760 h 602400"/>
                <a:gd name="connsiteX14" fmla="*/ 19101 w 670288"/>
                <a:gd name="connsiteY14" fmla="*/ 571854 h 602400"/>
                <a:gd name="connsiteX15" fmla="*/ 4814 w 670288"/>
                <a:gd name="connsiteY15" fmla="*/ 509941 h 602400"/>
                <a:gd name="connsiteX16" fmla="*/ 51 w 670288"/>
                <a:gd name="connsiteY16" fmla="*/ 105129 h 602400"/>
                <a:gd name="connsiteX17" fmla="*/ 21482 w 670288"/>
                <a:gd name="connsiteY17" fmla="*/ 31310 h 602400"/>
                <a:gd name="connsiteX18" fmla="*/ 78633 w 670288"/>
                <a:gd name="connsiteY18" fmla="*/ 57504 h 602400"/>
                <a:gd name="connsiteX19" fmla="*/ 83395 w 670288"/>
                <a:gd name="connsiteY19" fmla="*/ 97985 h 602400"/>
                <a:gd name="connsiteX20" fmla="*/ 509639 w 670288"/>
                <a:gd name="connsiteY20" fmla="*/ 95604 h 602400"/>
                <a:gd name="connsiteX21" fmla="*/ 562026 w 670288"/>
                <a:gd name="connsiteY21" fmla="*/ 64647 h 602400"/>
                <a:gd name="connsiteX22" fmla="*/ 583458 w 670288"/>
                <a:gd name="connsiteY22" fmla="*/ 353 h 602400"/>
                <a:gd name="connsiteX0" fmla="*/ 583458 w 670288"/>
                <a:gd name="connsiteY0" fmla="*/ 353 h 602400"/>
                <a:gd name="connsiteX1" fmla="*/ 642989 w 670288"/>
                <a:gd name="connsiteY1" fmla="*/ 43216 h 602400"/>
                <a:gd name="connsiteX2" fmla="*/ 666801 w 670288"/>
                <a:gd name="connsiteY2" fmla="*/ 133704 h 602400"/>
                <a:gd name="connsiteX3" fmla="*/ 669183 w 670288"/>
                <a:gd name="connsiteY3" fmla="*/ 405166 h 602400"/>
                <a:gd name="connsiteX4" fmla="*/ 657276 w 670288"/>
                <a:gd name="connsiteY4" fmla="*/ 517085 h 602400"/>
                <a:gd name="connsiteX5" fmla="*/ 602508 w 670288"/>
                <a:gd name="connsiteY5" fmla="*/ 598047 h 602400"/>
                <a:gd name="connsiteX6" fmla="*/ 564408 w 670288"/>
                <a:gd name="connsiteY6" fmla="*/ 586141 h 602400"/>
                <a:gd name="connsiteX7" fmla="*/ 557264 w 670288"/>
                <a:gd name="connsiteY7" fmla="*/ 540897 h 602400"/>
                <a:gd name="connsiteX8" fmla="*/ 528689 w 670288"/>
                <a:gd name="connsiteY8" fmla="*/ 512322 h 602400"/>
                <a:gd name="connsiteX9" fmla="*/ 428676 w 670288"/>
                <a:gd name="connsiteY9" fmla="*/ 507560 h 602400"/>
                <a:gd name="connsiteX10" fmla="*/ 133401 w 670288"/>
                <a:gd name="connsiteY10" fmla="*/ 507560 h 602400"/>
                <a:gd name="connsiteX11" fmla="*/ 90539 w 670288"/>
                <a:gd name="connsiteY11" fmla="*/ 505179 h 602400"/>
                <a:gd name="connsiteX12" fmla="*/ 81014 w 670288"/>
                <a:gd name="connsiteY12" fmla="*/ 552804 h 602400"/>
                <a:gd name="connsiteX13" fmla="*/ 57201 w 670288"/>
                <a:gd name="connsiteY13" fmla="*/ 583760 h 602400"/>
                <a:gd name="connsiteX14" fmla="*/ 19101 w 670288"/>
                <a:gd name="connsiteY14" fmla="*/ 571854 h 602400"/>
                <a:gd name="connsiteX15" fmla="*/ 4814 w 670288"/>
                <a:gd name="connsiteY15" fmla="*/ 509941 h 602400"/>
                <a:gd name="connsiteX16" fmla="*/ 51 w 670288"/>
                <a:gd name="connsiteY16" fmla="*/ 105129 h 602400"/>
                <a:gd name="connsiteX17" fmla="*/ 21482 w 670288"/>
                <a:gd name="connsiteY17" fmla="*/ 31310 h 602400"/>
                <a:gd name="connsiteX18" fmla="*/ 78633 w 670288"/>
                <a:gd name="connsiteY18" fmla="*/ 57504 h 602400"/>
                <a:gd name="connsiteX19" fmla="*/ 83395 w 670288"/>
                <a:gd name="connsiteY19" fmla="*/ 97985 h 602400"/>
                <a:gd name="connsiteX20" fmla="*/ 509639 w 670288"/>
                <a:gd name="connsiteY20" fmla="*/ 95604 h 602400"/>
                <a:gd name="connsiteX21" fmla="*/ 562026 w 670288"/>
                <a:gd name="connsiteY21" fmla="*/ 64647 h 602400"/>
                <a:gd name="connsiteX22" fmla="*/ 583458 w 670288"/>
                <a:gd name="connsiteY22" fmla="*/ 353 h 602400"/>
                <a:gd name="connsiteX0" fmla="*/ 583458 w 670288"/>
                <a:gd name="connsiteY0" fmla="*/ 353 h 602400"/>
                <a:gd name="connsiteX1" fmla="*/ 642989 w 670288"/>
                <a:gd name="connsiteY1" fmla="*/ 43216 h 602400"/>
                <a:gd name="connsiteX2" fmla="*/ 666801 w 670288"/>
                <a:gd name="connsiteY2" fmla="*/ 133704 h 602400"/>
                <a:gd name="connsiteX3" fmla="*/ 669183 w 670288"/>
                <a:gd name="connsiteY3" fmla="*/ 405166 h 602400"/>
                <a:gd name="connsiteX4" fmla="*/ 657276 w 670288"/>
                <a:gd name="connsiteY4" fmla="*/ 517085 h 602400"/>
                <a:gd name="connsiteX5" fmla="*/ 602508 w 670288"/>
                <a:gd name="connsiteY5" fmla="*/ 598047 h 602400"/>
                <a:gd name="connsiteX6" fmla="*/ 564408 w 670288"/>
                <a:gd name="connsiteY6" fmla="*/ 586141 h 602400"/>
                <a:gd name="connsiteX7" fmla="*/ 557264 w 670288"/>
                <a:gd name="connsiteY7" fmla="*/ 540897 h 602400"/>
                <a:gd name="connsiteX8" fmla="*/ 528689 w 670288"/>
                <a:gd name="connsiteY8" fmla="*/ 512322 h 602400"/>
                <a:gd name="connsiteX9" fmla="*/ 428676 w 670288"/>
                <a:gd name="connsiteY9" fmla="*/ 507560 h 602400"/>
                <a:gd name="connsiteX10" fmla="*/ 133401 w 670288"/>
                <a:gd name="connsiteY10" fmla="*/ 507560 h 602400"/>
                <a:gd name="connsiteX11" fmla="*/ 90539 w 670288"/>
                <a:gd name="connsiteY11" fmla="*/ 505179 h 602400"/>
                <a:gd name="connsiteX12" fmla="*/ 81014 w 670288"/>
                <a:gd name="connsiteY12" fmla="*/ 552804 h 602400"/>
                <a:gd name="connsiteX13" fmla="*/ 57201 w 670288"/>
                <a:gd name="connsiteY13" fmla="*/ 583760 h 602400"/>
                <a:gd name="connsiteX14" fmla="*/ 19101 w 670288"/>
                <a:gd name="connsiteY14" fmla="*/ 571854 h 602400"/>
                <a:gd name="connsiteX15" fmla="*/ 4814 w 670288"/>
                <a:gd name="connsiteY15" fmla="*/ 509941 h 602400"/>
                <a:gd name="connsiteX16" fmla="*/ 51 w 670288"/>
                <a:gd name="connsiteY16" fmla="*/ 105129 h 602400"/>
                <a:gd name="connsiteX17" fmla="*/ 21482 w 670288"/>
                <a:gd name="connsiteY17" fmla="*/ 31310 h 602400"/>
                <a:gd name="connsiteX18" fmla="*/ 78633 w 670288"/>
                <a:gd name="connsiteY18" fmla="*/ 57504 h 602400"/>
                <a:gd name="connsiteX19" fmla="*/ 83395 w 670288"/>
                <a:gd name="connsiteY19" fmla="*/ 97985 h 602400"/>
                <a:gd name="connsiteX20" fmla="*/ 509639 w 670288"/>
                <a:gd name="connsiteY20" fmla="*/ 95604 h 602400"/>
                <a:gd name="connsiteX21" fmla="*/ 562026 w 670288"/>
                <a:gd name="connsiteY21" fmla="*/ 64647 h 602400"/>
                <a:gd name="connsiteX22" fmla="*/ 583458 w 670288"/>
                <a:gd name="connsiteY22" fmla="*/ 353 h 602400"/>
                <a:gd name="connsiteX0" fmla="*/ 583458 w 670288"/>
                <a:gd name="connsiteY0" fmla="*/ 353 h 602400"/>
                <a:gd name="connsiteX1" fmla="*/ 642989 w 670288"/>
                <a:gd name="connsiteY1" fmla="*/ 43216 h 602400"/>
                <a:gd name="connsiteX2" fmla="*/ 666801 w 670288"/>
                <a:gd name="connsiteY2" fmla="*/ 133704 h 602400"/>
                <a:gd name="connsiteX3" fmla="*/ 669183 w 670288"/>
                <a:gd name="connsiteY3" fmla="*/ 405166 h 602400"/>
                <a:gd name="connsiteX4" fmla="*/ 657276 w 670288"/>
                <a:gd name="connsiteY4" fmla="*/ 517085 h 602400"/>
                <a:gd name="connsiteX5" fmla="*/ 602508 w 670288"/>
                <a:gd name="connsiteY5" fmla="*/ 598047 h 602400"/>
                <a:gd name="connsiteX6" fmla="*/ 564408 w 670288"/>
                <a:gd name="connsiteY6" fmla="*/ 586141 h 602400"/>
                <a:gd name="connsiteX7" fmla="*/ 557264 w 670288"/>
                <a:gd name="connsiteY7" fmla="*/ 540897 h 602400"/>
                <a:gd name="connsiteX8" fmla="*/ 528689 w 670288"/>
                <a:gd name="connsiteY8" fmla="*/ 512322 h 602400"/>
                <a:gd name="connsiteX9" fmla="*/ 428676 w 670288"/>
                <a:gd name="connsiteY9" fmla="*/ 507560 h 602400"/>
                <a:gd name="connsiteX10" fmla="*/ 133401 w 670288"/>
                <a:gd name="connsiteY10" fmla="*/ 507560 h 602400"/>
                <a:gd name="connsiteX11" fmla="*/ 90539 w 670288"/>
                <a:gd name="connsiteY11" fmla="*/ 505179 h 602400"/>
                <a:gd name="connsiteX12" fmla="*/ 81014 w 670288"/>
                <a:gd name="connsiteY12" fmla="*/ 552804 h 602400"/>
                <a:gd name="connsiteX13" fmla="*/ 57201 w 670288"/>
                <a:gd name="connsiteY13" fmla="*/ 583760 h 602400"/>
                <a:gd name="connsiteX14" fmla="*/ 19101 w 670288"/>
                <a:gd name="connsiteY14" fmla="*/ 571854 h 602400"/>
                <a:gd name="connsiteX15" fmla="*/ 4814 w 670288"/>
                <a:gd name="connsiteY15" fmla="*/ 509941 h 602400"/>
                <a:gd name="connsiteX16" fmla="*/ 51 w 670288"/>
                <a:gd name="connsiteY16" fmla="*/ 105129 h 602400"/>
                <a:gd name="connsiteX17" fmla="*/ 21482 w 670288"/>
                <a:gd name="connsiteY17" fmla="*/ 31310 h 602400"/>
                <a:gd name="connsiteX18" fmla="*/ 78633 w 670288"/>
                <a:gd name="connsiteY18" fmla="*/ 57504 h 602400"/>
                <a:gd name="connsiteX19" fmla="*/ 83395 w 670288"/>
                <a:gd name="connsiteY19" fmla="*/ 97985 h 602400"/>
                <a:gd name="connsiteX20" fmla="*/ 509639 w 670288"/>
                <a:gd name="connsiteY20" fmla="*/ 95604 h 602400"/>
                <a:gd name="connsiteX21" fmla="*/ 562026 w 670288"/>
                <a:gd name="connsiteY21" fmla="*/ 64647 h 602400"/>
                <a:gd name="connsiteX22" fmla="*/ 583458 w 670288"/>
                <a:gd name="connsiteY22" fmla="*/ 353 h 602400"/>
                <a:gd name="connsiteX0" fmla="*/ 588220 w 670288"/>
                <a:gd name="connsiteY0" fmla="*/ 450 h 595353"/>
                <a:gd name="connsiteX1" fmla="*/ 642989 w 670288"/>
                <a:gd name="connsiteY1" fmla="*/ 36169 h 595353"/>
                <a:gd name="connsiteX2" fmla="*/ 666801 w 670288"/>
                <a:gd name="connsiteY2" fmla="*/ 126657 h 595353"/>
                <a:gd name="connsiteX3" fmla="*/ 669183 w 670288"/>
                <a:gd name="connsiteY3" fmla="*/ 398119 h 595353"/>
                <a:gd name="connsiteX4" fmla="*/ 657276 w 670288"/>
                <a:gd name="connsiteY4" fmla="*/ 510038 h 595353"/>
                <a:gd name="connsiteX5" fmla="*/ 602508 w 670288"/>
                <a:gd name="connsiteY5" fmla="*/ 591000 h 595353"/>
                <a:gd name="connsiteX6" fmla="*/ 564408 w 670288"/>
                <a:gd name="connsiteY6" fmla="*/ 579094 h 595353"/>
                <a:gd name="connsiteX7" fmla="*/ 557264 w 670288"/>
                <a:gd name="connsiteY7" fmla="*/ 533850 h 595353"/>
                <a:gd name="connsiteX8" fmla="*/ 528689 w 670288"/>
                <a:gd name="connsiteY8" fmla="*/ 505275 h 595353"/>
                <a:gd name="connsiteX9" fmla="*/ 428676 w 670288"/>
                <a:gd name="connsiteY9" fmla="*/ 500513 h 595353"/>
                <a:gd name="connsiteX10" fmla="*/ 133401 w 670288"/>
                <a:gd name="connsiteY10" fmla="*/ 500513 h 595353"/>
                <a:gd name="connsiteX11" fmla="*/ 90539 w 670288"/>
                <a:gd name="connsiteY11" fmla="*/ 498132 h 595353"/>
                <a:gd name="connsiteX12" fmla="*/ 81014 w 670288"/>
                <a:gd name="connsiteY12" fmla="*/ 545757 h 595353"/>
                <a:gd name="connsiteX13" fmla="*/ 57201 w 670288"/>
                <a:gd name="connsiteY13" fmla="*/ 576713 h 595353"/>
                <a:gd name="connsiteX14" fmla="*/ 19101 w 670288"/>
                <a:gd name="connsiteY14" fmla="*/ 564807 h 595353"/>
                <a:gd name="connsiteX15" fmla="*/ 4814 w 670288"/>
                <a:gd name="connsiteY15" fmla="*/ 502894 h 595353"/>
                <a:gd name="connsiteX16" fmla="*/ 51 w 670288"/>
                <a:gd name="connsiteY16" fmla="*/ 98082 h 595353"/>
                <a:gd name="connsiteX17" fmla="*/ 21482 w 670288"/>
                <a:gd name="connsiteY17" fmla="*/ 24263 h 595353"/>
                <a:gd name="connsiteX18" fmla="*/ 78633 w 670288"/>
                <a:gd name="connsiteY18" fmla="*/ 50457 h 595353"/>
                <a:gd name="connsiteX19" fmla="*/ 83395 w 670288"/>
                <a:gd name="connsiteY19" fmla="*/ 90938 h 595353"/>
                <a:gd name="connsiteX20" fmla="*/ 509639 w 670288"/>
                <a:gd name="connsiteY20" fmla="*/ 88557 h 595353"/>
                <a:gd name="connsiteX21" fmla="*/ 562026 w 670288"/>
                <a:gd name="connsiteY21" fmla="*/ 57600 h 595353"/>
                <a:gd name="connsiteX22" fmla="*/ 588220 w 670288"/>
                <a:gd name="connsiteY22" fmla="*/ 450 h 595353"/>
                <a:gd name="connsiteX0" fmla="*/ 588220 w 670288"/>
                <a:gd name="connsiteY0" fmla="*/ 450 h 591444"/>
                <a:gd name="connsiteX1" fmla="*/ 642989 w 670288"/>
                <a:gd name="connsiteY1" fmla="*/ 36169 h 591444"/>
                <a:gd name="connsiteX2" fmla="*/ 666801 w 670288"/>
                <a:gd name="connsiteY2" fmla="*/ 126657 h 591444"/>
                <a:gd name="connsiteX3" fmla="*/ 669183 w 670288"/>
                <a:gd name="connsiteY3" fmla="*/ 398119 h 591444"/>
                <a:gd name="connsiteX4" fmla="*/ 657276 w 670288"/>
                <a:gd name="connsiteY4" fmla="*/ 510038 h 591444"/>
                <a:gd name="connsiteX5" fmla="*/ 619177 w 670288"/>
                <a:gd name="connsiteY5" fmla="*/ 586238 h 591444"/>
                <a:gd name="connsiteX6" fmla="*/ 564408 w 670288"/>
                <a:gd name="connsiteY6" fmla="*/ 579094 h 591444"/>
                <a:gd name="connsiteX7" fmla="*/ 557264 w 670288"/>
                <a:gd name="connsiteY7" fmla="*/ 533850 h 591444"/>
                <a:gd name="connsiteX8" fmla="*/ 528689 w 670288"/>
                <a:gd name="connsiteY8" fmla="*/ 505275 h 591444"/>
                <a:gd name="connsiteX9" fmla="*/ 428676 w 670288"/>
                <a:gd name="connsiteY9" fmla="*/ 500513 h 591444"/>
                <a:gd name="connsiteX10" fmla="*/ 133401 w 670288"/>
                <a:gd name="connsiteY10" fmla="*/ 500513 h 591444"/>
                <a:gd name="connsiteX11" fmla="*/ 90539 w 670288"/>
                <a:gd name="connsiteY11" fmla="*/ 498132 h 591444"/>
                <a:gd name="connsiteX12" fmla="*/ 81014 w 670288"/>
                <a:gd name="connsiteY12" fmla="*/ 545757 h 591444"/>
                <a:gd name="connsiteX13" fmla="*/ 57201 w 670288"/>
                <a:gd name="connsiteY13" fmla="*/ 576713 h 591444"/>
                <a:gd name="connsiteX14" fmla="*/ 19101 w 670288"/>
                <a:gd name="connsiteY14" fmla="*/ 564807 h 591444"/>
                <a:gd name="connsiteX15" fmla="*/ 4814 w 670288"/>
                <a:gd name="connsiteY15" fmla="*/ 502894 h 591444"/>
                <a:gd name="connsiteX16" fmla="*/ 51 w 670288"/>
                <a:gd name="connsiteY16" fmla="*/ 98082 h 591444"/>
                <a:gd name="connsiteX17" fmla="*/ 21482 w 670288"/>
                <a:gd name="connsiteY17" fmla="*/ 24263 h 591444"/>
                <a:gd name="connsiteX18" fmla="*/ 78633 w 670288"/>
                <a:gd name="connsiteY18" fmla="*/ 50457 h 591444"/>
                <a:gd name="connsiteX19" fmla="*/ 83395 w 670288"/>
                <a:gd name="connsiteY19" fmla="*/ 90938 h 591444"/>
                <a:gd name="connsiteX20" fmla="*/ 509639 w 670288"/>
                <a:gd name="connsiteY20" fmla="*/ 88557 h 591444"/>
                <a:gd name="connsiteX21" fmla="*/ 562026 w 670288"/>
                <a:gd name="connsiteY21" fmla="*/ 57600 h 591444"/>
                <a:gd name="connsiteX22" fmla="*/ 588220 w 670288"/>
                <a:gd name="connsiteY22" fmla="*/ 450 h 591444"/>
                <a:gd name="connsiteX0" fmla="*/ 588220 w 670288"/>
                <a:gd name="connsiteY0" fmla="*/ 450 h 591444"/>
                <a:gd name="connsiteX1" fmla="*/ 642989 w 670288"/>
                <a:gd name="connsiteY1" fmla="*/ 36169 h 591444"/>
                <a:gd name="connsiteX2" fmla="*/ 666801 w 670288"/>
                <a:gd name="connsiteY2" fmla="*/ 126657 h 591444"/>
                <a:gd name="connsiteX3" fmla="*/ 669183 w 670288"/>
                <a:gd name="connsiteY3" fmla="*/ 398119 h 591444"/>
                <a:gd name="connsiteX4" fmla="*/ 657276 w 670288"/>
                <a:gd name="connsiteY4" fmla="*/ 510038 h 591444"/>
                <a:gd name="connsiteX5" fmla="*/ 619177 w 670288"/>
                <a:gd name="connsiteY5" fmla="*/ 586238 h 591444"/>
                <a:gd name="connsiteX6" fmla="*/ 569171 w 670288"/>
                <a:gd name="connsiteY6" fmla="*/ 579094 h 591444"/>
                <a:gd name="connsiteX7" fmla="*/ 557264 w 670288"/>
                <a:gd name="connsiteY7" fmla="*/ 533850 h 591444"/>
                <a:gd name="connsiteX8" fmla="*/ 528689 w 670288"/>
                <a:gd name="connsiteY8" fmla="*/ 505275 h 591444"/>
                <a:gd name="connsiteX9" fmla="*/ 428676 w 670288"/>
                <a:gd name="connsiteY9" fmla="*/ 500513 h 591444"/>
                <a:gd name="connsiteX10" fmla="*/ 133401 w 670288"/>
                <a:gd name="connsiteY10" fmla="*/ 500513 h 591444"/>
                <a:gd name="connsiteX11" fmla="*/ 90539 w 670288"/>
                <a:gd name="connsiteY11" fmla="*/ 498132 h 591444"/>
                <a:gd name="connsiteX12" fmla="*/ 81014 w 670288"/>
                <a:gd name="connsiteY12" fmla="*/ 545757 h 591444"/>
                <a:gd name="connsiteX13" fmla="*/ 57201 w 670288"/>
                <a:gd name="connsiteY13" fmla="*/ 576713 h 591444"/>
                <a:gd name="connsiteX14" fmla="*/ 19101 w 670288"/>
                <a:gd name="connsiteY14" fmla="*/ 564807 h 591444"/>
                <a:gd name="connsiteX15" fmla="*/ 4814 w 670288"/>
                <a:gd name="connsiteY15" fmla="*/ 502894 h 591444"/>
                <a:gd name="connsiteX16" fmla="*/ 51 w 670288"/>
                <a:gd name="connsiteY16" fmla="*/ 98082 h 591444"/>
                <a:gd name="connsiteX17" fmla="*/ 21482 w 670288"/>
                <a:gd name="connsiteY17" fmla="*/ 24263 h 591444"/>
                <a:gd name="connsiteX18" fmla="*/ 78633 w 670288"/>
                <a:gd name="connsiteY18" fmla="*/ 50457 h 591444"/>
                <a:gd name="connsiteX19" fmla="*/ 83395 w 670288"/>
                <a:gd name="connsiteY19" fmla="*/ 90938 h 591444"/>
                <a:gd name="connsiteX20" fmla="*/ 509639 w 670288"/>
                <a:gd name="connsiteY20" fmla="*/ 88557 h 591444"/>
                <a:gd name="connsiteX21" fmla="*/ 562026 w 670288"/>
                <a:gd name="connsiteY21" fmla="*/ 57600 h 591444"/>
                <a:gd name="connsiteX22" fmla="*/ 588220 w 670288"/>
                <a:gd name="connsiteY22" fmla="*/ 450 h 591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70288" h="591444">
                  <a:moveTo>
                    <a:pt x="588220" y="450"/>
                  </a:moveTo>
                  <a:cubicBezTo>
                    <a:pt x="616000" y="-3122"/>
                    <a:pt x="629892" y="15135"/>
                    <a:pt x="642989" y="36169"/>
                  </a:cubicBezTo>
                  <a:cubicBezTo>
                    <a:pt x="656086" y="57204"/>
                    <a:pt x="662435" y="66332"/>
                    <a:pt x="666801" y="126657"/>
                  </a:cubicBezTo>
                  <a:cubicBezTo>
                    <a:pt x="671167" y="186982"/>
                    <a:pt x="670770" y="334222"/>
                    <a:pt x="669183" y="398119"/>
                  </a:cubicBezTo>
                  <a:cubicBezTo>
                    <a:pt x="667596" y="462016"/>
                    <a:pt x="665610" y="478685"/>
                    <a:pt x="657276" y="510038"/>
                  </a:cubicBezTo>
                  <a:cubicBezTo>
                    <a:pt x="648942" y="541391"/>
                    <a:pt x="633861" y="574729"/>
                    <a:pt x="619177" y="586238"/>
                  </a:cubicBezTo>
                  <a:cubicBezTo>
                    <a:pt x="604493" y="597747"/>
                    <a:pt x="579490" y="587825"/>
                    <a:pt x="569171" y="579094"/>
                  </a:cubicBezTo>
                  <a:cubicBezTo>
                    <a:pt x="558852" y="570363"/>
                    <a:pt x="564011" y="546153"/>
                    <a:pt x="557264" y="533850"/>
                  </a:cubicBezTo>
                  <a:cubicBezTo>
                    <a:pt x="550517" y="521547"/>
                    <a:pt x="550120" y="510831"/>
                    <a:pt x="528689" y="505275"/>
                  </a:cubicBezTo>
                  <a:cubicBezTo>
                    <a:pt x="507258" y="499719"/>
                    <a:pt x="494557" y="501307"/>
                    <a:pt x="428676" y="500513"/>
                  </a:cubicBezTo>
                  <a:cubicBezTo>
                    <a:pt x="362795" y="499719"/>
                    <a:pt x="189757" y="500910"/>
                    <a:pt x="133401" y="500513"/>
                  </a:cubicBezTo>
                  <a:cubicBezTo>
                    <a:pt x="77045" y="500116"/>
                    <a:pt x="99270" y="490591"/>
                    <a:pt x="90539" y="498132"/>
                  </a:cubicBezTo>
                  <a:cubicBezTo>
                    <a:pt x="81808" y="505673"/>
                    <a:pt x="86570" y="532660"/>
                    <a:pt x="81014" y="545757"/>
                  </a:cubicBezTo>
                  <a:cubicBezTo>
                    <a:pt x="75458" y="558854"/>
                    <a:pt x="67520" y="573538"/>
                    <a:pt x="57201" y="576713"/>
                  </a:cubicBezTo>
                  <a:cubicBezTo>
                    <a:pt x="46882" y="579888"/>
                    <a:pt x="27832" y="577110"/>
                    <a:pt x="19101" y="564807"/>
                  </a:cubicBezTo>
                  <a:cubicBezTo>
                    <a:pt x="10370" y="552504"/>
                    <a:pt x="7989" y="580681"/>
                    <a:pt x="4814" y="502894"/>
                  </a:cubicBezTo>
                  <a:cubicBezTo>
                    <a:pt x="1639" y="425107"/>
                    <a:pt x="-346" y="173091"/>
                    <a:pt x="51" y="98082"/>
                  </a:cubicBezTo>
                  <a:cubicBezTo>
                    <a:pt x="448" y="23073"/>
                    <a:pt x="8385" y="32200"/>
                    <a:pt x="21482" y="24263"/>
                  </a:cubicBezTo>
                  <a:cubicBezTo>
                    <a:pt x="34579" y="16326"/>
                    <a:pt x="68315" y="22676"/>
                    <a:pt x="78633" y="50457"/>
                  </a:cubicBezTo>
                  <a:cubicBezTo>
                    <a:pt x="88951" y="78238"/>
                    <a:pt x="71093" y="79826"/>
                    <a:pt x="83395" y="90938"/>
                  </a:cubicBezTo>
                  <a:cubicBezTo>
                    <a:pt x="95697" y="102050"/>
                    <a:pt x="429867" y="94113"/>
                    <a:pt x="509639" y="88557"/>
                  </a:cubicBezTo>
                  <a:cubicBezTo>
                    <a:pt x="544167" y="94907"/>
                    <a:pt x="548929" y="72284"/>
                    <a:pt x="562026" y="57600"/>
                  </a:cubicBezTo>
                  <a:cubicBezTo>
                    <a:pt x="575123" y="42916"/>
                    <a:pt x="560440" y="4022"/>
                    <a:pt x="588220" y="450"/>
                  </a:cubicBezTo>
                  <a:close/>
                </a:path>
              </a:pathLst>
            </a:cu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Rectangle 2058"/>
            <p:cNvSpPr/>
            <p:nvPr/>
          </p:nvSpPr>
          <p:spPr>
            <a:xfrm>
              <a:off x="1428752" y="1689476"/>
              <a:ext cx="659606" cy="332207"/>
            </a:xfrm>
            <a:custGeom>
              <a:avLst/>
              <a:gdLst>
                <a:gd name="connsiteX0" fmla="*/ 0 w 670288"/>
                <a:gd name="connsiteY0" fmla="*/ 0 h 344111"/>
                <a:gd name="connsiteX1" fmla="*/ 670288 w 670288"/>
                <a:gd name="connsiteY1" fmla="*/ 0 h 344111"/>
                <a:gd name="connsiteX2" fmla="*/ 670288 w 670288"/>
                <a:gd name="connsiteY2" fmla="*/ 344111 h 344111"/>
                <a:gd name="connsiteX3" fmla="*/ 0 w 670288"/>
                <a:gd name="connsiteY3" fmla="*/ 344111 h 344111"/>
                <a:gd name="connsiteX4" fmla="*/ 0 w 670288"/>
                <a:gd name="connsiteY4" fmla="*/ 0 h 344111"/>
                <a:gd name="connsiteX0" fmla="*/ 0 w 670288"/>
                <a:gd name="connsiteY0" fmla="*/ 0 h 344111"/>
                <a:gd name="connsiteX1" fmla="*/ 670288 w 670288"/>
                <a:gd name="connsiteY1" fmla="*/ 0 h 344111"/>
                <a:gd name="connsiteX2" fmla="*/ 670288 w 670288"/>
                <a:gd name="connsiteY2" fmla="*/ 344111 h 344111"/>
                <a:gd name="connsiteX3" fmla="*/ 0 w 670288"/>
                <a:gd name="connsiteY3" fmla="*/ 325061 h 344111"/>
                <a:gd name="connsiteX4" fmla="*/ 0 w 670288"/>
                <a:gd name="connsiteY4" fmla="*/ 0 h 344111"/>
                <a:gd name="connsiteX0" fmla="*/ 0 w 670288"/>
                <a:gd name="connsiteY0" fmla="*/ 0 h 344111"/>
                <a:gd name="connsiteX1" fmla="*/ 670288 w 670288"/>
                <a:gd name="connsiteY1" fmla="*/ 0 h 344111"/>
                <a:gd name="connsiteX2" fmla="*/ 670288 w 670288"/>
                <a:gd name="connsiteY2" fmla="*/ 344111 h 344111"/>
                <a:gd name="connsiteX3" fmla="*/ 0 w 670288"/>
                <a:gd name="connsiteY3" fmla="*/ 317918 h 344111"/>
                <a:gd name="connsiteX4" fmla="*/ 0 w 670288"/>
                <a:gd name="connsiteY4" fmla="*/ 0 h 344111"/>
                <a:gd name="connsiteX0" fmla="*/ 0 w 675050"/>
                <a:gd name="connsiteY0" fmla="*/ 23812 h 344111"/>
                <a:gd name="connsiteX1" fmla="*/ 675050 w 675050"/>
                <a:gd name="connsiteY1" fmla="*/ 0 h 344111"/>
                <a:gd name="connsiteX2" fmla="*/ 675050 w 675050"/>
                <a:gd name="connsiteY2" fmla="*/ 344111 h 344111"/>
                <a:gd name="connsiteX3" fmla="*/ 4762 w 675050"/>
                <a:gd name="connsiteY3" fmla="*/ 317918 h 344111"/>
                <a:gd name="connsiteX4" fmla="*/ 0 w 675050"/>
                <a:gd name="connsiteY4" fmla="*/ 23812 h 344111"/>
                <a:gd name="connsiteX0" fmla="*/ 0 w 675050"/>
                <a:gd name="connsiteY0" fmla="*/ 13945 h 344111"/>
                <a:gd name="connsiteX1" fmla="*/ 675050 w 675050"/>
                <a:gd name="connsiteY1" fmla="*/ 0 h 344111"/>
                <a:gd name="connsiteX2" fmla="*/ 675050 w 675050"/>
                <a:gd name="connsiteY2" fmla="*/ 344111 h 344111"/>
                <a:gd name="connsiteX3" fmla="*/ 4762 w 675050"/>
                <a:gd name="connsiteY3" fmla="*/ 317918 h 344111"/>
                <a:gd name="connsiteX4" fmla="*/ 0 w 675050"/>
                <a:gd name="connsiteY4" fmla="*/ 13945 h 344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050" h="344111">
                  <a:moveTo>
                    <a:pt x="0" y="13945"/>
                  </a:moveTo>
                  <a:lnTo>
                    <a:pt x="675050" y="0"/>
                  </a:lnTo>
                  <a:lnTo>
                    <a:pt x="675050" y="344111"/>
                  </a:lnTo>
                  <a:lnTo>
                    <a:pt x="4762" y="317918"/>
                  </a:lnTo>
                  <a:cubicBezTo>
                    <a:pt x="3175" y="219883"/>
                    <a:pt x="1587" y="111980"/>
                    <a:pt x="0" y="13945"/>
                  </a:cubicBezTo>
                  <a:close/>
                </a:path>
              </a:pathLst>
            </a:custGeom>
            <a:solidFill>
              <a:srgbClr val="00A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Freeform 102"/>
            <p:cNvSpPr/>
            <p:nvPr/>
          </p:nvSpPr>
          <p:spPr>
            <a:xfrm flipV="1">
              <a:off x="1426317" y="1660901"/>
              <a:ext cx="667512" cy="103603"/>
            </a:xfrm>
            <a:custGeom>
              <a:avLst/>
              <a:gdLst>
                <a:gd name="connsiteX0" fmla="*/ 0 w 655190"/>
                <a:gd name="connsiteY0" fmla="*/ 48178 h 83896"/>
                <a:gd name="connsiteX1" fmla="*/ 35719 w 655190"/>
                <a:gd name="connsiteY1" fmla="*/ 12459 h 83896"/>
                <a:gd name="connsiteX2" fmla="*/ 95250 w 655190"/>
                <a:gd name="connsiteY2" fmla="*/ 7696 h 83896"/>
                <a:gd name="connsiteX3" fmla="*/ 581025 w 655190"/>
                <a:gd name="connsiteY3" fmla="*/ 5315 h 83896"/>
                <a:gd name="connsiteX4" fmla="*/ 645319 w 655190"/>
                <a:gd name="connsiteY4" fmla="*/ 83896 h 83896"/>
                <a:gd name="connsiteX0" fmla="*/ 0 w 648540"/>
                <a:gd name="connsiteY0" fmla="*/ 46075 h 81793"/>
                <a:gd name="connsiteX1" fmla="*/ 35719 w 648540"/>
                <a:gd name="connsiteY1" fmla="*/ 10356 h 81793"/>
                <a:gd name="connsiteX2" fmla="*/ 95250 w 648540"/>
                <a:gd name="connsiteY2" fmla="*/ 5593 h 81793"/>
                <a:gd name="connsiteX3" fmla="*/ 581025 w 648540"/>
                <a:gd name="connsiteY3" fmla="*/ 3212 h 81793"/>
                <a:gd name="connsiteX4" fmla="*/ 645319 w 648540"/>
                <a:gd name="connsiteY4" fmla="*/ 81793 h 81793"/>
                <a:gd name="connsiteX0" fmla="*/ 0 w 648540"/>
                <a:gd name="connsiteY0" fmla="*/ 40755 h 76473"/>
                <a:gd name="connsiteX1" fmla="*/ 35719 w 648540"/>
                <a:gd name="connsiteY1" fmla="*/ 5036 h 76473"/>
                <a:gd name="connsiteX2" fmla="*/ 95250 w 648540"/>
                <a:gd name="connsiteY2" fmla="*/ 273 h 76473"/>
                <a:gd name="connsiteX3" fmla="*/ 581025 w 648540"/>
                <a:gd name="connsiteY3" fmla="*/ 5036 h 76473"/>
                <a:gd name="connsiteX4" fmla="*/ 645319 w 648540"/>
                <a:gd name="connsiteY4" fmla="*/ 76473 h 76473"/>
                <a:gd name="connsiteX0" fmla="*/ 0 w 648540"/>
                <a:gd name="connsiteY0" fmla="*/ 42863 h 78581"/>
                <a:gd name="connsiteX1" fmla="*/ 35719 w 648540"/>
                <a:gd name="connsiteY1" fmla="*/ 7144 h 78581"/>
                <a:gd name="connsiteX2" fmla="*/ 95250 w 648540"/>
                <a:gd name="connsiteY2" fmla="*/ 2381 h 78581"/>
                <a:gd name="connsiteX3" fmla="*/ 581025 w 648540"/>
                <a:gd name="connsiteY3" fmla="*/ 0 h 78581"/>
                <a:gd name="connsiteX4" fmla="*/ 645319 w 648540"/>
                <a:gd name="connsiteY4" fmla="*/ 78581 h 78581"/>
                <a:gd name="connsiteX0" fmla="*/ 0 w 660677"/>
                <a:gd name="connsiteY0" fmla="*/ 48100 h 83818"/>
                <a:gd name="connsiteX1" fmla="*/ 35719 w 660677"/>
                <a:gd name="connsiteY1" fmla="*/ 12381 h 83818"/>
                <a:gd name="connsiteX2" fmla="*/ 95250 w 660677"/>
                <a:gd name="connsiteY2" fmla="*/ 7618 h 83818"/>
                <a:gd name="connsiteX3" fmla="*/ 581025 w 660677"/>
                <a:gd name="connsiteY3" fmla="*/ 5237 h 83818"/>
                <a:gd name="connsiteX4" fmla="*/ 652463 w 660677"/>
                <a:gd name="connsiteY4" fmla="*/ 83818 h 83818"/>
                <a:gd name="connsiteX0" fmla="*/ 0 w 653280"/>
                <a:gd name="connsiteY0" fmla="*/ 48100 h 83818"/>
                <a:gd name="connsiteX1" fmla="*/ 35719 w 653280"/>
                <a:gd name="connsiteY1" fmla="*/ 12381 h 83818"/>
                <a:gd name="connsiteX2" fmla="*/ 95250 w 653280"/>
                <a:gd name="connsiteY2" fmla="*/ 7618 h 83818"/>
                <a:gd name="connsiteX3" fmla="*/ 581025 w 653280"/>
                <a:gd name="connsiteY3" fmla="*/ 5237 h 83818"/>
                <a:gd name="connsiteX4" fmla="*/ 652463 w 653280"/>
                <a:gd name="connsiteY4" fmla="*/ 83818 h 83818"/>
                <a:gd name="connsiteX0" fmla="*/ 0 w 659607"/>
                <a:gd name="connsiteY0" fmla="*/ 48100 h 83818"/>
                <a:gd name="connsiteX1" fmla="*/ 35719 w 659607"/>
                <a:gd name="connsiteY1" fmla="*/ 12381 h 83818"/>
                <a:gd name="connsiteX2" fmla="*/ 95250 w 659607"/>
                <a:gd name="connsiteY2" fmla="*/ 7618 h 83818"/>
                <a:gd name="connsiteX3" fmla="*/ 581025 w 659607"/>
                <a:gd name="connsiteY3" fmla="*/ 5237 h 83818"/>
                <a:gd name="connsiteX4" fmla="*/ 659607 w 659607"/>
                <a:gd name="connsiteY4" fmla="*/ 83818 h 83818"/>
                <a:gd name="connsiteX0" fmla="*/ 0 w 659607"/>
                <a:gd name="connsiteY0" fmla="*/ 48100 h 83818"/>
                <a:gd name="connsiteX1" fmla="*/ 35719 w 659607"/>
                <a:gd name="connsiteY1" fmla="*/ 12381 h 83818"/>
                <a:gd name="connsiteX2" fmla="*/ 95250 w 659607"/>
                <a:gd name="connsiteY2" fmla="*/ 7618 h 83818"/>
                <a:gd name="connsiteX3" fmla="*/ 581025 w 659607"/>
                <a:gd name="connsiteY3" fmla="*/ 5237 h 83818"/>
                <a:gd name="connsiteX4" fmla="*/ 659607 w 659607"/>
                <a:gd name="connsiteY4" fmla="*/ 83818 h 83818"/>
                <a:gd name="connsiteX0" fmla="*/ 0 w 659607"/>
                <a:gd name="connsiteY0" fmla="*/ 48100 h 83818"/>
                <a:gd name="connsiteX1" fmla="*/ 35719 w 659607"/>
                <a:gd name="connsiteY1" fmla="*/ 12381 h 83818"/>
                <a:gd name="connsiteX2" fmla="*/ 95250 w 659607"/>
                <a:gd name="connsiteY2" fmla="*/ 7618 h 83818"/>
                <a:gd name="connsiteX3" fmla="*/ 581025 w 659607"/>
                <a:gd name="connsiteY3" fmla="*/ 5237 h 83818"/>
                <a:gd name="connsiteX4" fmla="*/ 659607 w 659607"/>
                <a:gd name="connsiteY4" fmla="*/ 83818 h 83818"/>
                <a:gd name="connsiteX0" fmla="*/ 0 w 659607"/>
                <a:gd name="connsiteY0" fmla="*/ 57625 h 83818"/>
                <a:gd name="connsiteX1" fmla="*/ 35719 w 659607"/>
                <a:gd name="connsiteY1" fmla="*/ 12381 h 83818"/>
                <a:gd name="connsiteX2" fmla="*/ 95250 w 659607"/>
                <a:gd name="connsiteY2" fmla="*/ 7618 h 83818"/>
                <a:gd name="connsiteX3" fmla="*/ 581025 w 659607"/>
                <a:gd name="connsiteY3" fmla="*/ 5237 h 83818"/>
                <a:gd name="connsiteX4" fmla="*/ 659607 w 659607"/>
                <a:gd name="connsiteY4" fmla="*/ 83818 h 83818"/>
                <a:gd name="connsiteX0" fmla="*/ 0 w 659607"/>
                <a:gd name="connsiteY0" fmla="*/ 57783 h 83976"/>
                <a:gd name="connsiteX1" fmla="*/ 40482 w 659607"/>
                <a:gd name="connsiteY1" fmla="*/ 14921 h 83976"/>
                <a:gd name="connsiteX2" fmla="*/ 95250 w 659607"/>
                <a:gd name="connsiteY2" fmla="*/ 7776 h 83976"/>
                <a:gd name="connsiteX3" fmla="*/ 581025 w 659607"/>
                <a:gd name="connsiteY3" fmla="*/ 5395 h 83976"/>
                <a:gd name="connsiteX4" fmla="*/ 659607 w 659607"/>
                <a:gd name="connsiteY4" fmla="*/ 83976 h 83976"/>
                <a:gd name="connsiteX0" fmla="*/ 0 w 659607"/>
                <a:gd name="connsiteY0" fmla="*/ 55926 h 82119"/>
                <a:gd name="connsiteX1" fmla="*/ 40482 w 659607"/>
                <a:gd name="connsiteY1" fmla="*/ 13064 h 82119"/>
                <a:gd name="connsiteX2" fmla="*/ 95250 w 659607"/>
                <a:gd name="connsiteY2" fmla="*/ 5919 h 82119"/>
                <a:gd name="connsiteX3" fmla="*/ 511969 w 659607"/>
                <a:gd name="connsiteY3" fmla="*/ 5919 h 82119"/>
                <a:gd name="connsiteX4" fmla="*/ 659607 w 659607"/>
                <a:gd name="connsiteY4" fmla="*/ 82119 h 82119"/>
                <a:gd name="connsiteX0" fmla="*/ 0 w 659607"/>
                <a:gd name="connsiteY0" fmla="*/ 50759 h 76952"/>
                <a:gd name="connsiteX1" fmla="*/ 40482 w 659607"/>
                <a:gd name="connsiteY1" fmla="*/ 7897 h 76952"/>
                <a:gd name="connsiteX2" fmla="*/ 95250 w 659607"/>
                <a:gd name="connsiteY2" fmla="*/ 752 h 76952"/>
                <a:gd name="connsiteX3" fmla="*/ 511969 w 659607"/>
                <a:gd name="connsiteY3" fmla="*/ 752 h 76952"/>
                <a:gd name="connsiteX4" fmla="*/ 659607 w 659607"/>
                <a:gd name="connsiteY4" fmla="*/ 76952 h 76952"/>
                <a:gd name="connsiteX0" fmla="*/ 0 w 659607"/>
                <a:gd name="connsiteY0" fmla="*/ 50759 h 76952"/>
                <a:gd name="connsiteX1" fmla="*/ 40482 w 659607"/>
                <a:gd name="connsiteY1" fmla="*/ 7897 h 76952"/>
                <a:gd name="connsiteX2" fmla="*/ 95250 w 659607"/>
                <a:gd name="connsiteY2" fmla="*/ 752 h 76952"/>
                <a:gd name="connsiteX3" fmla="*/ 511969 w 659607"/>
                <a:gd name="connsiteY3" fmla="*/ 752 h 76952"/>
                <a:gd name="connsiteX4" fmla="*/ 659607 w 659607"/>
                <a:gd name="connsiteY4" fmla="*/ 76952 h 76952"/>
                <a:gd name="connsiteX0" fmla="*/ 0 w 659607"/>
                <a:gd name="connsiteY0" fmla="*/ 55925 h 82118"/>
                <a:gd name="connsiteX1" fmla="*/ 40482 w 659607"/>
                <a:gd name="connsiteY1" fmla="*/ 13063 h 82118"/>
                <a:gd name="connsiteX2" fmla="*/ 133350 w 659607"/>
                <a:gd name="connsiteY2" fmla="*/ 5918 h 82118"/>
                <a:gd name="connsiteX3" fmla="*/ 511969 w 659607"/>
                <a:gd name="connsiteY3" fmla="*/ 5918 h 82118"/>
                <a:gd name="connsiteX4" fmla="*/ 659607 w 659607"/>
                <a:gd name="connsiteY4" fmla="*/ 82118 h 82118"/>
                <a:gd name="connsiteX0" fmla="*/ 0 w 659607"/>
                <a:gd name="connsiteY0" fmla="*/ 55925 h 82118"/>
                <a:gd name="connsiteX1" fmla="*/ 133350 w 659607"/>
                <a:gd name="connsiteY1" fmla="*/ 5918 h 82118"/>
                <a:gd name="connsiteX2" fmla="*/ 511969 w 659607"/>
                <a:gd name="connsiteY2" fmla="*/ 5918 h 82118"/>
                <a:gd name="connsiteX3" fmla="*/ 659607 w 659607"/>
                <a:gd name="connsiteY3" fmla="*/ 82118 h 82118"/>
                <a:gd name="connsiteX0" fmla="*/ 0 w 659607"/>
                <a:gd name="connsiteY0" fmla="*/ 55925 h 82118"/>
                <a:gd name="connsiteX1" fmla="*/ 133350 w 659607"/>
                <a:gd name="connsiteY1" fmla="*/ 5918 h 82118"/>
                <a:gd name="connsiteX2" fmla="*/ 511969 w 659607"/>
                <a:gd name="connsiteY2" fmla="*/ 5918 h 82118"/>
                <a:gd name="connsiteX3" fmla="*/ 659607 w 659607"/>
                <a:gd name="connsiteY3" fmla="*/ 82118 h 82118"/>
                <a:gd name="connsiteX0" fmla="*/ 0 w 654844"/>
                <a:gd name="connsiteY0" fmla="*/ 65527 h 84576"/>
                <a:gd name="connsiteX1" fmla="*/ 128587 w 654844"/>
                <a:gd name="connsiteY1" fmla="*/ 8376 h 84576"/>
                <a:gd name="connsiteX2" fmla="*/ 507206 w 654844"/>
                <a:gd name="connsiteY2" fmla="*/ 8376 h 84576"/>
                <a:gd name="connsiteX3" fmla="*/ 654844 w 654844"/>
                <a:gd name="connsiteY3" fmla="*/ 84576 h 84576"/>
                <a:gd name="connsiteX0" fmla="*/ 0 w 654844"/>
                <a:gd name="connsiteY0" fmla="*/ 88256 h 88256"/>
                <a:gd name="connsiteX1" fmla="*/ 128587 w 654844"/>
                <a:gd name="connsiteY1" fmla="*/ 9674 h 88256"/>
                <a:gd name="connsiteX2" fmla="*/ 507206 w 654844"/>
                <a:gd name="connsiteY2" fmla="*/ 9674 h 88256"/>
                <a:gd name="connsiteX3" fmla="*/ 654844 w 654844"/>
                <a:gd name="connsiteY3" fmla="*/ 85874 h 88256"/>
                <a:gd name="connsiteX0" fmla="*/ 0 w 654844"/>
                <a:gd name="connsiteY0" fmla="*/ 89316 h 103603"/>
                <a:gd name="connsiteX1" fmla="*/ 128587 w 654844"/>
                <a:gd name="connsiteY1" fmla="*/ 10734 h 103603"/>
                <a:gd name="connsiteX2" fmla="*/ 507206 w 654844"/>
                <a:gd name="connsiteY2" fmla="*/ 10734 h 103603"/>
                <a:gd name="connsiteX3" fmla="*/ 654844 w 654844"/>
                <a:gd name="connsiteY3" fmla="*/ 103603 h 103603"/>
              </a:gdLst>
              <a:ahLst/>
              <a:cxnLst>
                <a:cxn ang="0">
                  <a:pos x="connsiteX0" y="connsiteY0"/>
                </a:cxn>
                <a:cxn ang="0">
                  <a:pos x="connsiteX1" y="connsiteY1"/>
                </a:cxn>
                <a:cxn ang="0">
                  <a:pos x="connsiteX2" y="connsiteY2"/>
                </a:cxn>
                <a:cxn ang="0">
                  <a:pos x="connsiteX3" y="connsiteY3"/>
                </a:cxn>
              </a:cxnLst>
              <a:rect l="l" t="t" r="r" b="b"/>
              <a:pathLst>
                <a:path w="654844" h="103603">
                  <a:moveTo>
                    <a:pt x="0" y="89316"/>
                  </a:moveTo>
                  <a:cubicBezTo>
                    <a:pt x="20637" y="55086"/>
                    <a:pt x="44053" y="23831"/>
                    <a:pt x="128587" y="10734"/>
                  </a:cubicBezTo>
                  <a:cubicBezTo>
                    <a:pt x="213121" y="-2363"/>
                    <a:pt x="419497" y="-4744"/>
                    <a:pt x="507206" y="10734"/>
                  </a:cubicBezTo>
                  <a:cubicBezTo>
                    <a:pt x="594916" y="26212"/>
                    <a:pt x="644723" y="63518"/>
                    <a:pt x="654844" y="103603"/>
                  </a:cubicBezTo>
                </a:path>
              </a:pathLst>
            </a:cu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Freeform 103"/>
            <p:cNvSpPr/>
            <p:nvPr/>
          </p:nvSpPr>
          <p:spPr>
            <a:xfrm>
              <a:off x="1433514" y="1935650"/>
              <a:ext cx="654844" cy="93175"/>
            </a:xfrm>
            <a:custGeom>
              <a:avLst/>
              <a:gdLst>
                <a:gd name="connsiteX0" fmla="*/ 0 w 655190"/>
                <a:gd name="connsiteY0" fmla="*/ 48178 h 83896"/>
                <a:gd name="connsiteX1" fmla="*/ 35719 w 655190"/>
                <a:gd name="connsiteY1" fmla="*/ 12459 h 83896"/>
                <a:gd name="connsiteX2" fmla="*/ 95250 w 655190"/>
                <a:gd name="connsiteY2" fmla="*/ 7696 h 83896"/>
                <a:gd name="connsiteX3" fmla="*/ 581025 w 655190"/>
                <a:gd name="connsiteY3" fmla="*/ 5315 h 83896"/>
                <a:gd name="connsiteX4" fmla="*/ 645319 w 655190"/>
                <a:gd name="connsiteY4" fmla="*/ 83896 h 83896"/>
                <a:gd name="connsiteX0" fmla="*/ 0 w 648540"/>
                <a:gd name="connsiteY0" fmla="*/ 46075 h 81793"/>
                <a:gd name="connsiteX1" fmla="*/ 35719 w 648540"/>
                <a:gd name="connsiteY1" fmla="*/ 10356 h 81793"/>
                <a:gd name="connsiteX2" fmla="*/ 95250 w 648540"/>
                <a:gd name="connsiteY2" fmla="*/ 5593 h 81793"/>
                <a:gd name="connsiteX3" fmla="*/ 581025 w 648540"/>
                <a:gd name="connsiteY3" fmla="*/ 3212 h 81793"/>
                <a:gd name="connsiteX4" fmla="*/ 645319 w 648540"/>
                <a:gd name="connsiteY4" fmla="*/ 81793 h 81793"/>
                <a:gd name="connsiteX0" fmla="*/ 0 w 648540"/>
                <a:gd name="connsiteY0" fmla="*/ 40755 h 76473"/>
                <a:gd name="connsiteX1" fmla="*/ 35719 w 648540"/>
                <a:gd name="connsiteY1" fmla="*/ 5036 h 76473"/>
                <a:gd name="connsiteX2" fmla="*/ 95250 w 648540"/>
                <a:gd name="connsiteY2" fmla="*/ 273 h 76473"/>
                <a:gd name="connsiteX3" fmla="*/ 581025 w 648540"/>
                <a:gd name="connsiteY3" fmla="*/ 5036 h 76473"/>
                <a:gd name="connsiteX4" fmla="*/ 645319 w 648540"/>
                <a:gd name="connsiteY4" fmla="*/ 76473 h 76473"/>
                <a:gd name="connsiteX0" fmla="*/ 0 w 648540"/>
                <a:gd name="connsiteY0" fmla="*/ 42863 h 78581"/>
                <a:gd name="connsiteX1" fmla="*/ 35719 w 648540"/>
                <a:gd name="connsiteY1" fmla="*/ 7144 h 78581"/>
                <a:gd name="connsiteX2" fmla="*/ 95250 w 648540"/>
                <a:gd name="connsiteY2" fmla="*/ 2381 h 78581"/>
                <a:gd name="connsiteX3" fmla="*/ 581025 w 648540"/>
                <a:gd name="connsiteY3" fmla="*/ 0 h 78581"/>
                <a:gd name="connsiteX4" fmla="*/ 645319 w 648540"/>
                <a:gd name="connsiteY4" fmla="*/ 78581 h 78581"/>
                <a:gd name="connsiteX0" fmla="*/ 0 w 660677"/>
                <a:gd name="connsiteY0" fmla="*/ 48100 h 83818"/>
                <a:gd name="connsiteX1" fmla="*/ 35719 w 660677"/>
                <a:gd name="connsiteY1" fmla="*/ 12381 h 83818"/>
                <a:gd name="connsiteX2" fmla="*/ 95250 w 660677"/>
                <a:gd name="connsiteY2" fmla="*/ 7618 h 83818"/>
                <a:gd name="connsiteX3" fmla="*/ 581025 w 660677"/>
                <a:gd name="connsiteY3" fmla="*/ 5237 h 83818"/>
                <a:gd name="connsiteX4" fmla="*/ 652463 w 660677"/>
                <a:gd name="connsiteY4" fmla="*/ 83818 h 83818"/>
                <a:gd name="connsiteX0" fmla="*/ 0 w 653280"/>
                <a:gd name="connsiteY0" fmla="*/ 48100 h 83818"/>
                <a:gd name="connsiteX1" fmla="*/ 35719 w 653280"/>
                <a:gd name="connsiteY1" fmla="*/ 12381 h 83818"/>
                <a:gd name="connsiteX2" fmla="*/ 95250 w 653280"/>
                <a:gd name="connsiteY2" fmla="*/ 7618 h 83818"/>
                <a:gd name="connsiteX3" fmla="*/ 581025 w 653280"/>
                <a:gd name="connsiteY3" fmla="*/ 5237 h 83818"/>
                <a:gd name="connsiteX4" fmla="*/ 652463 w 653280"/>
                <a:gd name="connsiteY4" fmla="*/ 83818 h 83818"/>
                <a:gd name="connsiteX0" fmla="*/ 0 w 659607"/>
                <a:gd name="connsiteY0" fmla="*/ 48100 h 83818"/>
                <a:gd name="connsiteX1" fmla="*/ 35719 w 659607"/>
                <a:gd name="connsiteY1" fmla="*/ 12381 h 83818"/>
                <a:gd name="connsiteX2" fmla="*/ 95250 w 659607"/>
                <a:gd name="connsiteY2" fmla="*/ 7618 h 83818"/>
                <a:gd name="connsiteX3" fmla="*/ 581025 w 659607"/>
                <a:gd name="connsiteY3" fmla="*/ 5237 h 83818"/>
                <a:gd name="connsiteX4" fmla="*/ 659607 w 659607"/>
                <a:gd name="connsiteY4" fmla="*/ 83818 h 83818"/>
                <a:gd name="connsiteX0" fmla="*/ 0 w 659607"/>
                <a:gd name="connsiteY0" fmla="*/ 48100 h 83818"/>
                <a:gd name="connsiteX1" fmla="*/ 35719 w 659607"/>
                <a:gd name="connsiteY1" fmla="*/ 12381 h 83818"/>
                <a:gd name="connsiteX2" fmla="*/ 95250 w 659607"/>
                <a:gd name="connsiteY2" fmla="*/ 7618 h 83818"/>
                <a:gd name="connsiteX3" fmla="*/ 581025 w 659607"/>
                <a:gd name="connsiteY3" fmla="*/ 5237 h 83818"/>
                <a:gd name="connsiteX4" fmla="*/ 659607 w 659607"/>
                <a:gd name="connsiteY4" fmla="*/ 83818 h 83818"/>
                <a:gd name="connsiteX0" fmla="*/ 0 w 659607"/>
                <a:gd name="connsiteY0" fmla="*/ 48100 h 83818"/>
                <a:gd name="connsiteX1" fmla="*/ 35719 w 659607"/>
                <a:gd name="connsiteY1" fmla="*/ 12381 h 83818"/>
                <a:gd name="connsiteX2" fmla="*/ 95250 w 659607"/>
                <a:gd name="connsiteY2" fmla="*/ 7618 h 83818"/>
                <a:gd name="connsiteX3" fmla="*/ 581025 w 659607"/>
                <a:gd name="connsiteY3" fmla="*/ 5237 h 83818"/>
                <a:gd name="connsiteX4" fmla="*/ 659607 w 659607"/>
                <a:gd name="connsiteY4" fmla="*/ 83818 h 83818"/>
                <a:gd name="connsiteX0" fmla="*/ 0 w 659607"/>
                <a:gd name="connsiteY0" fmla="*/ 57625 h 83818"/>
                <a:gd name="connsiteX1" fmla="*/ 35719 w 659607"/>
                <a:gd name="connsiteY1" fmla="*/ 12381 h 83818"/>
                <a:gd name="connsiteX2" fmla="*/ 95250 w 659607"/>
                <a:gd name="connsiteY2" fmla="*/ 7618 h 83818"/>
                <a:gd name="connsiteX3" fmla="*/ 581025 w 659607"/>
                <a:gd name="connsiteY3" fmla="*/ 5237 h 83818"/>
                <a:gd name="connsiteX4" fmla="*/ 659607 w 659607"/>
                <a:gd name="connsiteY4" fmla="*/ 83818 h 83818"/>
                <a:gd name="connsiteX0" fmla="*/ 0 w 659607"/>
                <a:gd name="connsiteY0" fmla="*/ 57783 h 83976"/>
                <a:gd name="connsiteX1" fmla="*/ 40482 w 659607"/>
                <a:gd name="connsiteY1" fmla="*/ 14921 h 83976"/>
                <a:gd name="connsiteX2" fmla="*/ 95250 w 659607"/>
                <a:gd name="connsiteY2" fmla="*/ 7776 h 83976"/>
                <a:gd name="connsiteX3" fmla="*/ 581025 w 659607"/>
                <a:gd name="connsiteY3" fmla="*/ 5395 h 83976"/>
                <a:gd name="connsiteX4" fmla="*/ 659607 w 659607"/>
                <a:gd name="connsiteY4" fmla="*/ 83976 h 83976"/>
                <a:gd name="connsiteX0" fmla="*/ 0 w 659607"/>
                <a:gd name="connsiteY0" fmla="*/ 55926 h 82119"/>
                <a:gd name="connsiteX1" fmla="*/ 40482 w 659607"/>
                <a:gd name="connsiteY1" fmla="*/ 13064 h 82119"/>
                <a:gd name="connsiteX2" fmla="*/ 95250 w 659607"/>
                <a:gd name="connsiteY2" fmla="*/ 5919 h 82119"/>
                <a:gd name="connsiteX3" fmla="*/ 511969 w 659607"/>
                <a:gd name="connsiteY3" fmla="*/ 5919 h 82119"/>
                <a:gd name="connsiteX4" fmla="*/ 659607 w 659607"/>
                <a:gd name="connsiteY4" fmla="*/ 82119 h 82119"/>
                <a:gd name="connsiteX0" fmla="*/ 0 w 659607"/>
                <a:gd name="connsiteY0" fmla="*/ 50759 h 76952"/>
                <a:gd name="connsiteX1" fmla="*/ 40482 w 659607"/>
                <a:gd name="connsiteY1" fmla="*/ 7897 h 76952"/>
                <a:gd name="connsiteX2" fmla="*/ 95250 w 659607"/>
                <a:gd name="connsiteY2" fmla="*/ 752 h 76952"/>
                <a:gd name="connsiteX3" fmla="*/ 511969 w 659607"/>
                <a:gd name="connsiteY3" fmla="*/ 752 h 76952"/>
                <a:gd name="connsiteX4" fmla="*/ 659607 w 659607"/>
                <a:gd name="connsiteY4" fmla="*/ 76952 h 76952"/>
                <a:gd name="connsiteX0" fmla="*/ 0 w 659607"/>
                <a:gd name="connsiteY0" fmla="*/ 50759 h 76952"/>
                <a:gd name="connsiteX1" fmla="*/ 40482 w 659607"/>
                <a:gd name="connsiteY1" fmla="*/ 7897 h 76952"/>
                <a:gd name="connsiteX2" fmla="*/ 95250 w 659607"/>
                <a:gd name="connsiteY2" fmla="*/ 752 h 76952"/>
                <a:gd name="connsiteX3" fmla="*/ 511969 w 659607"/>
                <a:gd name="connsiteY3" fmla="*/ 752 h 76952"/>
                <a:gd name="connsiteX4" fmla="*/ 659607 w 659607"/>
                <a:gd name="connsiteY4" fmla="*/ 76952 h 76952"/>
                <a:gd name="connsiteX0" fmla="*/ 0 w 659607"/>
                <a:gd name="connsiteY0" fmla="*/ 55925 h 82118"/>
                <a:gd name="connsiteX1" fmla="*/ 40482 w 659607"/>
                <a:gd name="connsiteY1" fmla="*/ 13063 h 82118"/>
                <a:gd name="connsiteX2" fmla="*/ 133350 w 659607"/>
                <a:gd name="connsiteY2" fmla="*/ 5918 h 82118"/>
                <a:gd name="connsiteX3" fmla="*/ 511969 w 659607"/>
                <a:gd name="connsiteY3" fmla="*/ 5918 h 82118"/>
                <a:gd name="connsiteX4" fmla="*/ 659607 w 659607"/>
                <a:gd name="connsiteY4" fmla="*/ 82118 h 82118"/>
                <a:gd name="connsiteX0" fmla="*/ 0 w 659607"/>
                <a:gd name="connsiteY0" fmla="*/ 55925 h 82118"/>
                <a:gd name="connsiteX1" fmla="*/ 133350 w 659607"/>
                <a:gd name="connsiteY1" fmla="*/ 5918 h 82118"/>
                <a:gd name="connsiteX2" fmla="*/ 511969 w 659607"/>
                <a:gd name="connsiteY2" fmla="*/ 5918 h 82118"/>
                <a:gd name="connsiteX3" fmla="*/ 659607 w 659607"/>
                <a:gd name="connsiteY3" fmla="*/ 82118 h 82118"/>
                <a:gd name="connsiteX0" fmla="*/ 0 w 659607"/>
                <a:gd name="connsiteY0" fmla="*/ 55925 h 82118"/>
                <a:gd name="connsiteX1" fmla="*/ 133350 w 659607"/>
                <a:gd name="connsiteY1" fmla="*/ 5918 h 82118"/>
                <a:gd name="connsiteX2" fmla="*/ 511969 w 659607"/>
                <a:gd name="connsiteY2" fmla="*/ 5918 h 82118"/>
                <a:gd name="connsiteX3" fmla="*/ 659607 w 659607"/>
                <a:gd name="connsiteY3" fmla="*/ 82118 h 82118"/>
                <a:gd name="connsiteX0" fmla="*/ 0 w 654844"/>
                <a:gd name="connsiteY0" fmla="*/ 65527 h 84576"/>
                <a:gd name="connsiteX1" fmla="*/ 128587 w 654844"/>
                <a:gd name="connsiteY1" fmla="*/ 8376 h 84576"/>
                <a:gd name="connsiteX2" fmla="*/ 507206 w 654844"/>
                <a:gd name="connsiteY2" fmla="*/ 8376 h 84576"/>
                <a:gd name="connsiteX3" fmla="*/ 654844 w 654844"/>
                <a:gd name="connsiteY3" fmla="*/ 84576 h 84576"/>
                <a:gd name="connsiteX0" fmla="*/ 0 w 654844"/>
                <a:gd name="connsiteY0" fmla="*/ 83196 h 85576"/>
                <a:gd name="connsiteX1" fmla="*/ 128587 w 654844"/>
                <a:gd name="connsiteY1" fmla="*/ 9376 h 85576"/>
                <a:gd name="connsiteX2" fmla="*/ 507206 w 654844"/>
                <a:gd name="connsiteY2" fmla="*/ 9376 h 85576"/>
                <a:gd name="connsiteX3" fmla="*/ 654844 w 654844"/>
                <a:gd name="connsiteY3" fmla="*/ 85576 h 85576"/>
                <a:gd name="connsiteX0" fmla="*/ 0 w 654844"/>
                <a:gd name="connsiteY0" fmla="*/ 83651 h 93175"/>
                <a:gd name="connsiteX1" fmla="*/ 128587 w 654844"/>
                <a:gd name="connsiteY1" fmla="*/ 9831 h 93175"/>
                <a:gd name="connsiteX2" fmla="*/ 507206 w 654844"/>
                <a:gd name="connsiteY2" fmla="*/ 9831 h 93175"/>
                <a:gd name="connsiteX3" fmla="*/ 654844 w 654844"/>
                <a:gd name="connsiteY3" fmla="*/ 93175 h 93175"/>
              </a:gdLst>
              <a:ahLst/>
              <a:cxnLst>
                <a:cxn ang="0">
                  <a:pos x="connsiteX0" y="connsiteY0"/>
                </a:cxn>
                <a:cxn ang="0">
                  <a:pos x="connsiteX1" y="connsiteY1"/>
                </a:cxn>
                <a:cxn ang="0">
                  <a:pos x="connsiteX2" y="connsiteY2"/>
                </a:cxn>
                <a:cxn ang="0">
                  <a:pos x="connsiteX3" y="connsiteY3"/>
                </a:cxn>
              </a:cxnLst>
              <a:rect l="l" t="t" r="r" b="b"/>
              <a:pathLst>
                <a:path w="654844" h="93175">
                  <a:moveTo>
                    <a:pt x="0" y="83651"/>
                  </a:moveTo>
                  <a:cubicBezTo>
                    <a:pt x="20637" y="49421"/>
                    <a:pt x="44053" y="22134"/>
                    <a:pt x="128587" y="9831"/>
                  </a:cubicBezTo>
                  <a:cubicBezTo>
                    <a:pt x="213121" y="-2472"/>
                    <a:pt x="419497" y="-4060"/>
                    <a:pt x="507206" y="9831"/>
                  </a:cubicBezTo>
                  <a:cubicBezTo>
                    <a:pt x="594915" y="23722"/>
                    <a:pt x="644723" y="53090"/>
                    <a:pt x="654844" y="93175"/>
                  </a:cubicBezTo>
                </a:path>
              </a:pathLst>
            </a:cu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5" name="Group 104"/>
          <p:cNvGrpSpPr/>
          <p:nvPr/>
        </p:nvGrpSpPr>
        <p:grpSpPr>
          <a:xfrm>
            <a:off x="3533411" y="2962000"/>
            <a:ext cx="670289" cy="591444"/>
            <a:chOff x="1426317" y="1547364"/>
            <a:chExt cx="670289" cy="591444"/>
          </a:xfrm>
        </p:grpSpPr>
        <p:sp>
          <p:nvSpPr>
            <p:cNvPr id="106" name="Freeform 105"/>
            <p:cNvSpPr/>
            <p:nvPr/>
          </p:nvSpPr>
          <p:spPr>
            <a:xfrm>
              <a:off x="1426318" y="1547364"/>
              <a:ext cx="670288" cy="591444"/>
            </a:xfrm>
            <a:custGeom>
              <a:avLst/>
              <a:gdLst>
                <a:gd name="connsiteX0" fmla="*/ 593028 w 670333"/>
                <a:gd name="connsiteY0" fmla="*/ 329 h 604757"/>
                <a:gd name="connsiteX1" fmla="*/ 643034 w 670333"/>
                <a:gd name="connsiteY1" fmla="*/ 45573 h 604757"/>
                <a:gd name="connsiteX2" fmla="*/ 666846 w 670333"/>
                <a:gd name="connsiteY2" fmla="*/ 136061 h 604757"/>
                <a:gd name="connsiteX3" fmla="*/ 669228 w 670333"/>
                <a:gd name="connsiteY3" fmla="*/ 407523 h 604757"/>
                <a:gd name="connsiteX4" fmla="*/ 657321 w 670333"/>
                <a:gd name="connsiteY4" fmla="*/ 519442 h 604757"/>
                <a:gd name="connsiteX5" fmla="*/ 602553 w 670333"/>
                <a:gd name="connsiteY5" fmla="*/ 600404 h 604757"/>
                <a:gd name="connsiteX6" fmla="*/ 564453 w 670333"/>
                <a:gd name="connsiteY6" fmla="*/ 588498 h 604757"/>
                <a:gd name="connsiteX7" fmla="*/ 557309 w 670333"/>
                <a:gd name="connsiteY7" fmla="*/ 543254 h 604757"/>
                <a:gd name="connsiteX8" fmla="*/ 528734 w 670333"/>
                <a:gd name="connsiteY8" fmla="*/ 514679 h 604757"/>
                <a:gd name="connsiteX9" fmla="*/ 428721 w 670333"/>
                <a:gd name="connsiteY9" fmla="*/ 509917 h 604757"/>
                <a:gd name="connsiteX10" fmla="*/ 133446 w 670333"/>
                <a:gd name="connsiteY10" fmla="*/ 509917 h 604757"/>
                <a:gd name="connsiteX11" fmla="*/ 90584 w 670333"/>
                <a:gd name="connsiteY11" fmla="*/ 507536 h 604757"/>
                <a:gd name="connsiteX12" fmla="*/ 81059 w 670333"/>
                <a:gd name="connsiteY12" fmla="*/ 555161 h 604757"/>
                <a:gd name="connsiteX13" fmla="*/ 57246 w 670333"/>
                <a:gd name="connsiteY13" fmla="*/ 586117 h 604757"/>
                <a:gd name="connsiteX14" fmla="*/ 19146 w 670333"/>
                <a:gd name="connsiteY14" fmla="*/ 574211 h 604757"/>
                <a:gd name="connsiteX15" fmla="*/ 4859 w 670333"/>
                <a:gd name="connsiteY15" fmla="*/ 512298 h 604757"/>
                <a:gd name="connsiteX16" fmla="*/ 7240 w 670333"/>
                <a:gd name="connsiteY16" fmla="*/ 62242 h 604757"/>
                <a:gd name="connsiteX17" fmla="*/ 85821 w 670333"/>
                <a:gd name="connsiteY17" fmla="*/ 59861 h 604757"/>
                <a:gd name="connsiteX18" fmla="*/ 83440 w 670333"/>
                <a:gd name="connsiteY18" fmla="*/ 100342 h 604757"/>
                <a:gd name="connsiteX19" fmla="*/ 509684 w 670333"/>
                <a:gd name="connsiteY19" fmla="*/ 97961 h 604757"/>
                <a:gd name="connsiteX20" fmla="*/ 562071 w 670333"/>
                <a:gd name="connsiteY20" fmla="*/ 67004 h 604757"/>
                <a:gd name="connsiteX21" fmla="*/ 593028 w 670333"/>
                <a:gd name="connsiteY21" fmla="*/ 329 h 604757"/>
                <a:gd name="connsiteX0" fmla="*/ 594569 w 671874"/>
                <a:gd name="connsiteY0" fmla="*/ 329 h 604757"/>
                <a:gd name="connsiteX1" fmla="*/ 644575 w 671874"/>
                <a:gd name="connsiteY1" fmla="*/ 45573 h 604757"/>
                <a:gd name="connsiteX2" fmla="*/ 668387 w 671874"/>
                <a:gd name="connsiteY2" fmla="*/ 136061 h 604757"/>
                <a:gd name="connsiteX3" fmla="*/ 670769 w 671874"/>
                <a:gd name="connsiteY3" fmla="*/ 407523 h 604757"/>
                <a:gd name="connsiteX4" fmla="*/ 658862 w 671874"/>
                <a:gd name="connsiteY4" fmla="*/ 519442 h 604757"/>
                <a:gd name="connsiteX5" fmla="*/ 604094 w 671874"/>
                <a:gd name="connsiteY5" fmla="*/ 600404 h 604757"/>
                <a:gd name="connsiteX6" fmla="*/ 565994 w 671874"/>
                <a:gd name="connsiteY6" fmla="*/ 588498 h 604757"/>
                <a:gd name="connsiteX7" fmla="*/ 558850 w 671874"/>
                <a:gd name="connsiteY7" fmla="*/ 543254 h 604757"/>
                <a:gd name="connsiteX8" fmla="*/ 530275 w 671874"/>
                <a:gd name="connsiteY8" fmla="*/ 514679 h 604757"/>
                <a:gd name="connsiteX9" fmla="*/ 430262 w 671874"/>
                <a:gd name="connsiteY9" fmla="*/ 509917 h 604757"/>
                <a:gd name="connsiteX10" fmla="*/ 134987 w 671874"/>
                <a:gd name="connsiteY10" fmla="*/ 509917 h 604757"/>
                <a:gd name="connsiteX11" fmla="*/ 92125 w 671874"/>
                <a:gd name="connsiteY11" fmla="*/ 507536 h 604757"/>
                <a:gd name="connsiteX12" fmla="*/ 82600 w 671874"/>
                <a:gd name="connsiteY12" fmla="*/ 555161 h 604757"/>
                <a:gd name="connsiteX13" fmla="*/ 58787 w 671874"/>
                <a:gd name="connsiteY13" fmla="*/ 586117 h 604757"/>
                <a:gd name="connsiteX14" fmla="*/ 20687 w 671874"/>
                <a:gd name="connsiteY14" fmla="*/ 574211 h 604757"/>
                <a:gd name="connsiteX15" fmla="*/ 6400 w 671874"/>
                <a:gd name="connsiteY15" fmla="*/ 512298 h 604757"/>
                <a:gd name="connsiteX16" fmla="*/ 1637 w 671874"/>
                <a:gd name="connsiteY16" fmla="*/ 107486 h 604757"/>
                <a:gd name="connsiteX17" fmla="*/ 8781 w 671874"/>
                <a:gd name="connsiteY17" fmla="*/ 62242 h 604757"/>
                <a:gd name="connsiteX18" fmla="*/ 87362 w 671874"/>
                <a:gd name="connsiteY18" fmla="*/ 59861 h 604757"/>
                <a:gd name="connsiteX19" fmla="*/ 84981 w 671874"/>
                <a:gd name="connsiteY19" fmla="*/ 100342 h 604757"/>
                <a:gd name="connsiteX20" fmla="*/ 511225 w 671874"/>
                <a:gd name="connsiteY20" fmla="*/ 97961 h 604757"/>
                <a:gd name="connsiteX21" fmla="*/ 563612 w 671874"/>
                <a:gd name="connsiteY21" fmla="*/ 67004 h 604757"/>
                <a:gd name="connsiteX22" fmla="*/ 594569 w 671874"/>
                <a:gd name="connsiteY22" fmla="*/ 329 h 604757"/>
                <a:gd name="connsiteX0" fmla="*/ 592983 w 670288"/>
                <a:gd name="connsiteY0" fmla="*/ 329 h 604757"/>
                <a:gd name="connsiteX1" fmla="*/ 642989 w 670288"/>
                <a:gd name="connsiteY1" fmla="*/ 45573 h 604757"/>
                <a:gd name="connsiteX2" fmla="*/ 666801 w 670288"/>
                <a:gd name="connsiteY2" fmla="*/ 136061 h 604757"/>
                <a:gd name="connsiteX3" fmla="*/ 669183 w 670288"/>
                <a:gd name="connsiteY3" fmla="*/ 407523 h 604757"/>
                <a:gd name="connsiteX4" fmla="*/ 657276 w 670288"/>
                <a:gd name="connsiteY4" fmla="*/ 519442 h 604757"/>
                <a:gd name="connsiteX5" fmla="*/ 602508 w 670288"/>
                <a:gd name="connsiteY5" fmla="*/ 600404 h 604757"/>
                <a:gd name="connsiteX6" fmla="*/ 564408 w 670288"/>
                <a:gd name="connsiteY6" fmla="*/ 588498 h 604757"/>
                <a:gd name="connsiteX7" fmla="*/ 557264 w 670288"/>
                <a:gd name="connsiteY7" fmla="*/ 543254 h 604757"/>
                <a:gd name="connsiteX8" fmla="*/ 528689 w 670288"/>
                <a:gd name="connsiteY8" fmla="*/ 514679 h 604757"/>
                <a:gd name="connsiteX9" fmla="*/ 428676 w 670288"/>
                <a:gd name="connsiteY9" fmla="*/ 509917 h 604757"/>
                <a:gd name="connsiteX10" fmla="*/ 133401 w 670288"/>
                <a:gd name="connsiteY10" fmla="*/ 509917 h 604757"/>
                <a:gd name="connsiteX11" fmla="*/ 90539 w 670288"/>
                <a:gd name="connsiteY11" fmla="*/ 507536 h 604757"/>
                <a:gd name="connsiteX12" fmla="*/ 81014 w 670288"/>
                <a:gd name="connsiteY12" fmla="*/ 555161 h 604757"/>
                <a:gd name="connsiteX13" fmla="*/ 57201 w 670288"/>
                <a:gd name="connsiteY13" fmla="*/ 586117 h 604757"/>
                <a:gd name="connsiteX14" fmla="*/ 19101 w 670288"/>
                <a:gd name="connsiteY14" fmla="*/ 574211 h 604757"/>
                <a:gd name="connsiteX15" fmla="*/ 4814 w 670288"/>
                <a:gd name="connsiteY15" fmla="*/ 512298 h 604757"/>
                <a:gd name="connsiteX16" fmla="*/ 51 w 670288"/>
                <a:gd name="connsiteY16" fmla="*/ 107486 h 604757"/>
                <a:gd name="connsiteX17" fmla="*/ 21482 w 670288"/>
                <a:gd name="connsiteY17" fmla="*/ 33667 h 604757"/>
                <a:gd name="connsiteX18" fmla="*/ 85776 w 670288"/>
                <a:gd name="connsiteY18" fmla="*/ 59861 h 604757"/>
                <a:gd name="connsiteX19" fmla="*/ 83395 w 670288"/>
                <a:gd name="connsiteY19" fmla="*/ 100342 h 604757"/>
                <a:gd name="connsiteX20" fmla="*/ 509639 w 670288"/>
                <a:gd name="connsiteY20" fmla="*/ 97961 h 604757"/>
                <a:gd name="connsiteX21" fmla="*/ 562026 w 670288"/>
                <a:gd name="connsiteY21" fmla="*/ 67004 h 604757"/>
                <a:gd name="connsiteX22" fmla="*/ 592983 w 670288"/>
                <a:gd name="connsiteY22" fmla="*/ 329 h 604757"/>
                <a:gd name="connsiteX0" fmla="*/ 592983 w 670288"/>
                <a:gd name="connsiteY0" fmla="*/ 329 h 604757"/>
                <a:gd name="connsiteX1" fmla="*/ 642989 w 670288"/>
                <a:gd name="connsiteY1" fmla="*/ 45573 h 604757"/>
                <a:gd name="connsiteX2" fmla="*/ 666801 w 670288"/>
                <a:gd name="connsiteY2" fmla="*/ 136061 h 604757"/>
                <a:gd name="connsiteX3" fmla="*/ 669183 w 670288"/>
                <a:gd name="connsiteY3" fmla="*/ 407523 h 604757"/>
                <a:gd name="connsiteX4" fmla="*/ 657276 w 670288"/>
                <a:gd name="connsiteY4" fmla="*/ 519442 h 604757"/>
                <a:gd name="connsiteX5" fmla="*/ 602508 w 670288"/>
                <a:gd name="connsiteY5" fmla="*/ 600404 h 604757"/>
                <a:gd name="connsiteX6" fmla="*/ 564408 w 670288"/>
                <a:gd name="connsiteY6" fmla="*/ 588498 h 604757"/>
                <a:gd name="connsiteX7" fmla="*/ 557264 w 670288"/>
                <a:gd name="connsiteY7" fmla="*/ 543254 h 604757"/>
                <a:gd name="connsiteX8" fmla="*/ 528689 w 670288"/>
                <a:gd name="connsiteY8" fmla="*/ 514679 h 604757"/>
                <a:gd name="connsiteX9" fmla="*/ 428676 w 670288"/>
                <a:gd name="connsiteY9" fmla="*/ 509917 h 604757"/>
                <a:gd name="connsiteX10" fmla="*/ 133401 w 670288"/>
                <a:gd name="connsiteY10" fmla="*/ 509917 h 604757"/>
                <a:gd name="connsiteX11" fmla="*/ 90539 w 670288"/>
                <a:gd name="connsiteY11" fmla="*/ 507536 h 604757"/>
                <a:gd name="connsiteX12" fmla="*/ 81014 w 670288"/>
                <a:gd name="connsiteY12" fmla="*/ 555161 h 604757"/>
                <a:gd name="connsiteX13" fmla="*/ 57201 w 670288"/>
                <a:gd name="connsiteY13" fmla="*/ 586117 h 604757"/>
                <a:gd name="connsiteX14" fmla="*/ 19101 w 670288"/>
                <a:gd name="connsiteY14" fmla="*/ 574211 h 604757"/>
                <a:gd name="connsiteX15" fmla="*/ 4814 w 670288"/>
                <a:gd name="connsiteY15" fmla="*/ 512298 h 604757"/>
                <a:gd name="connsiteX16" fmla="*/ 51 w 670288"/>
                <a:gd name="connsiteY16" fmla="*/ 107486 h 604757"/>
                <a:gd name="connsiteX17" fmla="*/ 21482 w 670288"/>
                <a:gd name="connsiteY17" fmla="*/ 33667 h 604757"/>
                <a:gd name="connsiteX18" fmla="*/ 85776 w 670288"/>
                <a:gd name="connsiteY18" fmla="*/ 59861 h 604757"/>
                <a:gd name="connsiteX19" fmla="*/ 83395 w 670288"/>
                <a:gd name="connsiteY19" fmla="*/ 100342 h 604757"/>
                <a:gd name="connsiteX20" fmla="*/ 509639 w 670288"/>
                <a:gd name="connsiteY20" fmla="*/ 97961 h 604757"/>
                <a:gd name="connsiteX21" fmla="*/ 562026 w 670288"/>
                <a:gd name="connsiteY21" fmla="*/ 67004 h 604757"/>
                <a:gd name="connsiteX22" fmla="*/ 592983 w 670288"/>
                <a:gd name="connsiteY22" fmla="*/ 329 h 604757"/>
                <a:gd name="connsiteX0" fmla="*/ 592983 w 670288"/>
                <a:gd name="connsiteY0" fmla="*/ 329 h 604757"/>
                <a:gd name="connsiteX1" fmla="*/ 642989 w 670288"/>
                <a:gd name="connsiteY1" fmla="*/ 45573 h 604757"/>
                <a:gd name="connsiteX2" fmla="*/ 666801 w 670288"/>
                <a:gd name="connsiteY2" fmla="*/ 136061 h 604757"/>
                <a:gd name="connsiteX3" fmla="*/ 669183 w 670288"/>
                <a:gd name="connsiteY3" fmla="*/ 407523 h 604757"/>
                <a:gd name="connsiteX4" fmla="*/ 657276 w 670288"/>
                <a:gd name="connsiteY4" fmla="*/ 519442 h 604757"/>
                <a:gd name="connsiteX5" fmla="*/ 602508 w 670288"/>
                <a:gd name="connsiteY5" fmla="*/ 600404 h 604757"/>
                <a:gd name="connsiteX6" fmla="*/ 564408 w 670288"/>
                <a:gd name="connsiteY6" fmla="*/ 588498 h 604757"/>
                <a:gd name="connsiteX7" fmla="*/ 557264 w 670288"/>
                <a:gd name="connsiteY7" fmla="*/ 543254 h 604757"/>
                <a:gd name="connsiteX8" fmla="*/ 528689 w 670288"/>
                <a:gd name="connsiteY8" fmla="*/ 514679 h 604757"/>
                <a:gd name="connsiteX9" fmla="*/ 428676 w 670288"/>
                <a:gd name="connsiteY9" fmla="*/ 509917 h 604757"/>
                <a:gd name="connsiteX10" fmla="*/ 133401 w 670288"/>
                <a:gd name="connsiteY10" fmla="*/ 509917 h 604757"/>
                <a:gd name="connsiteX11" fmla="*/ 90539 w 670288"/>
                <a:gd name="connsiteY11" fmla="*/ 507536 h 604757"/>
                <a:gd name="connsiteX12" fmla="*/ 81014 w 670288"/>
                <a:gd name="connsiteY12" fmla="*/ 555161 h 604757"/>
                <a:gd name="connsiteX13" fmla="*/ 57201 w 670288"/>
                <a:gd name="connsiteY13" fmla="*/ 586117 h 604757"/>
                <a:gd name="connsiteX14" fmla="*/ 19101 w 670288"/>
                <a:gd name="connsiteY14" fmla="*/ 574211 h 604757"/>
                <a:gd name="connsiteX15" fmla="*/ 4814 w 670288"/>
                <a:gd name="connsiteY15" fmla="*/ 512298 h 604757"/>
                <a:gd name="connsiteX16" fmla="*/ 51 w 670288"/>
                <a:gd name="connsiteY16" fmla="*/ 107486 h 604757"/>
                <a:gd name="connsiteX17" fmla="*/ 21482 w 670288"/>
                <a:gd name="connsiteY17" fmla="*/ 33667 h 604757"/>
                <a:gd name="connsiteX18" fmla="*/ 85776 w 670288"/>
                <a:gd name="connsiteY18" fmla="*/ 59861 h 604757"/>
                <a:gd name="connsiteX19" fmla="*/ 83395 w 670288"/>
                <a:gd name="connsiteY19" fmla="*/ 100342 h 604757"/>
                <a:gd name="connsiteX20" fmla="*/ 509639 w 670288"/>
                <a:gd name="connsiteY20" fmla="*/ 97961 h 604757"/>
                <a:gd name="connsiteX21" fmla="*/ 562026 w 670288"/>
                <a:gd name="connsiteY21" fmla="*/ 67004 h 604757"/>
                <a:gd name="connsiteX22" fmla="*/ 592983 w 670288"/>
                <a:gd name="connsiteY22" fmla="*/ 329 h 604757"/>
                <a:gd name="connsiteX0" fmla="*/ 592983 w 670288"/>
                <a:gd name="connsiteY0" fmla="*/ 329 h 604757"/>
                <a:gd name="connsiteX1" fmla="*/ 642989 w 670288"/>
                <a:gd name="connsiteY1" fmla="*/ 45573 h 604757"/>
                <a:gd name="connsiteX2" fmla="*/ 666801 w 670288"/>
                <a:gd name="connsiteY2" fmla="*/ 136061 h 604757"/>
                <a:gd name="connsiteX3" fmla="*/ 669183 w 670288"/>
                <a:gd name="connsiteY3" fmla="*/ 407523 h 604757"/>
                <a:gd name="connsiteX4" fmla="*/ 657276 w 670288"/>
                <a:gd name="connsiteY4" fmla="*/ 519442 h 604757"/>
                <a:gd name="connsiteX5" fmla="*/ 602508 w 670288"/>
                <a:gd name="connsiteY5" fmla="*/ 600404 h 604757"/>
                <a:gd name="connsiteX6" fmla="*/ 564408 w 670288"/>
                <a:gd name="connsiteY6" fmla="*/ 588498 h 604757"/>
                <a:gd name="connsiteX7" fmla="*/ 557264 w 670288"/>
                <a:gd name="connsiteY7" fmla="*/ 543254 h 604757"/>
                <a:gd name="connsiteX8" fmla="*/ 528689 w 670288"/>
                <a:gd name="connsiteY8" fmla="*/ 514679 h 604757"/>
                <a:gd name="connsiteX9" fmla="*/ 428676 w 670288"/>
                <a:gd name="connsiteY9" fmla="*/ 509917 h 604757"/>
                <a:gd name="connsiteX10" fmla="*/ 133401 w 670288"/>
                <a:gd name="connsiteY10" fmla="*/ 509917 h 604757"/>
                <a:gd name="connsiteX11" fmla="*/ 90539 w 670288"/>
                <a:gd name="connsiteY11" fmla="*/ 507536 h 604757"/>
                <a:gd name="connsiteX12" fmla="*/ 81014 w 670288"/>
                <a:gd name="connsiteY12" fmla="*/ 555161 h 604757"/>
                <a:gd name="connsiteX13" fmla="*/ 57201 w 670288"/>
                <a:gd name="connsiteY13" fmla="*/ 586117 h 604757"/>
                <a:gd name="connsiteX14" fmla="*/ 19101 w 670288"/>
                <a:gd name="connsiteY14" fmla="*/ 574211 h 604757"/>
                <a:gd name="connsiteX15" fmla="*/ 4814 w 670288"/>
                <a:gd name="connsiteY15" fmla="*/ 512298 h 604757"/>
                <a:gd name="connsiteX16" fmla="*/ 51 w 670288"/>
                <a:gd name="connsiteY16" fmla="*/ 107486 h 604757"/>
                <a:gd name="connsiteX17" fmla="*/ 21482 w 670288"/>
                <a:gd name="connsiteY17" fmla="*/ 33667 h 604757"/>
                <a:gd name="connsiteX18" fmla="*/ 85776 w 670288"/>
                <a:gd name="connsiteY18" fmla="*/ 59861 h 604757"/>
                <a:gd name="connsiteX19" fmla="*/ 83395 w 670288"/>
                <a:gd name="connsiteY19" fmla="*/ 100342 h 604757"/>
                <a:gd name="connsiteX20" fmla="*/ 509639 w 670288"/>
                <a:gd name="connsiteY20" fmla="*/ 97961 h 604757"/>
                <a:gd name="connsiteX21" fmla="*/ 562026 w 670288"/>
                <a:gd name="connsiteY21" fmla="*/ 67004 h 604757"/>
                <a:gd name="connsiteX22" fmla="*/ 592983 w 670288"/>
                <a:gd name="connsiteY22" fmla="*/ 329 h 604757"/>
                <a:gd name="connsiteX0" fmla="*/ 592983 w 670288"/>
                <a:gd name="connsiteY0" fmla="*/ 329 h 604757"/>
                <a:gd name="connsiteX1" fmla="*/ 642989 w 670288"/>
                <a:gd name="connsiteY1" fmla="*/ 45573 h 604757"/>
                <a:gd name="connsiteX2" fmla="*/ 666801 w 670288"/>
                <a:gd name="connsiteY2" fmla="*/ 136061 h 604757"/>
                <a:gd name="connsiteX3" fmla="*/ 669183 w 670288"/>
                <a:gd name="connsiteY3" fmla="*/ 407523 h 604757"/>
                <a:gd name="connsiteX4" fmla="*/ 657276 w 670288"/>
                <a:gd name="connsiteY4" fmla="*/ 519442 h 604757"/>
                <a:gd name="connsiteX5" fmla="*/ 602508 w 670288"/>
                <a:gd name="connsiteY5" fmla="*/ 600404 h 604757"/>
                <a:gd name="connsiteX6" fmla="*/ 564408 w 670288"/>
                <a:gd name="connsiteY6" fmla="*/ 588498 h 604757"/>
                <a:gd name="connsiteX7" fmla="*/ 557264 w 670288"/>
                <a:gd name="connsiteY7" fmla="*/ 543254 h 604757"/>
                <a:gd name="connsiteX8" fmla="*/ 528689 w 670288"/>
                <a:gd name="connsiteY8" fmla="*/ 514679 h 604757"/>
                <a:gd name="connsiteX9" fmla="*/ 428676 w 670288"/>
                <a:gd name="connsiteY9" fmla="*/ 509917 h 604757"/>
                <a:gd name="connsiteX10" fmla="*/ 133401 w 670288"/>
                <a:gd name="connsiteY10" fmla="*/ 509917 h 604757"/>
                <a:gd name="connsiteX11" fmla="*/ 90539 w 670288"/>
                <a:gd name="connsiteY11" fmla="*/ 507536 h 604757"/>
                <a:gd name="connsiteX12" fmla="*/ 81014 w 670288"/>
                <a:gd name="connsiteY12" fmla="*/ 555161 h 604757"/>
                <a:gd name="connsiteX13" fmla="*/ 57201 w 670288"/>
                <a:gd name="connsiteY13" fmla="*/ 586117 h 604757"/>
                <a:gd name="connsiteX14" fmla="*/ 19101 w 670288"/>
                <a:gd name="connsiteY14" fmla="*/ 574211 h 604757"/>
                <a:gd name="connsiteX15" fmla="*/ 4814 w 670288"/>
                <a:gd name="connsiteY15" fmla="*/ 512298 h 604757"/>
                <a:gd name="connsiteX16" fmla="*/ 51 w 670288"/>
                <a:gd name="connsiteY16" fmla="*/ 107486 h 604757"/>
                <a:gd name="connsiteX17" fmla="*/ 21482 w 670288"/>
                <a:gd name="connsiteY17" fmla="*/ 33667 h 604757"/>
                <a:gd name="connsiteX18" fmla="*/ 85776 w 670288"/>
                <a:gd name="connsiteY18" fmla="*/ 59861 h 604757"/>
                <a:gd name="connsiteX19" fmla="*/ 83395 w 670288"/>
                <a:gd name="connsiteY19" fmla="*/ 100342 h 604757"/>
                <a:gd name="connsiteX20" fmla="*/ 509639 w 670288"/>
                <a:gd name="connsiteY20" fmla="*/ 97961 h 604757"/>
                <a:gd name="connsiteX21" fmla="*/ 562026 w 670288"/>
                <a:gd name="connsiteY21" fmla="*/ 67004 h 604757"/>
                <a:gd name="connsiteX22" fmla="*/ 592983 w 670288"/>
                <a:gd name="connsiteY22" fmla="*/ 329 h 604757"/>
                <a:gd name="connsiteX0" fmla="*/ 592983 w 670288"/>
                <a:gd name="connsiteY0" fmla="*/ 329 h 604757"/>
                <a:gd name="connsiteX1" fmla="*/ 642989 w 670288"/>
                <a:gd name="connsiteY1" fmla="*/ 45573 h 604757"/>
                <a:gd name="connsiteX2" fmla="*/ 666801 w 670288"/>
                <a:gd name="connsiteY2" fmla="*/ 136061 h 604757"/>
                <a:gd name="connsiteX3" fmla="*/ 669183 w 670288"/>
                <a:gd name="connsiteY3" fmla="*/ 407523 h 604757"/>
                <a:gd name="connsiteX4" fmla="*/ 657276 w 670288"/>
                <a:gd name="connsiteY4" fmla="*/ 519442 h 604757"/>
                <a:gd name="connsiteX5" fmla="*/ 602508 w 670288"/>
                <a:gd name="connsiteY5" fmla="*/ 600404 h 604757"/>
                <a:gd name="connsiteX6" fmla="*/ 564408 w 670288"/>
                <a:gd name="connsiteY6" fmla="*/ 588498 h 604757"/>
                <a:gd name="connsiteX7" fmla="*/ 557264 w 670288"/>
                <a:gd name="connsiteY7" fmla="*/ 543254 h 604757"/>
                <a:gd name="connsiteX8" fmla="*/ 528689 w 670288"/>
                <a:gd name="connsiteY8" fmla="*/ 514679 h 604757"/>
                <a:gd name="connsiteX9" fmla="*/ 428676 w 670288"/>
                <a:gd name="connsiteY9" fmla="*/ 509917 h 604757"/>
                <a:gd name="connsiteX10" fmla="*/ 133401 w 670288"/>
                <a:gd name="connsiteY10" fmla="*/ 509917 h 604757"/>
                <a:gd name="connsiteX11" fmla="*/ 90539 w 670288"/>
                <a:gd name="connsiteY11" fmla="*/ 507536 h 604757"/>
                <a:gd name="connsiteX12" fmla="*/ 81014 w 670288"/>
                <a:gd name="connsiteY12" fmla="*/ 555161 h 604757"/>
                <a:gd name="connsiteX13" fmla="*/ 57201 w 670288"/>
                <a:gd name="connsiteY13" fmla="*/ 586117 h 604757"/>
                <a:gd name="connsiteX14" fmla="*/ 19101 w 670288"/>
                <a:gd name="connsiteY14" fmla="*/ 574211 h 604757"/>
                <a:gd name="connsiteX15" fmla="*/ 4814 w 670288"/>
                <a:gd name="connsiteY15" fmla="*/ 512298 h 604757"/>
                <a:gd name="connsiteX16" fmla="*/ 51 w 670288"/>
                <a:gd name="connsiteY16" fmla="*/ 107486 h 604757"/>
                <a:gd name="connsiteX17" fmla="*/ 21482 w 670288"/>
                <a:gd name="connsiteY17" fmla="*/ 33667 h 604757"/>
                <a:gd name="connsiteX18" fmla="*/ 85776 w 670288"/>
                <a:gd name="connsiteY18" fmla="*/ 59861 h 604757"/>
                <a:gd name="connsiteX19" fmla="*/ 83395 w 670288"/>
                <a:gd name="connsiteY19" fmla="*/ 100342 h 604757"/>
                <a:gd name="connsiteX20" fmla="*/ 509639 w 670288"/>
                <a:gd name="connsiteY20" fmla="*/ 97961 h 604757"/>
                <a:gd name="connsiteX21" fmla="*/ 562026 w 670288"/>
                <a:gd name="connsiteY21" fmla="*/ 67004 h 604757"/>
                <a:gd name="connsiteX22" fmla="*/ 592983 w 670288"/>
                <a:gd name="connsiteY22" fmla="*/ 329 h 604757"/>
                <a:gd name="connsiteX0" fmla="*/ 592983 w 670288"/>
                <a:gd name="connsiteY0" fmla="*/ 329 h 604757"/>
                <a:gd name="connsiteX1" fmla="*/ 642989 w 670288"/>
                <a:gd name="connsiteY1" fmla="*/ 45573 h 604757"/>
                <a:gd name="connsiteX2" fmla="*/ 666801 w 670288"/>
                <a:gd name="connsiteY2" fmla="*/ 136061 h 604757"/>
                <a:gd name="connsiteX3" fmla="*/ 669183 w 670288"/>
                <a:gd name="connsiteY3" fmla="*/ 407523 h 604757"/>
                <a:gd name="connsiteX4" fmla="*/ 657276 w 670288"/>
                <a:gd name="connsiteY4" fmla="*/ 519442 h 604757"/>
                <a:gd name="connsiteX5" fmla="*/ 602508 w 670288"/>
                <a:gd name="connsiteY5" fmla="*/ 600404 h 604757"/>
                <a:gd name="connsiteX6" fmla="*/ 564408 w 670288"/>
                <a:gd name="connsiteY6" fmla="*/ 588498 h 604757"/>
                <a:gd name="connsiteX7" fmla="*/ 557264 w 670288"/>
                <a:gd name="connsiteY7" fmla="*/ 543254 h 604757"/>
                <a:gd name="connsiteX8" fmla="*/ 528689 w 670288"/>
                <a:gd name="connsiteY8" fmla="*/ 514679 h 604757"/>
                <a:gd name="connsiteX9" fmla="*/ 428676 w 670288"/>
                <a:gd name="connsiteY9" fmla="*/ 509917 h 604757"/>
                <a:gd name="connsiteX10" fmla="*/ 133401 w 670288"/>
                <a:gd name="connsiteY10" fmla="*/ 509917 h 604757"/>
                <a:gd name="connsiteX11" fmla="*/ 90539 w 670288"/>
                <a:gd name="connsiteY11" fmla="*/ 507536 h 604757"/>
                <a:gd name="connsiteX12" fmla="*/ 81014 w 670288"/>
                <a:gd name="connsiteY12" fmla="*/ 555161 h 604757"/>
                <a:gd name="connsiteX13" fmla="*/ 57201 w 670288"/>
                <a:gd name="connsiteY13" fmla="*/ 586117 h 604757"/>
                <a:gd name="connsiteX14" fmla="*/ 19101 w 670288"/>
                <a:gd name="connsiteY14" fmla="*/ 574211 h 604757"/>
                <a:gd name="connsiteX15" fmla="*/ 4814 w 670288"/>
                <a:gd name="connsiteY15" fmla="*/ 512298 h 604757"/>
                <a:gd name="connsiteX16" fmla="*/ 51 w 670288"/>
                <a:gd name="connsiteY16" fmla="*/ 107486 h 604757"/>
                <a:gd name="connsiteX17" fmla="*/ 21482 w 670288"/>
                <a:gd name="connsiteY17" fmla="*/ 33667 h 604757"/>
                <a:gd name="connsiteX18" fmla="*/ 85776 w 670288"/>
                <a:gd name="connsiteY18" fmla="*/ 59861 h 604757"/>
                <a:gd name="connsiteX19" fmla="*/ 83395 w 670288"/>
                <a:gd name="connsiteY19" fmla="*/ 100342 h 604757"/>
                <a:gd name="connsiteX20" fmla="*/ 509639 w 670288"/>
                <a:gd name="connsiteY20" fmla="*/ 97961 h 604757"/>
                <a:gd name="connsiteX21" fmla="*/ 562026 w 670288"/>
                <a:gd name="connsiteY21" fmla="*/ 67004 h 604757"/>
                <a:gd name="connsiteX22" fmla="*/ 592983 w 670288"/>
                <a:gd name="connsiteY22" fmla="*/ 329 h 604757"/>
                <a:gd name="connsiteX0" fmla="*/ 592983 w 670288"/>
                <a:gd name="connsiteY0" fmla="*/ 329 h 604757"/>
                <a:gd name="connsiteX1" fmla="*/ 642989 w 670288"/>
                <a:gd name="connsiteY1" fmla="*/ 45573 h 604757"/>
                <a:gd name="connsiteX2" fmla="*/ 666801 w 670288"/>
                <a:gd name="connsiteY2" fmla="*/ 136061 h 604757"/>
                <a:gd name="connsiteX3" fmla="*/ 669183 w 670288"/>
                <a:gd name="connsiteY3" fmla="*/ 407523 h 604757"/>
                <a:gd name="connsiteX4" fmla="*/ 657276 w 670288"/>
                <a:gd name="connsiteY4" fmla="*/ 519442 h 604757"/>
                <a:gd name="connsiteX5" fmla="*/ 602508 w 670288"/>
                <a:gd name="connsiteY5" fmla="*/ 600404 h 604757"/>
                <a:gd name="connsiteX6" fmla="*/ 564408 w 670288"/>
                <a:gd name="connsiteY6" fmla="*/ 588498 h 604757"/>
                <a:gd name="connsiteX7" fmla="*/ 557264 w 670288"/>
                <a:gd name="connsiteY7" fmla="*/ 543254 h 604757"/>
                <a:gd name="connsiteX8" fmla="*/ 528689 w 670288"/>
                <a:gd name="connsiteY8" fmla="*/ 514679 h 604757"/>
                <a:gd name="connsiteX9" fmla="*/ 428676 w 670288"/>
                <a:gd name="connsiteY9" fmla="*/ 509917 h 604757"/>
                <a:gd name="connsiteX10" fmla="*/ 133401 w 670288"/>
                <a:gd name="connsiteY10" fmla="*/ 509917 h 604757"/>
                <a:gd name="connsiteX11" fmla="*/ 90539 w 670288"/>
                <a:gd name="connsiteY11" fmla="*/ 507536 h 604757"/>
                <a:gd name="connsiteX12" fmla="*/ 81014 w 670288"/>
                <a:gd name="connsiteY12" fmla="*/ 555161 h 604757"/>
                <a:gd name="connsiteX13" fmla="*/ 57201 w 670288"/>
                <a:gd name="connsiteY13" fmla="*/ 586117 h 604757"/>
                <a:gd name="connsiteX14" fmla="*/ 19101 w 670288"/>
                <a:gd name="connsiteY14" fmla="*/ 574211 h 604757"/>
                <a:gd name="connsiteX15" fmla="*/ 4814 w 670288"/>
                <a:gd name="connsiteY15" fmla="*/ 512298 h 604757"/>
                <a:gd name="connsiteX16" fmla="*/ 51 w 670288"/>
                <a:gd name="connsiteY16" fmla="*/ 107486 h 604757"/>
                <a:gd name="connsiteX17" fmla="*/ 21482 w 670288"/>
                <a:gd name="connsiteY17" fmla="*/ 33667 h 604757"/>
                <a:gd name="connsiteX18" fmla="*/ 85776 w 670288"/>
                <a:gd name="connsiteY18" fmla="*/ 59861 h 604757"/>
                <a:gd name="connsiteX19" fmla="*/ 83395 w 670288"/>
                <a:gd name="connsiteY19" fmla="*/ 100342 h 604757"/>
                <a:gd name="connsiteX20" fmla="*/ 509639 w 670288"/>
                <a:gd name="connsiteY20" fmla="*/ 97961 h 604757"/>
                <a:gd name="connsiteX21" fmla="*/ 562026 w 670288"/>
                <a:gd name="connsiteY21" fmla="*/ 67004 h 604757"/>
                <a:gd name="connsiteX22" fmla="*/ 592983 w 670288"/>
                <a:gd name="connsiteY22" fmla="*/ 329 h 604757"/>
                <a:gd name="connsiteX0" fmla="*/ 592983 w 670288"/>
                <a:gd name="connsiteY0" fmla="*/ 329 h 604757"/>
                <a:gd name="connsiteX1" fmla="*/ 642989 w 670288"/>
                <a:gd name="connsiteY1" fmla="*/ 45573 h 604757"/>
                <a:gd name="connsiteX2" fmla="*/ 666801 w 670288"/>
                <a:gd name="connsiteY2" fmla="*/ 136061 h 604757"/>
                <a:gd name="connsiteX3" fmla="*/ 669183 w 670288"/>
                <a:gd name="connsiteY3" fmla="*/ 407523 h 604757"/>
                <a:gd name="connsiteX4" fmla="*/ 657276 w 670288"/>
                <a:gd name="connsiteY4" fmla="*/ 519442 h 604757"/>
                <a:gd name="connsiteX5" fmla="*/ 602508 w 670288"/>
                <a:gd name="connsiteY5" fmla="*/ 600404 h 604757"/>
                <a:gd name="connsiteX6" fmla="*/ 564408 w 670288"/>
                <a:gd name="connsiteY6" fmla="*/ 588498 h 604757"/>
                <a:gd name="connsiteX7" fmla="*/ 557264 w 670288"/>
                <a:gd name="connsiteY7" fmla="*/ 543254 h 604757"/>
                <a:gd name="connsiteX8" fmla="*/ 528689 w 670288"/>
                <a:gd name="connsiteY8" fmla="*/ 514679 h 604757"/>
                <a:gd name="connsiteX9" fmla="*/ 428676 w 670288"/>
                <a:gd name="connsiteY9" fmla="*/ 509917 h 604757"/>
                <a:gd name="connsiteX10" fmla="*/ 133401 w 670288"/>
                <a:gd name="connsiteY10" fmla="*/ 509917 h 604757"/>
                <a:gd name="connsiteX11" fmla="*/ 90539 w 670288"/>
                <a:gd name="connsiteY11" fmla="*/ 507536 h 604757"/>
                <a:gd name="connsiteX12" fmla="*/ 81014 w 670288"/>
                <a:gd name="connsiteY12" fmla="*/ 555161 h 604757"/>
                <a:gd name="connsiteX13" fmla="*/ 57201 w 670288"/>
                <a:gd name="connsiteY13" fmla="*/ 586117 h 604757"/>
                <a:gd name="connsiteX14" fmla="*/ 19101 w 670288"/>
                <a:gd name="connsiteY14" fmla="*/ 574211 h 604757"/>
                <a:gd name="connsiteX15" fmla="*/ 4814 w 670288"/>
                <a:gd name="connsiteY15" fmla="*/ 512298 h 604757"/>
                <a:gd name="connsiteX16" fmla="*/ 51 w 670288"/>
                <a:gd name="connsiteY16" fmla="*/ 107486 h 604757"/>
                <a:gd name="connsiteX17" fmla="*/ 21482 w 670288"/>
                <a:gd name="connsiteY17" fmla="*/ 33667 h 604757"/>
                <a:gd name="connsiteX18" fmla="*/ 85776 w 670288"/>
                <a:gd name="connsiteY18" fmla="*/ 59861 h 604757"/>
                <a:gd name="connsiteX19" fmla="*/ 83395 w 670288"/>
                <a:gd name="connsiteY19" fmla="*/ 100342 h 604757"/>
                <a:gd name="connsiteX20" fmla="*/ 509639 w 670288"/>
                <a:gd name="connsiteY20" fmla="*/ 97961 h 604757"/>
                <a:gd name="connsiteX21" fmla="*/ 562026 w 670288"/>
                <a:gd name="connsiteY21" fmla="*/ 67004 h 604757"/>
                <a:gd name="connsiteX22" fmla="*/ 592983 w 670288"/>
                <a:gd name="connsiteY22" fmla="*/ 329 h 604757"/>
                <a:gd name="connsiteX0" fmla="*/ 592983 w 670288"/>
                <a:gd name="connsiteY0" fmla="*/ 329 h 604757"/>
                <a:gd name="connsiteX1" fmla="*/ 642989 w 670288"/>
                <a:gd name="connsiteY1" fmla="*/ 45573 h 604757"/>
                <a:gd name="connsiteX2" fmla="*/ 666801 w 670288"/>
                <a:gd name="connsiteY2" fmla="*/ 136061 h 604757"/>
                <a:gd name="connsiteX3" fmla="*/ 669183 w 670288"/>
                <a:gd name="connsiteY3" fmla="*/ 407523 h 604757"/>
                <a:gd name="connsiteX4" fmla="*/ 657276 w 670288"/>
                <a:gd name="connsiteY4" fmla="*/ 519442 h 604757"/>
                <a:gd name="connsiteX5" fmla="*/ 602508 w 670288"/>
                <a:gd name="connsiteY5" fmla="*/ 600404 h 604757"/>
                <a:gd name="connsiteX6" fmla="*/ 564408 w 670288"/>
                <a:gd name="connsiteY6" fmla="*/ 588498 h 604757"/>
                <a:gd name="connsiteX7" fmla="*/ 557264 w 670288"/>
                <a:gd name="connsiteY7" fmla="*/ 543254 h 604757"/>
                <a:gd name="connsiteX8" fmla="*/ 528689 w 670288"/>
                <a:gd name="connsiteY8" fmla="*/ 514679 h 604757"/>
                <a:gd name="connsiteX9" fmla="*/ 428676 w 670288"/>
                <a:gd name="connsiteY9" fmla="*/ 509917 h 604757"/>
                <a:gd name="connsiteX10" fmla="*/ 133401 w 670288"/>
                <a:gd name="connsiteY10" fmla="*/ 509917 h 604757"/>
                <a:gd name="connsiteX11" fmla="*/ 90539 w 670288"/>
                <a:gd name="connsiteY11" fmla="*/ 507536 h 604757"/>
                <a:gd name="connsiteX12" fmla="*/ 81014 w 670288"/>
                <a:gd name="connsiteY12" fmla="*/ 555161 h 604757"/>
                <a:gd name="connsiteX13" fmla="*/ 57201 w 670288"/>
                <a:gd name="connsiteY13" fmla="*/ 586117 h 604757"/>
                <a:gd name="connsiteX14" fmla="*/ 19101 w 670288"/>
                <a:gd name="connsiteY14" fmla="*/ 574211 h 604757"/>
                <a:gd name="connsiteX15" fmla="*/ 4814 w 670288"/>
                <a:gd name="connsiteY15" fmla="*/ 512298 h 604757"/>
                <a:gd name="connsiteX16" fmla="*/ 51 w 670288"/>
                <a:gd name="connsiteY16" fmla="*/ 107486 h 604757"/>
                <a:gd name="connsiteX17" fmla="*/ 21482 w 670288"/>
                <a:gd name="connsiteY17" fmla="*/ 33667 h 604757"/>
                <a:gd name="connsiteX18" fmla="*/ 85776 w 670288"/>
                <a:gd name="connsiteY18" fmla="*/ 59861 h 604757"/>
                <a:gd name="connsiteX19" fmla="*/ 83395 w 670288"/>
                <a:gd name="connsiteY19" fmla="*/ 100342 h 604757"/>
                <a:gd name="connsiteX20" fmla="*/ 509639 w 670288"/>
                <a:gd name="connsiteY20" fmla="*/ 97961 h 604757"/>
                <a:gd name="connsiteX21" fmla="*/ 562026 w 670288"/>
                <a:gd name="connsiteY21" fmla="*/ 67004 h 604757"/>
                <a:gd name="connsiteX22" fmla="*/ 592983 w 670288"/>
                <a:gd name="connsiteY22" fmla="*/ 329 h 604757"/>
                <a:gd name="connsiteX0" fmla="*/ 592983 w 670288"/>
                <a:gd name="connsiteY0" fmla="*/ 329 h 604757"/>
                <a:gd name="connsiteX1" fmla="*/ 642989 w 670288"/>
                <a:gd name="connsiteY1" fmla="*/ 45573 h 604757"/>
                <a:gd name="connsiteX2" fmla="*/ 666801 w 670288"/>
                <a:gd name="connsiteY2" fmla="*/ 136061 h 604757"/>
                <a:gd name="connsiteX3" fmla="*/ 669183 w 670288"/>
                <a:gd name="connsiteY3" fmla="*/ 407523 h 604757"/>
                <a:gd name="connsiteX4" fmla="*/ 657276 w 670288"/>
                <a:gd name="connsiteY4" fmla="*/ 519442 h 604757"/>
                <a:gd name="connsiteX5" fmla="*/ 602508 w 670288"/>
                <a:gd name="connsiteY5" fmla="*/ 600404 h 604757"/>
                <a:gd name="connsiteX6" fmla="*/ 564408 w 670288"/>
                <a:gd name="connsiteY6" fmla="*/ 588498 h 604757"/>
                <a:gd name="connsiteX7" fmla="*/ 557264 w 670288"/>
                <a:gd name="connsiteY7" fmla="*/ 543254 h 604757"/>
                <a:gd name="connsiteX8" fmla="*/ 528689 w 670288"/>
                <a:gd name="connsiteY8" fmla="*/ 514679 h 604757"/>
                <a:gd name="connsiteX9" fmla="*/ 428676 w 670288"/>
                <a:gd name="connsiteY9" fmla="*/ 509917 h 604757"/>
                <a:gd name="connsiteX10" fmla="*/ 133401 w 670288"/>
                <a:gd name="connsiteY10" fmla="*/ 509917 h 604757"/>
                <a:gd name="connsiteX11" fmla="*/ 90539 w 670288"/>
                <a:gd name="connsiteY11" fmla="*/ 507536 h 604757"/>
                <a:gd name="connsiteX12" fmla="*/ 81014 w 670288"/>
                <a:gd name="connsiteY12" fmla="*/ 555161 h 604757"/>
                <a:gd name="connsiteX13" fmla="*/ 57201 w 670288"/>
                <a:gd name="connsiteY13" fmla="*/ 586117 h 604757"/>
                <a:gd name="connsiteX14" fmla="*/ 19101 w 670288"/>
                <a:gd name="connsiteY14" fmla="*/ 574211 h 604757"/>
                <a:gd name="connsiteX15" fmla="*/ 4814 w 670288"/>
                <a:gd name="connsiteY15" fmla="*/ 512298 h 604757"/>
                <a:gd name="connsiteX16" fmla="*/ 51 w 670288"/>
                <a:gd name="connsiteY16" fmla="*/ 107486 h 604757"/>
                <a:gd name="connsiteX17" fmla="*/ 21482 w 670288"/>
                <a:gd name="connsiteY17" fmla="*/ 33667 h 604757"/>
                <a:gd name="connsiteX18" fmla="*/ 85776 w 670288"/>
                <a:gd name="connsiteY18" fmla="*/ 59861 h 604757"/>
                <a:gd name="connsiteX19" fmla="*/ 83395 w 670288"/>
                <a:gd name="connsiteY19" fmla="*/ 100342 h 604757"/>
                <a:gd name="connsiteX20" fmla="*/ 509639 w 670288"/>
                <a:gd name="connsiteY20" fmla="*/ 97961 h 604757"/>
                <a:gd name="connsiteX21" fmla="*/ 562026 w 670288"/>
                <a:gd name="connsiteY21" fmla="*/ 67004 h 604757"/>
                <a:gd name="connsiteX22" fmla="*/ 592983 w 670288"/>
                <a:gd name="connsiteY22" fmla="*/ 329 h 604757"/>
                <a:gd name="connsiteX0" fmla="*/ 583458 w 670288"/>
                <a:gd name="connsiteY0" fmla="*/ 353 h 602400"/>
                <a:gd name="connsiteX1" fmla="*/ 642989 w 670288"/>
                <a:gd name="connsiteY1" fmla="*/ 43216 h 602400"/>
                <a:gd name="connsiteX2" fmla="*/ 666801 w 670288"/>
                <a:gd name="connsiteY2" fmla="*/ 133704 h 602400"/>
                <a:gd name="connsiteX3" fmla="*/ 669183 w 670288"/>
                <a:gd name="connsiteY3" fmla="*/ 405166 h 602400"/>
                <a:gd name="connsiteX4" fmla="*/ 657276 w 670288"/>
                <a:gd name="connsiteY4" fmla="*/ 517085 h 602400"/>
                <a:gd name="connsiteX5" fmla="*/ 602508 w 670288"/>
                <a:gd name="connsiteY5" fmla="*/ 598047 h 602400"/>
                <a:gd name="connsiteX6" fmla="*/ 564408 w 670288"/>
                <a:gd name="connsiteY6" fmla="*/ 586141 h 602400"/>
                <a:gd name="connsiteX7" fmla="*/ 557264 w 670288"/>
                <a:gd name="connsiteY7" fmla="*/ 540897 h 602400"/>
                <a:gd name="connsiteX8" fmla="*/ 528689 w 670288"/>
                <a:gd name="connsiteY8" fmla="*/ 512322 h 602400"/>
                <a:gd name="connsiteX9" fmla="*/ 428676 w 670288"/>
                <a:gd name="connsiteY9" fmla="*/ 507560 h 602400"/>
                <a:gd name="connsiteX10" fmla="*/ 133401 w 670288"/>
                <a:gd name="connsiteY10" fmla="*/ 507560 h 602400"/>
                <a:gd name="connsiteX11" fmla="*/ 90539 w 670288"/>
                <a:gd name="connsiteY11" fmla="*/ 505179 h 602400"/>
                <a:gd name="connsiteX12" fmla="*/ 81014 w 670288"/>
                <a:gd name="connsiteY12" fmla="*/ 552804 h 602400"/>
                <a:gd name="connsiteX13" fmla="*/ 57201 w 670288"/>
                <a:gd name="connsiteY13" fmla="*/ 583760 h 602400"/>
                <a:gd name="connsiteX14" fmla="*/ 19101 w 670288"/>
                <a:gd name="connsiteY14" fmla="*/ 571854 h 602400"/>
                <a:gd name="connsiteX15" fmla="*/ 4814 w 670288"/>
                <a:gd name="connsiteY15" fmla="*/ 509941 h 602400"/>
                <a:gd name="connsiteX16" fmla="*/ 51 w 670288"/>
                <a:gd name="connsiteY16" fmla="*/ 105129 h 602400"/>
                <a:gd name="connsiteX17" fmla="*/ 21482 w 670288"/>
                <a:gd name="connsiteY17" fmla="*/ 31310 h 602400"/>
                <a:gd name="connsiteX18" fmla="*/ 85776 w 670288"/>
                <a:gd name="connsiteY18" fmla="*/ 57504 h 602400"/>
                <a:gd name="connsiteX19" fmla="*/ 83395 w 670288"/>
                <a:gd name="connsiteY19" fmla="*/ 97985 h 602400"/>
                <a:gd name="connsiteX20" fmla="*/ 509639 w 670288"/>
                <a:gd name="connsiteY20" fmla="*/ 95604 h 602400"/>
                <a:gd name="connsiteX21" fmla="*/ 562026 w 670288"/>
                <a:gd name="connsiteY21" fmla="*/ 64647 h 602400"/>
                <a:gd name="connsiteX22" fmla="*/ 583458 w 670288"/>
                <a:gd name="connsiteY22" fmla="*/ 353 h 602400"/>
                <a:gd name="connsiteX0" fmla="*/ 583458 w 670288"/>
                <a:gd name="connsiteY0" fmla="*/ 847 h 602894"/>
                <a:gd name="connsiteX1" fmla="*/ 642989 w 670288"/>
                <a:gd name="connsiteY1" fmla="*/ 43710 h 602894"/>
                <a:gd name="connsiteX2" fmla="*/ 666801 w 670288"/>
                <a:gd name="connsiteY2" fmla="*/ 134198 h 602894"/>
                <a:gd name="connsiteX3" fmla="*/ 669183 w 670288"/>
                <a:gd name="connsiteY3" fmla="*/ 405660 h 602894"/>
                <a:gd name="connsiteX4" fmla="*/ 657276 w 670288"/>
                <a:gd name="connsiteY4" fmla="*/ 517579 h 602894"/>
                <a:gd name="connsiteX5" fmla="*/ 602508 w 670288"/>
                <a:gd name="connsiteY5" fmla="*/ 598541 h 602894"/>
                <a:gd name="connsiteX6" fmla="*/ 564408 w 670288"/>
                <a:gd name="connsiteY6" fmla="*/ 586635 h 602894"/>
                <a:gd name="connsiteX7" fmla="*/ 557264 w 670288"/>
                <a:gd name="connsiteY7" fmla="*/ 541391 h 602894"/>
                <a:gd name="connsiteX8" fmla="*/ 528689 w 670288"/>
                <a:gd name="connsiteY8" fmla="*/ 512816 h 602894"/>
                <a:gd name="connsiteX9" fmla="*/ 428676 w 670288"/>
                <a:gd name="connsiteY9" fmla="*/ 508054 h 602894"/>
                <a:gd name="connsiteX10" fmla="*/ 133401 w 670288"/>
                <a:gd name="connsiteY10" fmla="*/ 508054 h 602894"/>
                <a:gd name="connsiteX11" fmla="*/ 90539 w 670288"/>
                <a:gd name="connsiteY11" fmla="*/ 505673 h 602894"/>
                <a:gd name="connsiteX12" fmla="*/ 81014 w 670288"/>
                <a:gd name="connsiteY12" fmla="*/ 553298 h 602894"/>
                <a:gd name="connsiteX13" fmla="*/ 57201 w 670288"/>
                <a:gd name="connsiteY13" fmla="*/ 584254 h 602894"/>
                <a:gd name="connsiteX14" fmla="*/ 19101 w 670288"/>
                <a:gd name="connsiteY14" fmla="*/ 572348 h 602894"/>
                <a:gd name="connsiteX15" fmla="*/ 4814 w 670288"/>
                <a:gd name="connsiteY15" fmla="*/ 510435 h 602894"/>
                <a:gd name="connsiteX16" fmla="*/ 51 w 670288"/>
                <a:gd name="connsiteY16" fmla="*/ 105623 h 602894"/>
                <a:gd name="connsiteX17" fmla="*/ 21482 w 670288"/>
                <a:gd name="connsiteY17" fmla="*/ 31804 h 602894"/>
                <a:gd name="connsiteX18" fmla="*/ 85776 w 670288"/>
                <a:gd name="connsiteY18" fmla="*/ 57998 h 602894"/>
                <a:gd name="connsiteX19" fmla="*/ 83395 w 670288"/>
                <a:gd name="connsiteY19" fmla="*/ 98479 h 602894"/>
                <a:gd name="connsiteX20" fmla="*/ 509639 w 670288"/>
                <a:gd name="connsiteY20" fmla="*/ 96098 h 602894"/>
                <a:gd name="connsiteX21" fmla="*/ 562026 w 670288"/>
                <a:gd name="connsiteY21" fmla="*/ 65141 h 602894"/>
                <a:gd name="connsiteX22" fmla="*/ 583458 w 670288"/>
                <a:gd name="connsiteY22" fmla="*/ 847 h 602894"/>
                <a:gd name="connsiteX0" fmla="*/ 583458 w 670288"/>
                <a:gd name="connsiteY0" fmla="*/ 353 h 602400"/>
                <a:gd name="connsiteX1" fmla="*/ 642989 w 670288"/>
                <a:gd name="connsiteY1" fmla="*/ 43216 h 602400"/>
                <a:gd name="connsiteX2" fmla="*/ 666801 w 670288"/>
                <a:gd name="connsiteY2" fmla="*/ 133704 h 602400"/>
                <a:gd name="connsiteX3" fmla="*/ 669183 w 670288"/>
                <a:gd name="connsiteY3" fmla="*/ 405166 h 602400"/>
                <a:gd name="connsiteX4" fmla="*/ 657276 w 670288"/>
                <a:gd name="connsiteY4" fmla="*/ 517085 h 602400"/>
                <a:gd name="connsiteX5" fmla="*/ 602508 w 670288"/>
                <a:gd name="connsiteY5" fmla="*/ 598047 h 602400"/>
                <a:gd name="connsiteX6" fmla="*/ 564408 w 670288"/>
                <a:gd name="connsiteY6" fmla="*/ 586141 h 602400"/>
                <a:gd name="connsiteX7" fmla="*/ 557264 w 670288"/>
                <a:gd name="connsiteY7" fmla="*/ 540897 h 602400"/>
                <a:gd name="connsiteX8" fmla="*/ 528689 w 670288"/>
                <a:gd name="connsiteY8" fmla="*/ 512322 h 602400"/>
                <a:gd name="connsiteX9" fmla="*/ 428676 w 670288"/>
                <a:gd name="connsiteY9" fmla="*/ 507560 h 602400"/>
                <a:gd name="connsiteX10" fmla="*/ 133401 w 670288"/>
                <a:gd name="connsiteY10" fmla="*/ 507560 h 602400"/>
                <a:gd name="connsiteX11" fmla="*/ 90539 w 670288"/>
                <a:gd name="connsiteY11" fmla="*/ 505179 h 602400"/>
                <a:gd name="connsiteX12" fmla="*/ 81014 w 670288"/>
                <a:gd name="connsiteY12" fmla="*/ 552804 h 602400"/>
                <a:gd name="connsiteX13" fmla="*/ 57201 w 670288"/>
                <a:gd name="connsiteY13" fmla="*/ 583760 h 602400"/>
                <a:gd name="connsiteX14" fmla="*/ 19101 w 670288"/>
                <a:gd name="connsiteY14" fmla="*/ 571854 h 602400"/>
                <a:gd name="connsiteX15" fmla="*/ 4814 w 670288"/>
                <a:gd name="connsiteY15" fmla="*/ 509941 h 602400"/>
                <a:gd name="connsiteX16" fmla="*/ 51 w 670288"/>
                <a:gd name="connsiteY16" fmla="*/ 105129 h 602400"/>
                <a:gd name="connsiteX17" fmla="*/ 21482 w 670288"/>
                <a:gd name="connsiteY17" fmla="*/ 31310 h 602400"/>
                <a:gd name="connsiteX18" fmla="*/ 85776 w 670288"/>
                <a:gd name="connsiteY18" fmla="*/ 57504 h 602400"/>
                <a:gd name="connsiteX19" fmla="*/ 83395 w 670288"/>
                <a:gd name="connsiteY19" fmla="*/ 97985 h 602400"/>
                <a:gd name="connsiteX20" fmla="*/ 509639 w 670288"/>
                <a:gd name="connsiteY20" fmla="*/ 95604 h 602400"/>
                <a:gd name="connsiteX21" fmla="*/ 562026 w 670288"/>
                <a:gd name="connsiteY21" fmla="*/ 64647 h 602400"/>
                <a:gd name="connsiteX22" fmla="*/ 583458 w 670288"/>
                <a:gd name="connsiteY22" fmla="*/ 353 h 602400"/>
                <a:gd name="connsiteX0" fmla="*/ 583458 w 670288"/>
                <a:gd name="connsiteY0" fmla="*/ 353 h 602400"/>
                <a:gd name="connsiteX1" fmla="*/ 642989 w 670288"/>
                <a:gd name="connsiteY1" fmla="*/ 43216 h 602400"/>
                <a:gd name="connsiteX2" fmla="*/ 666801 w 670288"/>
                <a:gd name="connsiteY2" fmla="*/ 133704 h 602400"/>
                <a:gd name="connsiteX3" fmla="*/ 669183 w 670288"/>
                <a:gd name="connsiteY3" fmla="*/ 405166 h 602400"/>
                <a:gd name="connsiteX4" fmla="*/ 657276 w 670288"/>
                <a:gd name="connsiteY4" fmla="*/ 517085 h 602400"/>
                <a:gd name="connsiteX5" fmla="*/ 602508 w 670288"/>
                <a:gd name="connsiteY5" fmla="*/ 598047 h 602400"/>
                <a:gd name="connsiteX6" fmla="*/ 564408 w 670288"/>
                <a:gd name="connsiteY6" fmla="*/ 586141 h 602400"/>
                <a:gd name="connsiteX7" fmla="*/ 557264 w 670288"/>
                <a:gd name="connsiteY7" fmla="*/ 540897 h 602400"/>
                <a:gd name="connsiteX8" fmla="*/ 528689 w 670288"/>
                <a:gd name="connsiteY8" fmla="*/ 512322 h 602400"/>
                <a:gd name="connsiteX9" fmla="*/ 428676 w 670288"/>
                <a:gd name="connsiteY9" fmla="*/ 507560 h 602400"/>
                <a:gd name="connsiteX10" fmla="*/ 133401 w 670288"/>
                <a:gd name="connsiteY10" fmla="*/ 507560 h 602400"/>
                <a:gd name="connsiteX11" fmla="*/ 90539 w 670288"/>
                <a:gd name="connsiteY11" fmla="*/ 505179 h 602400"/>
                <a:gd name="connsiteX12" fmla="*/ 81014 w 670288"/>
                <a:gd name="connsiteY12" fmla="*/ 552804 h 602400"/>
                <a:gd name="connsiteX13" fmla="*/ 57201 w 670288"/>
                <a:gd name="connsiteY13" fmla="*/ 583760 h 602400"/>
                <a:gd name="connsiteX14" fmla="*/ 19101 w 670288"/>
                <a:gd name="connsiteY14" fmla="*/ 571854 h 602400"/>
                <a:gd name="connsiteX15" fmla="*/ 4814 w 670288"/>
                <a:gd name="connsiteY15" fmla="*/ 509941 h 602400"/>
                <a:gd name="connsiteX16" fmla="*/ 51 w 670288"/>
                <a:gd name="connsiteY16" fmla="*/ 105129 h 602400"/>
                <a:gd name="connsiteX17" fmla="*/ 21482 w 670288"/>
                <a:gd name="connsiteY17" fmla="*/ 31310 h 602400"/>
                <a:gd name="connsiteX18" fmla="*/ 78633 w 670288"/>
                <a:gd name="connsiteY18" fmla="*/ 57504 h 602400"/>
                <a:gd name="connsiteX19" fmla="*/ 83395 w 670288"/>
                <a:gd name="connsiteY19" fmla="*/ 97985 h 602400"/>
                <a:gd name="connsiteX20" fmla="*/ 509639 w 670288"/>
                <a:gd name="connsiteY20" fmla="*/ 95604 h 602400"/>
                <a:gd name="connsiteX21" fmla="*/ 562026 w 670288"/>
                <a:gd name="connsiteY21" fmla="*/ 64647 h 602400"/>
                <a:gd name="connsiteX22" fmla="*/ 583458 w 670288"/>
                <a:gd name="connsiteY22" fmla="*/ 353 h 602400"/>
                <a:gd name="connsiteX0" fmla="*/ 583458 w 670288"/>
                <a:gd name="connsiteY0" fmla="*/ 353 h 602400"/>
                <a:gd name="connsiteX1" fmla="*/ 642989 w 670288"/>
                <a:gd name="connsiteY1" fmla="*/ 43216 h 602400"/>
                <a:gd name="connsiteX2" fmla="*/ 666801 w 670288"/>
                <a:gd name="connsiteY2" fmla="*/ 133704 h 602400"/>
                <a:gd name="connsiteX3" fmla="*/ 669183 w 670288"/>
                <a:gd name="connsiteY3" fmla="*/ 405166 h 602400"/>
                <a:gd name="connsiteX4" fmla="*/ 657276 w 670288"/>
                <a:gd name="connsiteY4" fmla="*/ 517085 h 602400"/>
                <a:gd name="connsiteX5" fmla="*/ 602508 w 670288"/>
                <a:gd name="connsiteY5" fmla="*/ 598047 h 602400"/>
                <a:gd name="connsiteX6" fmla="*/ 564408 w 670288"/>
                <a:gd name="connsiteY6" fmla="*/ 586141 h 602400"/>
                <a:gd name="connsiteX7" fmla="*/ 557264 w 670288"/>
                <a:gd name="connsiteY7" fmla="*/ 540897 h 602400"/>
                <a:gd name="connsiteX8" fmla="*/ 528689 w 670288"/>
                <a:gd name="connsiteY8" fmla="*/ 512322 h 602400"/>
                <a:gd name="connsiteX9" fmla="*/ 428676 w 670288"/>
                <a:gd name="connsiteY9" fmla="*/ 507560 h 602400"/>
                <a:gd name="connsiteX10" fmla="*/ 133401 w 670288"/>
                <a:gd name="connsiteY10" fmla="*/ 507560 h 602400"/>
                <a:gd name="connsiteX11" fmla="*/ 90539 w 670288"/>
                <a:gd name="connsiteY11" fmla="*/ 505179 h 602400"/>
                <a:gd name="connsiteX12" fmla="*/ 81014 w 670288"/>
                <a:gd name="connsiteY12" fmla="*/ 552804 h 602400"/>
                <a:gd name="connsiteX13" fmla="*/ 57201 w 670288"/>
                <a:gd name="connsiteY13" fmla="*/ 583760 h 602400"/>
                <a:gd name="connsiteX14" fmla="*/ 19101 w 670288"/>
                <a:gd name="connsiteY14" fmla="*/ 571854 h 602400"/>
                <a:gd name="connsiteX15" fmla="*/ 4814 w 670288"/>
                <a:gd name="connsiteY15" fmla="*/ 509941 h 602400"/>
                <a:gd name="connsiteX16" fmla="*/ 51 w 670288"/>
                <a:gd name="connsiteY16" fmla="*/ 105129 h 602400"/>
                <a:gd name="connsiteX17" fmla="*/ 21482 w 670288"/>
                <a:gd name="connsiteY17" fmla="*/ 31310 h 602400"/>
                <a:gd name="connsiteX18" fmla="*/ 78633 w 670288"/>
                <a:gd name="connsiteY18" fmla="*/ 57504 h 602400"/>
                <a:gd name="connsiteX19" fmla="*/ 83395 w 670288"/>
                <a:gd name="connsiteY19" fmla="*/ 97985 h 602400"/>
                <a:gd name="connsiteX20" fmla="*/ 509639 w 670288"/>
                <a:gd name="connsiteY20" fmla="*/ 95604 h 602400"/>
                <a:gd name="connsiteX21" fmla="*/ 562026 w 670288"/>
                <a:gd name="connsiteY21" fmla="*/ 64647 h 602400"/>
                <a:gd name="connsiteX22" fmla="*/ 583458 w 670288"/>
                <a:gd name="connsiteY22" fmla="*/ 353 h 602400"/>
                <a:gd name="connsiteX0" fmla="*/ 583458 w 670288"/>
                <a:gd name="connsiteY0" fmla="*/ 353 h 602400"/>
                <a:gd name="connsiteX1" fmla="*/ 642989 w 670288"/>
                <a:gd name="connsiteY1" fmla="*/ 43216 h 602400"/>
                <a:gd name="connsiteX2" fmla="*/ 666801 w 670288"/>
                <a:gd name="connsiteY2" fmla="*/ 133704 h 602400"/>
                <a:gd name="connsiteX3" fmla="*/ 669183 w 670288"/>
                <a:gd name="connsiteY3" fmla="*/ 405166 h 602400"/>
                <a:gd name="connsiteX4" fmla="*/ 657276 w 670288"/>
                <a:gd name="connsiteY4" fmla="*/ 517085 h 602400"/>
                <a:gd name="connsiteX5" fmla="*/ 602508 w 670288"/>
                <a:gd name="connsiteY5" fmla="*/ 598047 h 602400"/>
                <a:gd name="connsiteX6" fmla="*/ 564408 w 670288"/>
                <a:gd name="connsiteY6" fmla="*/ 586141 h 602400"/>
                <a:gd name="connsiteX7" fmla="*/ 557264 w 670288"/>
                <a:gd name="connsiteY7" fmla="*/ 540897 h 602400"/>
                <a:gd name="connsiteX8" fmla="*/ 528689 w 670288"/>
                <a:gd name="connsiteY8" fmla="*/ 512322 h 602400"/>
                <a:gd name="connsiteX9" fmla="*/ 428676 w 670288"/>
                <a:gd name="connsiteY9" fmla="*/ 507560 h 602400"/>
                <a:gd name="connsiteX10" fmla="*/ 133401 w 670288"/>
                <a:gd name="connsiteY10" fmla="*/ 507560 h 602400"/>
                <a:gd name="connsiteX11" fmla="*/ 90539 w 670288"/>
                <a:gd name="connsiteY11" fmla="*/ 505179 h 602400"/>
                <a:gd name="connsiteX12" fmla="*/ 81014 w 670288"/>
                <a:gd name="connsiteY12" fmla="*/ 552804 h 602400"/>
                <a:gd name="connsiteX13" fmla="*/ 57201 w 670288"/>
                <a:gd name="connsiteY13" fmla="*/ 583760 h 602400"/>
                <a:gd name="connsiteX14" fmla="*/ 19101 w 670288"/>
                <a:gd name="connsiteY14" fmla="*/ 571854 h 602400"/>
                <a:gd name="connsiteX15" fmla="*/ 4814 w 670288"/>
                <a:gd name="connsiteY15" fmla="*/ 509941 h 602400"/>
                <a:gd name="connsiteX16" fmla="*/ 51 w 670288"/>
                <a:gd name="connsiteY16" fmla="*/ 105129 h 602400"/>
                <a:gd name="connsiteX17" fmla="*/ 21482 w 670288"/>
                <a:gd name="connsiteY17" fmla="*/ 31310 h 602400"/>
                <a:gd name="connsiteX18" fmla="*/ 78633 w 670288"/>
                <a:gd name="connsiteY18" fmla="*/ 57504 h 602400"/>
                <a:gd name="connsiteX19" fmla="*/ 83395 w 670288"/>
                <a:gd name="connsiteY19" fmla="*/ 97985 h 602400"/>
                <a:gd name="connsiteX20" fmla="*/ 509639 w 670288"/>
                <a:gd name="connsiteY20" fmla="*/ 95604 h 602400"/>
                <a:gd name="connsiteX21" fmla="*/ 562026 w 670288"/>
                <a:gd name="connsiteY21" fmla="*/ 64647 h 602400"/>
                <a:gd name="connsiteX22" fmla="*/ 583458 w 670288"/>
                <a:gd name="connsiteY22" fmla="*/ 353 h 602400"/>
                <a:gd name="connsiteX0" fmla="*/ 583458 w 670288"/>
                <a:gd name="connsiteY0" fmla="*/ 353 h 602400"/>
                <a:gd name="connsiteX1" fmla="*/ 642989 w 670288"/>
                <a:gd name="connsiteY1" fmla="*/ 43216 h 602400"/>
                <a:gd name="connsiteX2" fmla="*/ 666801 w 670288"/>
                <a:gd name="connsiteY2" fmla="*/ 133704 h 602400"/>
                <a:gd name="connsiteX3" fmla="*/ 669183 w 670288"/>
                <a:gd name="connsiteY3" fmla="*/ 405166 h 602400"/>
                <a:gd name="connsiteX4" fmla="*/ 657276 w 670288"/>
                <a:gd name="connsiteY4" fmla="*/ 517085 h 602400"/>
                <a:gd name="connsiteX5" fmla="*/ 602508 w 670288"/>
                <a:gd name="connsiteY5" fmla="*/ 598047 h 602400"/>
                <a:gd name="connsiteX6" fmla="*/ 564408 w 670288"/>
                <a:gd name="connsiteY6" fmla="*/ 586141 h 602400"/>
                <a:gd name="connsiteX7" fmla="*/ 557264 w 670288"/>
                <a:gd name="connsiteY7" fmla="*/ 540897 h 602400"/>
                <a:gd name="connsiteX8" fmla="*/ 528689 w 670288"/>
                <a:gd name="connsiteY8" fmla="*/ 512322 h 602400"/>
                <a:gd name="connsiteX9" fmla="*/ 428676 w 670288"/>
                <a:gd name="connsiteY9" fmla="*/ 507560 h 602400"/>
                <a:gd name="connsiteX10" fmla="*/ 133401 w 670288"/>
                <a:gd name="connsiteY10" fmla="*/ 507560 h 602400"/>
                <a:gd name="connsiteX11" fmla="*/ 90539 w 670288"/>
                <a:gd name="connsiteY11" fmla="*/ 505179 h 602400"/>
                <a:gd name="connsiteX12" fmla="*/ 81014 w 670288"/>
                <a:gd name="connsiteY12" fmla="*/ 552804 h 602400"/>
                <a:gd name="connsiteX13" fmla="*/ 57201 w 670288"/>
                <a:gd name="connsiteY13" fmla="*/ 583760 h 602400"/>
                <a:gd name="connsiteX14" fmla="*/ 19101 w 670288"/>
                <a:gd name="connsiteY14" fmla="*/ 571854 h 602400"/>
                <a:gd name="connsiteX15" fmla="*/ 4814 w 670288"/>
                <a:gd name="connsiteY15" fmla="*/ 509941 h 602400"/>
                <a:gd name="connsiteX16" fmla="*/ 51 w 670288"/>
                <a:gd name="connsiteY16" fmla="*/ 105129 h 602400"/>
                <a:gd name="connsiteX17" fmla="*/ 21482 w 670288"/>
                <a:gd name="connsiteY17" fmla="*/ 31310 h 602400"/>
                <a:gd name="connsiteX18" fmla="*/ 78633 w 670288"/>
                <a:gd name="connsiteY18" fmla="*/ 57504 h 602400"/>
                <a:gd name="connsiteX19" fmla="*/ 83395 w 670288"/>
                <a:gd name="connsiteY19" fmla="*/ 97985 h 602400"/>
                <a:gd name="connsiteX20" fmla="*/ 509639 w 670288"/>
                <a:gd name="connsiteY20" fmla="*/ 95604 h 602400"/>
                <a:gd name="connsiteX21" fmla="*/ 562026 w 670288"/>
                <a:gd name="connsiteY21" fmla="*/ 64647 h 602400"/>
                <a:gd name="connsiteX22" fmla="*/ 583458 w 670288"/>
                <a:gd name="connsiteY22" fmla="*/ 353 h 602400"/>
                <a:gd name="connsiteX0" fmla="*/ 588220 w 670288"/>
                <a:gd name="connsiteY0" fmla="*/ 450 h 595353"/>
                <a:gd name="connsiteX1" fmla="*/ 642989 w 670288"/>
                <a:gd name="connsiteY1" fmla="*/ 36169 h 595353"/>
                <a:gd name="connsiteX2" fmla="*/ 666801 w 670288"/>
                <a:gd name="connsiteY2" fmla="*/ 126657 h 595353"/>
                <a:gd name="connsiteX3" fmla="*/ 669183 w 670288"/>
                <a:gd name="connsiteY3" fmla="*/ 398119 h 595353"/>
                <a:gd name="connsiteX4" fmla="*/ 657276 w 670288"/>
                <a:gd name="connsiteY4" fmla="*/ 510038 h 595353"/>
                <a:gd name="connsiteX5" fmla="*/ 602508 w 670288"/>
                <a:gd name="connsiteY5" fmla="*/ 591000 h 595353"/>
                <a:gd name="connsiteX6" fmla="*/ 564408 w 670288"/>
                <a:gd name="connsiteY6" fmla="*/ 579094 h 595353"/>
                <a:gd name="connsiteX7" fmla="*/ 557264 w 670288"/>
                <a:gd name="connsiteY7" fmla="*/ 533850 h 595353"/>
                <a:gd name="connsiteX8" fmla="*/ 528689 w 670288"/>
                <a:gd name="connsiteY8" fmla="*/ 505275 h 595353"/>
                <a:gd name="connsiteX9" fmla="*/ 428676 w 670288"/>
                <a:gd name="connsiteY9" fmla="*/ 500513 h 595353"/>
                <a:gd name="connsiteX10" fmla="*/ 133401 w 670288"/>
                <a:gd name="connsiteY10" fmla="*/ 500513 h 595353"/>
                <a:gd name="connsiteX11" fmla="*/ 90539 w 670288"/>
                <a:gd name="connsiteY11" fmla="*/ 498132 h 595353"/>
                <a:gd name="connsiteX12" fmla="*/ 81014 w 670288"/>
                <a:gd name="connsiteY12" fmla="*/ 545757 h 595353"/>
                <a:gd name="connsiteX13" fmla="*/ 57201 w 670288"/>
                <a:gd name="connsiteY13" fmla="*/ 576713 h 595353"/>
                <a:gd name="connsiteX14" fmla="*/ 19101 w 670288"/>
                <a:gd name="connsiteY14" fmla="*/ 564807 h 595353"/>
                <a:gd name="connsiteX15" fmla="*/ 4814 w 670288"/>
                <a:gd name="connsiteY15" fmla="*/ 502894 h 595353"/>
                <a:gd name="connsiteX16" fmla="*/ 51 w 670288"/>
                <a:gd name="connsiteY16" fmla="*/ 98082 h 595353"/>
                <a:gd name="connsiteX17" fmla="*/ 21482 w 670288"/>
                <a:gd name="connsiteY17" fmla="*/ 24263 h 595353"/>
                <a:gd name="connsiteX18" fmla="*/ 78633 w 670288"/>
                <a:gd name="connsiteY18" fmla="*/ 50457 h 595353"/>
                <a:gd name="connsiteX19" fmla="*/ 83395 w 670288"/>
                <a:gd name="connsiteY19" fmla="*/ 90938 h 595353"/>
                <a:gd name="connsiteX20" fmla="*/ 509639 w 670288"/>
                <a:gd name="connsiteY20" fmla="*/ 88557 h 595353"/>
                <a:gd name="connsiteX21" fmla="*/ 562026 w 670288"/>
                <a:gd name="connsiteY21" fmla="*/ 57600 h 595353"/>
                <a:gd name="connsiteX22" fmla="*/ 588220 w 670288"/>
                <a:gd name="connsiteY22" fmla="*/ 450 h 595353"/>
                <a:gd name="connsiteX0" fmla="*/ 588220 w 670288"/>
                <a:gd name="connsiteY0" fmla="*/ 450 h 591444"/>
                <a:gd name="connsiteX1" fmla="*/ 642989 w 670288"/>
                <a:gd name="connsiteY1" fmla="*/ 36169 h 591444"/>
                <a:gd name="connsiteX2" fmla="*/ 666801 w 670288"/>
                <a:gd name="connsiteY2" fmla="*/ 126657 h 591444"/>
                <a:gd name="connsiteX3" fmla="*/ 669183 w 670288"/>
                <a:gd name="connsiteY3" fmla="*/ 398119 h 591444"/>
                <a:gd name="connsiteX4" fmla="*/ 657276 w 670288"/>
                <a:gd name="connsiteY4" fmla="*/ 510038 h 591444"/>
                <a:gd name="connsiteX5" fmla="*/ 619177 w 670288"/>
                <a:gd name="connsiteY5" fmla="*/ 586238 h 591444"/>
                <a:gd name="connsiteX6" fmla="*/ 564408 w 670288"/>
                <a:gd name="connsiteY6" fmla="*/ 579094 h 591444"/>
                <a:gd name="connsiteX7" fmla="*/ 557264 w 670288"/>
                <a:gd name="connsiteY7" fmla="*/ 533850 h 591444"/>
                <a:gd name="connsiteX8" fmla="*/ 528689 w 670288"/>
                <a:gd name="connsiteY8" fmla="*/ 505275 h 591444"/>
                <a:gd name="connsiteX9" fmla="*/ 428676 w 670288"/>
                <a:gd name="connsiteY9" fmla="*/ 500513 h 591444"/>
                <a:gd name="connsiteX10" fmla="*/ 133401 w 670288"/>
                <a:gd name="connsiteY10" fmla="*/ 500513 h 591444"/>
                <a:gd name="connsiteX11" fmla="*/ 90539 w 670288"/>
                <a:gd name="connsiteY11" fmla="*/ 498132 h 591444"/>
                <a:gd name="connsiteX12" fmla="*/ 81014 w 670288"/>
                <a:gd name="connsiteY12" fmla="*/ 545757 h 591444"/>
                <a:gd name="connsiteX13" fmla="*/ 57201 w 670288"/>
                <a:gd name="connsiteY13" fmla="*/ 576713 h 591444"/>
                <a:gd name="connsiteX14" fmla="*/ 19101 w 670288"/>
                <a:gd name="connsiteY14" fmla="*/ 564807 h 591444"/>
                <a:gd name="connsiteX15" fmla="*/ 4814 w 670288"/>
                <a:gd name="connsiteY15" fmla="*/ 502894 h 591444"/>
                <a:gd name="connsiteX16" fmla="*/ 51 w 670288"/>
                <a:gd name="connsiteY16" fmla="*/ 98082 h 591444"/>
                <a:gd name="connsiteX17" fmla="*/ 21482 w 670288"/>
                <a:gd name="connsiteY17" fmla="*/ 24263 h 591444"/>
                <a:gd name="connsiteX18" fmla="*/ 78633 w 670288"/>
                <a:gd name="connsiteY18" fmla="*/ 50457 h 591444"/>
                <a:gd name="connsiteX19" fmla="*/ 83395 w 670288"/>
                <a:gd name="connsiteY19" fmla="*/ 90938 h 591444"/>
                <a:gd name="connsiteX20" fmla="*/ 509639 w 670288"/>
                <a:gd name="connsiteY20" fmla="*/ 88557 h 591444"/>
                <a:gd name="connsiteX21" fmla="*/ 562026 w 670288"/>
                <a:gd name="connsiteY21" fmla="*/ 57600 h 591444"/>
                <a:gd name="connsiteX22" fmla="*/ 588220 w 670288"/>
                <a:gd name="connsiteY22" fmla="*/ 450 h 591444"/>
                <a:gd name="connsiteX0" fmla="*/ 588220 w 670288"/>
                <a:gd name="connsiteY0" fmla="*/ 450 h 591444"/>
                <a:gd name="connsiteX1" fmla="*/ 642989 w 670288"/>
                <a:gd name="connsiteY1" fmla="*/ 36169 h 591444"/>
                <a:gd name="connsiteX2" fmla="*/ 666801 w 670288"/>
                <a:gd name="connsiteY2" fmla="*/ 126657 h 591444"/>
                <a:gd name="connsiteX3" fmla="*/ 669183 w 670288"/>
                <a:gd name="connsiteY3" fmla="*/ 398119 h 591444"/>
                <a:gd name="connsiteX4" fmla="*/ 657276 w 670288"/>
                <a:gd name="connsiteY4" fmla="*/ 510038 h 591444"/>
                <a:gd name="connsiteX5" fmla="*/ 619177 w 670288"/>
                <a:gd name="connsiteY5" fmla="*/ 586238 h 591444"/>
                <a:gd name="connsiteX6" fmla="*/ 569171 w 670288"/>
                <a:gd name="connsiteY6" fmla="*/ 579094 h 591444"/>
                <a:gd name="connsiteX7" fmla="*/ 557264 w 670288"/>
                <a:gd name="connsiteY7" fmla="*/ 533850 h 591444"/>
                <a:gd name="connsiteX8" fmla="*/ 528689 w 670288"/>
                <a:gd name="connsiteY8" fmla="*/ 505275 h 591444"/>
                <a:gd name="connsiteX9" fmla="*/ 428676 w 670288"/>
                <a:gd name="connsiteY9" fmla="*/ 500513 h 591444"/>
                <a:gd name="connsiteX10" fmla="*/ 133401 w 670288"/>
                <a:gd name="connsiteY10" fmla="*/ 500513 h 591444"/>
                <a:gd name="connsiteX11" fmla="*/ 90539 w 670288"/>
                <a:gd name="connsiteY11" fmla="*/ 498132 h 591444"/>
                <a:gd name="connsiteX12" fmla="*/ 81014 w 670288"/>
                <a:gd name="connsiteY12" fmla="*/ 545757 h 591444"/>
                <a:gd name="connsiteX13" fmla="*/ 57201 w 670288"/>
                <a:gd name="connsiteY13" fmla="*/ 576713 h 591444"/>
                <a:gd name="connsiteX14" fmla="*/ 19101 w 670288"/>
                <a:gd name="connsiteY14" fmla="*/ 564807 h 591444"/>
                <a:gd name="connsiteX15" fmla="*/ 4814 w 670288"/>
                <a:gd name="connsiteY15" fmla="*/ 502894 h 591444"/>
                <a:gd name="connsiteX16" fmla="*/ 51 w 670288"/>
                <a:gd name="connsiteY16" fmla="*/ 98082 h 591444"/>
                <a:gd name="connsiteX17" fmla="*/ 21482 w 670288"/>
                <a:gd name="connsiteY17" fmla="*/ 24263 h 591444"/>
                <a:gd name="connsiteX18" fmla="*/ 78633 w 670288"/>
                <a:gd name="connsiteY18" fmla="*/ 50457 h 591444"/>
                <a:gd name="connsiteX19" fmla="*/ 83395 w 670288"/>
                <a:gd name="connsiteY19" fmla="*/ 90938 h 591444"/>
                <a:gd name="connsiteX20" fmla="*/ 509639 w 670288"/>
                <a:gd name="connsiteY20" fmla="*/ 88557 h 591444"/>
                <a:gd name="connsiteX21" fmla="*/ 562026 w 670288"/>
                <a:gd name="connsiteY21" fmla="*/ 57600 h 591444"/>
                <a:gd name="connsiteX22" fmla="*/ 588220 w 670288"/>
                <a:gd name="connsiteY22" fmla="*/ 450 h 591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70288" h="591444">
                  <a:moveTo>
                    <a:pt x="588220" y="450"/>
                  </a:moveTo>
                  <a:cubicBezTo>
                    <a:pt x="616000" y="-3122"/>
                    <a:pt x="629892" y="15135"/>
                    <a:pt x="642989" y="36169"/>
                  </a:cubicBezTo>
                  <a:cubicBezTo>
                    <a:pt x="656086" y="57204"/>
                    <a:pt x="662435" y="66332"/>
                    <a:pt x="666801" y="126657"/>
                  </a:cubicBezTo>
                  <a:cubicBezTo>
                    <a:pt x="671167" y="186982"/>
                    <a:pt x="670770" y="334222"/>
                    <a:pt x="669183" y="398119"/>
                  </a:cubicBezTo>
                  <a:cubicBezTo>
                    <a:pt x="667596" y="462016"/>
                    <a:pt x="665610" y="478685"/>
                    <a:pt x="657276" y="510038"/>
                  </a:cubicBezTo>
                  <a:cubicBezTo>
                    <a:pt x="648942" y="541391"/>
                    <a:pt x="633861" y="574729"/>
                    <a:pt x="619177" y="586238"/>
                  </a:cubicBezTo>
                  <a:cubicBezTo>
                    <a:pt x="604493" y="597747"/>
                    <a:pt x="579490" y="587825"/>
                    <a:pt x="569171" y="579094"/>
                  </a:cubicBezTo>
                  <a:cubicBezTo>
                    <a:pt x="558852" y="570363"/>
                    <a:pt x="564011" y="546153"/>
                    <a:pt x="557264" y="533850"/>
                  </a:cubicBezTo>
                  <a:cubicBezTo>
                    <a:pt x="550517" y="521547"/>
                    <a:pt x="550120" y="510831"/>
                    <a:pt x="528689" y="505275"/>
                  </a:cubicBezTo>
                  <a:cubicBezTo>
                    <a:pt x="507258" y="499719"/>
                    <a:pt x="494557" y="501307"/>
                    <a:pt x="428676" y="500513"/>
                  </a:cubicBezTo>
                  <a:cubicBezTo>
                    <a:pt x="362795" y="499719"/>
                    <a:pt x="189757" y="500910"/>
                    <a:pt x="133401" y="500513"/>
                  </a:cubicBezTo>
                  <a:cubicBezTo>
                    <a:pt x="77045" y="500116"/>
                    <a:pt x="99270" y="490591"/>
                    <a:pt x="90539" y="498132"/>
                  </a:cubicBezTo>
                  <a:cubicBezTo>
                    <a:pt x="81808" y="505673"/>
                    <a:pt x="86570" y="532660"/>
                    <a:pt x="81014" y="545757"/>
                  </a:cubicBezTo>
                  <a:cubicBezTo>
                    <a:pt x="75458" y="558854"/>
                    <a:pt x="67520" y="573538"/>
                    <a:pt x="57201" y="576713"/>
                  </a:cubicBezTo>
                  <a:cubicBezTo>
                    <a:pt x="46882" y="579888"/>
                    <a:pt x="27832" y="577110"/>
                    <a:pt x="19101" y="564807"/>
                  </a:cubicBezTo>
                  <a:cubicBezTo>
                    <a:pt x="10370" y="552504"/>
                    <a:pt x="7989" y="580681"/>
                    <a:pt x="4814" y="502894"/>
                  </a:cubicBezTo>
                  <a:cubicBezTo>
                    <a:pt x="1639" y="425107"/>
                    <a:pt x="-346" y="173091"/>
                    <a:pt x="51" y="98082"/>
                  </a:cubicBezTo>
                  <a:cubicBezTo>
                    <a:pt x="448" y="23073"/>
                    <a:pt x="8385" y="32200"/>
                    <a:pt x="21482" y="24263"/>
                  </a:cubicBezTo>
                  <a:cubicBezTo>
                    <a:pt x="34579" y="16326"/>
                    <a:pt x="68315" y="22676"/>
                    <a:pt x="78633" y="50457"/>
                  </a:cubicBezTo>
                  <a:cubicBezTo>
                    <a:pt x="88951" y="78238"/>
                    <a:pt x="71093" y="79826"/>
                    <a:pt x="83395" y="90938"/>
                  </a:cubicBezTo>
                  <a:cubicBezTo>
                    <a:pt x="95697" y="102050"/>
                    <a:pt x="429867" y="94113"/>
                    <a:pt x="509639" y="88557"/>
                  </a:cubicBezTo>
                  <a:cubicBezTo>
                    <a:pt x="544167" y="94907"/>
                    <a:pt x="548929" y="72284"/>
                    <a:pt x="562026" y="57600"/>
                  </a:cubicBezTo>
                  <a:cubicBezTo>
                    <a:pt x="575123" y="42916"/>
                    <a:pt x="560440" y="4022"/>
                    <a:pt x="588220" y="450"/>
                  </a:cubicBezTo>
                  <a:close/>
                </a:path>
              </a:pathLst>
            </a:cu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 name="Rectangle 2058"/>
            <p:cNvSpPr/>
            <p:nvPr/>
          </p:nvSpPr>
          <p:spPr>
            <a:xfrm>
              <a:off x="1428752" y="1689476"/>
              <a:ext cx="659606" cy="329184"/>
            </a:xfrm>
            <a:custGeom>
              <a:avLst/>
              <a:gdLst>
                <a:gd name="connsiteX0" fmla="*/ 0 w 670288"/>
                <a:gd name="connsiteY0" fmla="*/ 0 h 344111"/>
                <a:gd name="connsiteX1" fmla="*/ 670288 w 670288"/>
                <a:gd name="connsiteY1" fmla="*/ 0 h 344111"/>
                <a:gd name="connsiteX2" fmla="*/ 670288 w 670288"/>
                <a:gd name="connsiteY2" fmla="*/ 344111 h 344111"/>
                <a:gd name="connsiteX3" fmla="*/ 0 w 670288"/>
                <a:gd name="connsiteY3" fmla="*/ 344111 h 344111"/>
                <a:gd name="connsiteX4" fmla="*/ 0 w 670288"/>
                <a:gd name="connsiteY4" fmla="*/ 0 h 344111"/>
                <a:gd name="connsiteX0" fmla="*/ 0 w 670288"/>
                <a:gd name="connsiteY0" fmla="*/ 0 h 344111"/>
                <a:gd name="connsiteX1" fmla="*/ 670288 w 670288"/>
                <a:gd name="connsiteY1" fmla="*/ 0 h 344111"/>
                <a:gd name="connsiteX2" fmla="*/ 670288 w 670288"/>
                <a:gd name="connsiteY2" fmla="*/ 344111 h 344111"/>
                <a:gd name="connsiteX3" fmla="*/ 0 w 670288"/>
                <a:gd name="connsiteY3" fmla="*/ 325061 h 344111"/>
                <a:gd name="connsiteX4" fmla="*/ 0 w 670288"/>
                <a:gd name="connsiteY4" fmla="*/ 0 h 344111"/>
                <a:gd name="connsiteX0" fmla="*/ 0 w 670288"/>
                <a:gd name="connsiteY0" fmla="*/ 0 h 344111"/>
                <a:gd name="connsiteX1" fmla="*/ 670288 w 670288"/>
                <a:gd name="connsiteY1" fmla="*/ 0 h 344111"/>
                <a:gd name="connsiteX2" fmla="*/ 670288 w 670288"/>
                <a:gd name="connsiteY2" fmla="*/ 344111 h 344111"/>
                <a:gd name="connsiteX3" fmla="*/ 0 w 670288"/>
                <a:gd name="connsiteY3" fmla="*/ 317918 h 344111"/>
                <a:gd name="connsiteX4" fmla="*/ 0 w 670288"/>
                <a:gd name="connsiteY4" fmla="*/ 0 h 344111"/>
                <a:gd name="connsiteX0" fmla="*/ 0 w 675050"/>
                <a:gd name="connsiteY0" fmla="*/ 23812 h 344111"/>
                <a:gd name="connsiteX1" fmla="*/ 675050 w 675050"/>
                <a:gd name="connsiteY1" fmla="*/ 0 h 344111"/>
                <a:gd name="connsiteX2" fmla="*/ 675050 w 675050"/>
                <a:gd name="connsiteY2" fmla="*/ 344111 h 344111"/>
                <a:gd name="connsiteX3" fmla="*/ 4762 w 675050"/>
                <a:gd name="connsiteY3" fmla="*/ 317918 h 344111"/>
                <a:gd name="connsiteX4" fmla="*/ 0 w 675050"/>
                <a:gd name="connsiteY4" fmla="*/ 23812 h 344111"/>
                <a:gd name="connsiteX0" fmla="*/ 0 w 675050"/>
                <a:gd name="connsiteY0" fmla="*/ 13945 h 344111"/>
                <a:gd name="connsiteX1" fmla="*/ 675050 w 675050"/>
                <a:gd name="connsiteY1" fmla="*/ 0 h 344111"/>
                <a:gd name="connsiteX2" fmla="*/ 675050 w 675050"/>
                <a:gd name="connsiteY2" fmla="*/ 344111 h 344111"/>
                <a:gd name="connsiteX3" fmla="*/ 4762 w 675050"/>
                <a:gd name="connsiteY3" fmla="*/ 317918 h 344111"/>
                <a:gd name="connsiteX4" fmla="*/ 0 w 675050"/>
                <a:gd name="connsiteY4" fmla="*/ 13945 h 344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050" h="344111">
                  <a:moveTo>
                    <a:pt x="0" y="13945"/>
                  </a:moveTo>
                  <a:lnTo>
                    <a:pt x="675050" y="0"/>
                  </a:lnTo>
                  <a:lnTo>
                    <a:pt x="675050" y="344111"/>
                  </a:lnTo>
                  <a:lnTo>
                    <a:pt x="4762" y="317918"/>
                  </a:lnTo>
                  <a:cubicBezTo>
                    <a:pt x="3175" y="219883"/>
                    <a:pt x="1587" y="111980"/>
                    <a:pt x="0" y="13945"/>
                  </a:cubicBezTo>
                  <a:close/>
                </a:path>
              </a:pathLst>
            </a:custGeom>
            <a:solidFill>
              <a:schemeClr val="accent1">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Freeform 107"/>
            <p:cNvSpPr/>
            <p:nvPr/>
          </p:nvSpPr>
          <p:spPr>
            <a:xfrm flipV="1">
              <a:off x="1426317" y="1660901"/>
              <a:ext cx="667512" cy="103603"/>
            </a:xfrm>
            <a:custGeom>
              <a:avLst/>
              <a:gdLst>
                <a:gd name="connsiteX0" fmla="*/ 0 w 655190"/>
                <a:gd name="connsiteY0" fmla="*/ 48178 h 83896"/>
                <a:gd name="connsiteX1" fmla="*/ 35719 w 655190"/>
                <a:gd name="connsiteY1" fmla="*/ 12459 h 83896"/>
                <a:gd name="connsiteX2" fmla="*/ 95250 w 655190"/>
                <a:gd name="connsiteY2" fmla="*/ 7696 h 83896"/>
                <a:gd name="connsiteX3" fmla="*/ 581025 w 655190"/>
                <a:gd name="connsiteY3" fmla="*/ 5315 h 83896"/>
                <a:gd name="connsiteX4" fmla="*/ 645319 w 655190"/>
                <a:gd name="connsiteY4" fmla="*/ 83896 h 83896"/>
                <a:gd name="connsiteX0" fmla="*/ 0 w 648540"/>
                <a:gd name="connsiteY0" fmla="*/ 46075 h 81793"/>
                <a:gd name="connsiteX1" fmla="*/ 35719 w 648540"/>
                <a:gd name="connsiteY1" fmla="*/ 10356 h 81793"/>
                <a:gd name="connsiteX2" fmla="*/ 95250 w 648540"/>
                <a:gd name="connsiteY2" fmla="*/ 5593 h 81793"/>
                <a:gd name="connsiteX3" fmla="*/ 581025 w 648540"/>
                <a:gd name="connsiteY3" fmla="*/ 3212 h 81793"/>
                <a:gd name="connsiteX4" fmla="*/ 645319 w 648540"/>
                <a:gd name="connsiteY4" fmla="*/ 81793 h 81793"/>
                <a:gd name="connsiteX0" fmla="*/ 0 w 648540"/>
                <a:gd name="connsiteY0" fmla="*/ 40755 h 76473"/>
                <a:gd name="connsiteX1" fmla="*/ 35719 w 648540"/>
                <a:gd name="connsiteY1" fmla="*/ 5036 h 76473"/>
                <a:gd name="connsiteX2" fmla="*/ 95250 w 648540"/>
                <a:gd name="connsiteY2" fmla="*/ 273 h 76473"/>
                <a:gd name="connsiteX3" fmla="*/ 581025 w 648540"/>
                <a:gd name="connsiteY3" fmla="*/ 5036 h 76473"/>
                <a:gd name="connsiteX4" fmla="*/ 645319 w 648540"/>
                <a:gd name="connsiteY4" fmla="*/ 76473 h 76473"/>
                <a:gd name="connsiteX0" fmla="*/ 0 w 648540"/>
                <a:gd name="connsiteY0" fmla="*/ 42863 h 78581"/>
                <a:gd name="connsiteX1" fmla="*/ 35719 w 648540"/>
                <a:gd name="connsiteY1" fmla="*/ 7144 h 78581"/>
                <a:gd name="connsiteX2" fmla="*/ 95250 w 648540"/>
                <a:gd name="connsiteY2" fmla="*/ 2381 h 78581"/>
                <a:gd name="connsiteX3" fmla="*/ 581025 w 648540"/>
                <a:gd name="connsiteY3" fmla="*/ 0 h 78581"/>
                <a:gd name="connsiteX4" fmla="*/ 645319 w 648540"/>
                <a:gd name="connsiteY4" fmla="*/ 78581 h 78581"/>
                <a:gd name="connsiteX0" fmla="*/ 0 w 660677"/>
                <a:gd name="connsiteY0" fmla="*/ 48100 h 83818"/>
                <a:gd name="connsiteX1" fmla="*/ 35719 w 660677"/>
                <a:gd name="connsiteY1" fmla="*/ 12381 h 83818"/>
                <a:gd name="connsiteX2" fmla="*/ 95250 w 660677"/>
                <a:gd name="connsiteY2" fmla="*/ 7618 h 83818"/>
                <a:gd name="connsiteX3" fmla="*/ 581025 w 660677"/>
                <a:gd name="connsiteY3" fmla="*/ 5237 h 83818"/>
                <a:gd name="connsiteX4" fmla="*/ 652463 w 660677"/>
                <a:gd name="connsiteY4" fmla="*/ 83818 h 83818"/>
                <a:gd name="connsiteX0" fmla="*/ 0 w 653280"/>
                <a:gd name="connsiteY0" fmla="*/ 48100 h 83818"/>
                <a:gd name="connsiteX1" fmla="*/ 35719 w 653280"/>
                <a:gd name="connsiteY1" fmla="*/ 12381 h 83818"/>
                <a:gd name="connsiteX2" fmla="*/ 95250 w 653280"/>
                <a:gd name="connsiteY2" fmla="*/ 7618 h 83818"/>
                <a:gd name="connsiteX3" fmla="*/ 581025 w 653280"/>
                <a:gd name="connsiteY3" fmla="*/ 5237 h 83818"/>
                <a:gd name="connsiteX4" fmla="*/ 652463 w 653280"/>
                <a:gd name="connsiteY4" fmla="*/ 83818 h 83818"/>
                <a:gd name="connsiteX0" fmla="*/ 0 w 659607"/>
                <a:gd name="connsiteY0" fmla="*/ 48100 h 83818"/>
                <a:gd name="connsiteX1" fmla="*/ 35719 w 659607"/>
                <a:gd name="connsiteY1" fmla="*/ 12381 h 83818"/>
                <a:gd name="connsiteX2" fmla="*/ 95250 w 659607"/>
                <a:gd name="connsiteY2" fmla="*/ 7618 h 83818"/>
                <a:gd name="connsiteX3" fmla="*/ 581025 w 659607"/>
                <a:gd name="connsiteY3" fmla="*/ 5237 h 83818"/>
                <a:gd name="connsiteX4" fmla="*/ 659607 w 659607"/>
                <a:gd name="connsiteY4" fmla="*/ 83818 h 83818"/>
                <a:gd name="connsiteX0" fmla="*/ 0 w 659607"/>
                <a:gd name="connsiteY0" fmla="*/ 48100 h 83818"/>
                <a:gd name="connsiteX1" fmla="*/ 35719 w 659607"/>
                <a:gd name="connsiteY1" fmla="*/ 12381 h 83818"/>
                <a:gd name="connsiteX2" fmla="*/ 95250 w 659607"/>
                <a:gd name="connsiteY2" fmla="*/ 7618 h 83818"/>
                <a:gd name="connsiteX3" fmla="*/ 581025 w 659607"/>
                <a:gd name="connsiteY3" fmla="*/ 5237 h 83818"/>
                <a:gd name="connsiteX4" fmla="*/ 659607 w 659607"/>
                <a:gd name="connsiteY4" fmla="*/ 83818 h 83818"/>
                <a:gd name="connsiteX0" fmla="*/ 0 w 659607"/>
                <a:gd name="connsiteY0" fmla="*/ 48100 h 83818"/>
                <a:gd name="connsiteX1" fmla="*/ 35719 w 659607"/>
                <a:gd name="connsiteY1" fmla="*/ 12381 h 83818"/>
                <a:gd name="connsiteX2" fmla="*/ 95250 w 659607"/>
                <a:gd name="connsiteY2" fmla="*/ 7618 h 83818"/>
                <a:gd name="connsiteX3" fmla="*/ 581025 w 659607"/>
                <a:gd name="connsiteY3" fmla="*/ 5237 h 83818"/>
                <a:gd name="connsiteX4" fmla="*/ 659607 w 659607"/>
                <a:gd name="connsiteY4" fmla="*/ 83818 h 83818"/>
                <a:gd name="connsiteX0" fmla="*/ 0 w 659607"/>
                <a:gd name="connsiteY0" fmla="*/ 57625 h 83818"/>
                <a:gd name="connsiteX1" fmla="*/ 35719 w 659607"/>
                <a:gd name="connsiteY1" fmla="*/ 12381 h 83818"/>
                <a:gd name="connsiteX2" fmla="*/ 95250 w 659607"/>
                <a:gd name="connsiteY2" fmla="*/ 7618 h 83818"/>
                <a:gd name="connsiteX3" fmla="*/ 581025 w 659607"/>
                <a:gd name="connsiteY3" fmla="*/ 5237 h 83818"/>
                <a:gd name="connsiteX4" fmla="*/ 659607 w 659607"/>
                <a:gd name="connsiteY4" fmla="*/ 83818 h 83818"/>
                <a:gd name="connsiteX0" fmla="*/ 0 w 659607"/>
                <a:gd name="connsiteY0" fmla="*/ 57783 h 83976"/>
                <a:gd name="connsiteX1" fmla="*/ 40482 w 659607"/>
                <a:gd name="connsiteY1" fmla="*/ 14921 h 83976"/>
                <a:gd name="connsiteX2" fmla="*/ 95250 w 659607"/>
                <a:gd name="connsiteY2" fmla="*/ 7776 h 83976"/>
                <a:gd name="connsiteX3" fmla="*/ 581025 w 659607"/>
                <a:gd name="connsiteY3" fmla="*/ 5395 h 83976"/>
                <a:gd name="connsiteX4" fmla="*/ 659607 w 659607"/>
                <a:gd name="connsiteY4" fmla="*/ 83976 h 83976"/>
                <a:gd name="connsiteX0" fmla="*/ 0 w 659607"/>
                <a:gd name="connsiteY0" fmla="*/ 55926 h 82119"/>
                <a:gd name="connsiteX1" fmla="*/ 40482 w 659607"/>
                <a:gd name="connsiteY1" fmla="*/ 13064 h 82119"/>
                <a:gd name="connsiteX2" fmla="*/ 95250 w 659607"/>
                <a:gd name="connsiteY2" fmla="*/ 5919 h 82119"/>
                <a:gd name="connsiteX3" fmla="*/ 511969 w 659607"/>
                <a:gd name="connsiteY3" fmla="*/ 5919 h 82119"/>
                <a:gd name="connsiteX4" fmla="*/ 659607 w 659607"/>
                <a:gd name="connsiteY4" fmla="*/ 82119 h 82119"/>
                <a:gd name="connsiteX0" fmla="*/ 0 w 659607"/>
                <a:gd name="connsiteY0" fmla="*/ 50759 h 76952"/>
                <a:gd name="connsiteX1" fmla="*/ 40482 w 659607"/>
                <a:gd name="connsiteY1" fmla="*/ 7897 h 76952"/>
                <a:gd name="connsiteX2" fmla="*/ 95250 w 659607"/>
                <a:gd name="connsiteY2" fmla="*/ 752 h 76952"/>
                <a:gd name="connsiteX3" fmla="*/ 511969 w 659607"/>
                <a:gd name="connsiteY3" fmla="*/ 752 h 76952"/>
                <a:gd name="connsiteX4" fmla="*/ 659607 w 659607"/>
                <a:gd name="connsiteY4" fmla="*/ 76952 h 76952"/>
                <a:gd name="connsiteX0" fmla="*/ 0 w 659607"/>
                <a:gd name="connsiteY0" fmla="*/ 50759 h 76952"/>
                <a:gd name="connsiteX1" fmla="*/ 40482 w 659607"/>
                <a:gd name="connsiteY1" fmla="*/ 7897 h 76952"/>
                <a:gd name="connsiteX2" fmla="*/ 95250 w 659607"/>
                <a:gd name="connsiteY2" fmla="*/ 752 h 76952"/>
                <a:gd name="connsiteX3" fmla="*/ 511969 w 659607"/>
                <a:gd name="connsiteY3" fmla="*/ 752 h 76952"/>
                <a:gd name="connsiteX4" fmla="*/ 659607 w 659607"/>
                <a:gd name="connsiteY4" fmla="*/ 76952 h 76952"/>
                <a:gd name="connsiteX0" fmla="*/ 0 w 659607"/>
                <a:gd name="connsiteY0" fmla="*/ 55925 h 82118"/>
                <a:gd name="connsiteX1" fmla="*/ 40482 w 659607"/>
                <a:gd name="connsiteY1" fmla="*/ 13063 h 82118"/>
                <a:gd name="connsiteX2" fmla="*/ 133350 w 659607"/>
                <a:gd name="connsiteY2" fmla="*/ 5918 h 82118"/>
                <a:gd name="connsiteX3" fmla="*/ 511969 w 659607"/>
                <a:gd name="connsiteY3" fmla="*/ 5918 h 82118"/>
                <a:gd name="connsiteX4" fmla="*/ 659607 w 659607"/>
                <a:gd name="connsiteY4" fmla="*/ 82118 h 82118"/>
                <a:gd name="connsiteX0" fmla="*/ 0 w 659607"/>
                <a:gd name="connsiteY0" fmla="*/ 55925 h 82118"/>
                <a:gd name="connsiteX1" fmla="*/ 133350 w 659607"/>
                <a:gd name="connsiteY1" fmla="*/ 5918 h 82118"/>
                <a:gd name="connsiteX2" fmla="*/ 511969 w 659607"/>
                <a:gd name="connsiteY2" fmla="*/ 5918 h 82118"/>
                <a:gd name="connsiteX3" fmla="*/ 659607 w 659607"/>
                <a:gd name="connsiteY3" fmla="*/ 82118 h 82118"/>
                <a:gd name="connsiteX0" fmla="*/ 0 w 659607"/>
                <a:gd name="connsiteY0" fmla="*/ 55925 h 82118"/>
                <a:gd name="connsiteX1" fmla="*/ 133350 w 659607"/>
                <a:gd name="connsiteY1" fmla="*/ 5918 h 82118"/>
                <a:gd name="connsiteX2" fmla="*/ 511969 w 659607"/>
                <a:gd name="connsiteY2" fmla="*/ 5918 h 82118"/>
                <a:gd name="connsiteX3" fmla="*/ 659607 w 659607"/>
                <a:gd name="connsiteY3" fmla="*/ 82118 h 82118"/>
                <a:gd name="connsiteX0" fmla="*/ 0 w 654844"/>
                <a:gd name="connsiteY0" fmla="*/ 65527 h 84576"/>
                <a:gd name="connsiteX1" fmla="*/ 128587 w 654844"/>
                <a:gd name="connsiteY1" fmla="*/ 8376 h 84576"/>
                <a:gd name="connsiteX2" fmla="*/ 507206 w 654844"/>
                <a:gd name="connsiteY2" fmla="*/ 8376 h 84576"/>
                <a:gd name="connsiteX3" fmla="*/ 654844 w 654844"/>
                <a:gd name="connsiteY3" fmla="*/ 84576 h 84576"/>
                <a:gd name="connsiteX0" fmla="*/ 0 w 654844"/>
                <a:gd name="connsiteY0" fmla="*/ 88256 h 88256"/>
                <a:gd name="connsiteX1" fmla="*/ 128587 w 654844"/>
                <a:gd name="connsiteY1" fmla="*/ 9674 h 88256"/>
                <a:gd name="connsiteX2" fmla="*/ 507206 w 654844"/>
                <a:gd name="connsiteY2" fmla="*/ 9674 h 88256"/>
                <a:gd name="connsiteX3" fmla="*/ 654844 w 654844"/>
                <a:gd name="connsiteY3" fmla="*/ 85874 h 88256"/>
                <a:gd name="connsiteX0" fmla="*/ 0 w 654844"/>
                <a:gd name="connsiteY0" fmla="*/ 89316 h 103603"/>
                <a:gd name="connsiteX1" fmla="*/ 128587 w 654844"/>
                <a:gd name="connsiteY1" fmla="*/ 10734 h 103603"/>
                <a:gd name="connsiteX2" fmla="*/ 507206 w 654844"/>
                <a:gd name="connsiteY2" fmla="*/ 10734 h 103603"/>
                <a:gd name="connsiteX3" fmla="*/ 654844 w 654844"/>
                <a:gd name="connsiteY3" fmla="*/ 103603 h 103603"/>
              </a:gdLst>
              <a:ahLst/>
              <a:cxnLst>
                <a:cxn ang="0">
                  <a:pos x="connsiteX0" y="connsiteY0"/>
                </a:cxn>
                <a:cxn ang="0">
                  <a:pos x="connsiteX1" y="connsiteY1"/>
                </a:cxn>
                <a:cxn ang="0">
                  <a:pos x="connsiteX2" y="connsiteY2"/>
                </a:cxn>
                <a:cxn ang="0">
                  <a:pos x="connsiteX3" y="connsiteY3"/>
                </a:cxn>
              </a:cxnLst>
              <a:rect l="l" t="t" r="r" b="b"/>
              <a:pathLst>
                <a:path w="654844" h="103603">
                  <a:moveTo>
                    <a:pt x="0" y="89316"/>
                  </a:moveTo>
                  <a:cubicBezTo>
                    <a:pt x="20637" y="55086"/>
                    <a:pt x="44053" y="23831"/>
                    <a:pt x="128587" y="10734"/>
                  </a:cubicBezTo>
                  <a:cubicBezTo>
                    <a:pt x="213121" y="-2363"/>
                    <a:pt x="419497" y="-4744"/>
                    <a:pt x="507206" y="10734"/>
                  </a:cubicBezTo>
                  <a:cubicBezTo>
                    <a:pt x="594916" y="26212"/>
                    <a:pt x="644723" y="63518"/>
                    <a:pt x="654844" y="103603"/>
                  </a:cubicBezTo>
                </a:path>
              </a:pathLst>
            </a:cu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Freeform 108"/>
            <p:cNvSpPr/>
            <p:nvPr/>
          </p:nvSpPr>
          <p:spPr>
            <a:xfrm>
              <a:off x="1433514" y="1935650"/>
              <a:ext cx="654844" cy="93175"/>
            </a:xfrm>
            <a:custGeom>
              <a:avLst/>
              <a:gdLst>
                <a:gd name="connsiteX0" fmla="*/ 0 w 655190"/>
                <a:gd name="connsiteY0" fmla="*/ 48178 h 83896"/>
                <a:gd name="connsiteX1" fmla="*/ 35719 w 655190"/>
                <a:gd name="connsiteY1" fmla="*/ 12459 h 83896"/>
                <a:gd name="connsiteX2" fmla="*/ 95250 w 655190"/>
                <a:gd name="connsiteY2" fmla="*/ 7696 h 83896"/>
                <a:gd name="connsiteX3" fmla="*/ 581025 w 655190"/>
                <a:gd name="connsiteY3" fmla="*/ 5315 h 83896"/>
                <a:gd name="connsiteX4" fmla="*/ 645319 w 655190"/>
                <a:gd name="connsiteY4" fmla="*/ 83896 h 83896"/>
                <a:gd name="connsiteX0" fmla="*/ 0 w 648540"/>
                <a:gd name="connsiteY0" fmla="*/ 46075 h 81793"/>
                <a:gd name="connsiteX1" fmla="*/ 35719 w 648540"/>
                <a:gd name="connsiteY1" fmla="*/ 10356 h 81793"/>
                <a:gd name="connsiteX2" fmla="*/ 95250 w 648540"/>
                <a:gd name="connsiteY2" fmla="*/ 5593 h 81793"/>
                <a:gd name="connsiteX3" fmla="*/ 581025 w 648540"/>
                <a:gd name="connsiteY3" fmla="*/ 3212 h 81793"/>
                <a:gd name="connsiteX4" fmla="*/ 645319 w 648540"/>
                <a:gd name="connsiteY4" fmla="*/ 81793 h 81793"/>
                <a:gd name="connsiteX0" fmla="*/ 0 w 648540"/>
                <a:gd name="connsiteY0" fmla="*/ 40755 h 76473"/>
                <a:gd name="connsiteX1" fmla="*/ 35719 w 648540"/>
                <a:gd name="connsiteY1" fmla="*/ 5036 h 76473"/>
                <a:gd name="connsiteX2" fmla="*/ 95250 w 648540"/>
                <a:gd name="connsiteY2" fmla="*/ 273 h 76473"/>
                <a:gd name="connsiteX3" fmla="*/ 581025 w 648540"/>
                <a:gd name="connsiteY3" fmla="*/ 5036 h 76473"/>
                <a:gd name="connsiteX4" fmla="*/ 645319 w 648540"/>
                <a:gd name="connsiteY4" fmla="*/ 76473 h 76473"/>
                <a:gd name="connsiteX0" fmla="*/ 0 w 648540"/>
                <a:gd name="connsiteY0" fmla="*/ 42863 h 78581"/>
                <a:gd name="connsiteX1" fmla="*/ 35719 w 648540"/>
                <a:gd name="connsiteY1" fmla="*/ 7144 h 78581"/>
                <a:gd name="connsiteX2" fmla="*/ 95250 w 648540"/>
                <a:gd name="connsiteY2" fmla="*/ 2381 h 78581"/>
                <a:gd name="connsiteX3" fmla="*/ 581025 w 648540"/>
                <a:gd name="connsiteY3" fmla="*/ 0 h 78581"/>
                <a:gd name="connsiteX4" fmla="*/ 645319 w 648540"/>
                <a:gd name="connsiteY4" fmla="*/ 78581 h 78581"/>
                <a:gd name="connsiteX0" fmla="*/ 0 w 660677"/>
                <a:gd name="connsiteY0" fmla="*/ 48100 h 83818"/>
                <a:gd name="connsiteX1" fmla="*/ 35719 w 660677"/>
                <a:gd name="connsiteY1" fmla="*/ 12381 h 83818"/>
                <a:gd name="connsiteX2" fmla="*/ 95250 w 660677"/>
                <a:gd name="connsiteY2" fmla="*/ 7618 h 83818"/>
                <a:gd name="connsiteX3" fmla="*/ 581025 w 660677"/>
                <a:gd name="connsiteY3" fmla="*/ 5237 h 83818"/>
                <a:gd name="connsiteX4" fmla="*/ 652463 w 660677"/>
                <a:gd name="connsiteY4" fmla="*/ 83818 h 83818"/>
                <a:gd name="connsiteX0" fmla="*/ 0 w 653280"/>
                <a:gd name="connsiteY0" fmla="*/ 48100 h 83818"/>
                <a:gd name="connsiteX1" fmla="*/ 35719 w 653280"/>
                <a:gd name="connsiteY1" fmla="*/ 12381 h 83818"/>
                <a:gd name="connsiteX2" fmla="*/ 95250 w 653280"/>
                <a:gd name="connsiteY2" fmla="*/ 7618 h 83818"/>
                <a:gd name="connsiteX3" fmla="*/ 581025 w 653280"/>
                <a:gd name="connsiteY3" fmla="*/ 5237 h 83818"/>
                <a:gd name="connsiteX4" fmla="*/ 652463 w 653280"/>
                <a:gd name="connsiteY4" fmla="*/ 83818 h 83818"/>
                <a:gd name="connsiteX0" fmla="*/ 0 w 659607"/>
                <a:gd name="connsiteY0" fmla="*/ 48100 h 83818"/>
                <a:gd name="connsiteX1" fmla="*/ 35719 w 659607"/>
                <a:gd name="connsiteY1" fmla="*/ 12381 h 83818"/>
                <a:gd name="connsiteX2" fmla="*/ 95250 w 659607"/>
                <a:gd name="connsiteY2" fmla="*/ 7618 h 83818"/>
                <a:gd name="connsiteX3" fmla="*/ 581025 w 659607"/>
                <a:gd name="connsiteY3" fmla="*/ 5237 h 83818"/>
                <a:gd name="connsiteX4" fmla="*/ 659607 w 659607"/>
                <a:gd name="connsiteY4" fmla="*/ 83818 h 83818"/>
                <a:gd name="connsiteX0" fmla="*/ 0 w 659607"/>
                <a:gd name="connsiteY0" fmla="*/ 48100 h 83818"/>
                <a:gd name="connsiteX1" fmla="*/ 35719 w 659607"/>
                <a:gd name="connsiteY1" fmla="*/ 12381 h 83818"/>
                <a:gd name="connsiteX2" fmla="*/ 95250 w 659607"/>
                <a:gd name="connsiteY2" fmla="*/ 7618 h 83818"/>
                <a:gd name="connsiteX3" fmla="*/ 581025 w 659607"/>
                <a:gd name="connsiteY3" fmla="*/ 5237 h 83818"/>
                <a:gd name="connsiteX4" fmla="*/ 659607 w 659607"/>
                <a:gd name="connsiteY4" fmla="*/ 83818 h 83818"/>
                <a:gd name="connsiteX0" fmla="*/ 0 w 659607"/>
                <a:gd name="connsiteY0" fmla="*/ 48100 h 83818"/>
                <a:gd name="connsiteX1" fmla="*/ 35719 w 659607"/>
                <a:gd name="connsiteY1" fmla="*/ 12381 h 83818"/>
                <a:gd name="connsiteX2" fmla="*/ 95250 w 659607"/>
                <a:gd name="connsiteY2" fmla="*/ 7618 h 83818"/>
                <a:gd name="connsiteX3" fmla="*/ 581025 w 659607"/>
                <a:gd name="connsiteY3" fmla="*/ 5237 h 83818"/>
                <a:gd name="connsiteX4" fmla="*/ 659607 w 659607"/>
                <a:gd name="connsiteY4" fmla="*/ 83818 h 83818"/>
                <a:gd name="connsiteX0" fmla="*/ 0 w 659607"/>
                <a:gd name="connsiteY0" fmla="*/ 57625 h 83818"/>
                <a:gd name="connsiteX1" fmla="*/ 35719 w 659607"/>
                <a:gd name="connsiteY1" fmla="*/ 12381 h 83818"/>
                <a:gd name="connsiteX2" fmla="*/ 95250 w 659607"/>
                <a:gd name="connsiteY2" fmla="*/ 7618 h 83818"/>
                <a:gd name="connsiteX3" fmla="*/ 581025 w 659607"/>
                <a:gd name="connsiteY3" fmla="*/ 5237 h 83818"/>
                <a:gd name="connsiteX4" fmla="*/ 659607 w 659607"/>
                <a:gd name="connsiteY4" fmla="*/ 83818 h 83818"/>
                <a:gd name="connsiteX0" fmla="*/ 0 w 659607"/>
                <a:gd name="connsiteY0" fmla="*/ 57783 h 83976"/>
                <a:gd name="connsiteX1" fmla="*/ 40482 w 659607"/>
                <a:gd name="connsiteY1" fmla="*/ 14921 h 83976"/>
                <a:gd name="connsiteX2" fmla="*/ 95250 w 659607"/>
                <a:gd name="connsiteY2" fmla="*/ 7776 h 83976"/>
                <a:gd name="connsiteX3" fmla="*/ 581025 w 659607"/>
                <a:gd name="connsiteY3" fmla="*/ 5395 h 83976"/>
                <a:gd name="connsiteX4" fmla="*/ 659607 w 659607"/>
                <a:gd name="connsiteY4" fmla="*/ 83976 h 83976"/>
                <a:gd name="connsiteX0" fmla="*/ 0 w 659607"/>
                <a:gd name="connsiteY0" fmla="*/ 55926 h 82119"/>
                <a:gd name="connsiteX1" fmla="*/ 40482 w 659607"/>
                <a:gd name="connsiteY1" fmla="*/ 13064 h 82119"/>
                <a:gd name="connsiteX2" fmla="*/ 95250 w 659607"/>
                <a:gd name="connsiteY2" fmla="*/ 5919 h 82119"/>
                <a:gd name="connsiteX3" fmla="*/ 511969 w 659607"/>
                <a:gd name="connsiteY3" fmla="*/ 5919 h 82119"/>
                <a:gd name="connsiteX4" fmla="*/ 659607 w 659607"/>
                <a:gd name="connsiteY4" fmla="*/ 82119 h 82119"/>
                <a:gd name="connsiteX0" fmla="*/ 0 w 659607"/>
                <a:gd name="connsiteY0" fmla="*/ 50759 h 76952"/>
                <a:gd name="connsiteX1" fmla="*/ 40482 w 659607"/>
                <a:gd name="connsiteY1" fmla="*/ 7897 h 76952"/>
                <a:gd name="connsiteX2" fmla="*/ 95250 w 659607"/>
                <a:gd name="connsiteY2" fmla="*/ 752 h 76952"/>
                <a:gd name="connsiteX3" fmla="*/ 511969 w 659607"/>
                <a:gd name="connsiteY3" fmla="*/ 752 h 76952"/>
                <a:gd name="connsiteX4" fmla="*/ 659607 w 659607"/>
                <a:gd name="connsiteY4" fmla="*/ 76952 h 76952"/>
                <a:gd name="connsiteX0" fmla="*/ 0 w 659607"/>
                <a:gd name="connsiteY0" fmla="*/ 50759 h 76952"/>
                <a:gd name="connsiteX1" fmla="*/ 40482 w 659607"/>
                <a:gd name="connsiteY1" fmla="*/ 7897 h 76952"/>
                <a:gd name="connsiteX2" fmla="*/ 95250 w 659607"/>
                <a:gd name="connsiteY2" fmla="*/ 752 h 76952"/>
                <a:gd name="connsiteX3" fmla="*/ 511969 w 659607"/>
                <a:gd name="connsiteY3" fmla="*/ 752 h 76952"/>
                <a:gd name="connsiteX4" fmla="*/ 659607 w 659607"/>
                <a:gd name="connsiteY4" fmla="*/ 76952 h 76952"/>
                <a:gd name="connsiteX0" fmla="*/ 0 w 659607"/>
                <a:gd name="connsiteY0" fmla="*/ 55925 h 82118"/>
                <a:gd name="connsiteX1" fmla="*/ 40482 w 659607"/>
                <a:gd name="connsiteY1" fmla="*/ 13063 h 82118"/>
                <a:gd name="connsiteX2" fmla="*/ 133350 w 659607"/>
                <a:gd name="connsiteY2" fmla="*/ 5918 h 82118"/>
                <a:gd name="connsiteX3" fmla="*/ 511969 w 659607"/>
                <a:gd name="connsiteY3" fmla="*/ 5918 h 82118"/>
                <a:gd name="connsiteX4" fmla="*/ 659607 w 659607"/>
                <a:gd name="connsiteY4" fmla="*/ 82118 h 82118"/>
                <a:gd name="connsiteX0" fmla="*/ 0 w 659607"/>
                <a:gd name="connsiteY0" fmla="*/ 55925 h 82118"/>
                <a:gd name="connsiteX1" fmla="*/ 133350 w 659607"/>
                <a:gd name="connsiteY1" fmla="*/ 5918 h 82118"/>
                <a:gd name="connsiteX2" fmla="*/ 511969 w 659607"/>
                <a:gd name="connsiteY2" fmla="*/ 5918 h 82118"/>
                <a:gd name="connsiteX3" fmla="*/ 659607 w 659607"/>
                <a:gd name="connsiteY3" fmla="*/ 82118 h 82118"/>
                <a:gd name="connsiteX0" fmla="*/ 0 w 659607"/>
                <a:gd name="connsiteY0" fmla="*/ 55925 h 82118"/>
                <a:gd name="connsiteX1" fmla="*/ 133350 w 659607"/>
                <a:gd name="connsiteY1" fmla="*/ 5918 h 82118"/>
                <a:gd name="connsiteX2" fmla="*/ 511969 w 659607"/>
                <a:gd name="connsiteY2" fmla="*/ 5918 h 82118"/>
                <a:gd name="connsiteX3" fmla="*/ 659607 w 659607"/>
                <a:gd name="connsiteY3" fmla="*/ 82118 h 82118"/>
                <a:gd name="connsiteX0" fmla="*/ 0 w 654844"/>
                <a:gd name="connsiteY0" fmla="*/ 65527 h 84576"/>
                <a:gd name="connsiteX1" fmla="*/ 128587 w 654844"/>
                <a:gd name="connsiteY1" fmla="*/ 8376 h 84576"/>
                <a:gd name="connsiteX2" fmla="*/ 507206 w 654844"/>
                <a:gd name="connsiteY2" fmla="*/ 8376 h 84576"/>
                <a:gd name="connsiteX3" fmla="*/ 654844 w 654844"/>
                <a:gd name="connsiteY3" fmla="*/ 84576 h 84576"/>
                <a:gd name="connsiteX0" fmla="*/ 0 w 654844"/>
                <a:gd name="connsiteY0" fmla="*/ 83196 h 85576"/>
                <a:gd name="connsiteX1" fmla="*/ 128587 w 654844"/>
                <a:gd name="connsiteY1" fmla="*/ 9376 h 85576"/>
                <a:gd name="connsiteX2" fmla="*/ 507206 w 654844"/>
                <a:gd name="connsiteY2" fmla="*/ 9376 h 85576"/>
                <a:gd name="connsiteX3" fmla="*/ 654844 w 654844"/>
                <a:gd name="connsiteY3" fmla="*/ 85576 h 85576"/>
                <a:gd name="connsiteX0" fmla="*/ 0 w 654844"/>
                <a:gd name="connsiteY0" fmla="*/ 83651 h 93175"/>
                <a:gd name="connsiteX1" fmla="*/ 128587 w 654844"/>
                <a:gd name="connsiteY1" fmla="*/ 9831 h 93175"/>
                <a:gd name="connsiteX2" fmla="*/ 507206 w 654844"/>
                <a:gd name="connsiteY2" fmla="*/ 9831 h 93175"/>
                <a:gd name="connsiteX3" fmla="*/ 654844 w 654844"/>
                <a:gd name="connsiteY3" fmla="*/ 93175 h 93175"/>
              </a:gdLst>
              <a:ahLst/>
              <a:cxnLst>
                <a:cxn ang="0">
                  <a:pos x="connsiteX0" y="connsiteY0"/>
                </a:cxn>
                <a:cxn ang="0">
                  <a:pos x="connsiteX1" y="connsiteY1"/>
                </a:cxn>
                <a:cxn ang="0">
                  <a:pos x="connsiteX2" y="connsiteY2"/>
                </a:cxn>
                <a:cxn ang="0">
                  <a:pos x="connsiteX3" y="connsiteY3"/>
                </a:cxn>
              </a:cxnLst>
              <a:rect l="l" t="t" r="r" b="b"/>
              <a:pathLst>
                <a:path w="654844" h="93175">
                  <a:moveTo>
                    <a:pt x="0" y="83651"/>
                  </a:moveTo>
                  <a:cubicBezTo>
                    <a:pt x="20637" y="49421"/>
                    <a:pt x="44053" y="22134"/>
                    <a:pt x="128587" y="9831"/>
                  </a:cubicBezTo>
                  <a:cubicBezTo>
                    <a:pt x="213121" y="-2472"/>
                    <a:pt x="419497" y="-4060"/>
                    <a:pt x="507206" y="9831"/>
                  </a:cubicBezTo>
                  <a:cubicBezTo>
                    <a:pt x="594915" y="23722"/>
                    <a:pt x="644723" y="53090"/>
                    <a:pt x="654844" y="93175"/>
                  </a:cubicBezTo>
                </a:path>
              </a:pathLst>
            </a:cu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0" name="Group 109"/>
          <p:cNvGrpSpPr/>
          <p:nvPr/>
        </p:nvGrpSpPr>
        <p:grpSpPr>
          <a:xfrm>
            <a:off x="3533411" y="3680068"/>
            <a:ext cx="670289" cy="591444"/>
            <a:chOff x="1426317" y="1547364"/>
            <a:chExt cx="670289" cy="591444"/>
          </a:xfrm>
        </p:grpSpPr>
        <p:sp>
          <p:nvSpPr>
            <p:cNvPr id="111" name="Freeform 110"/>
            <p:cNvSpPr/>
            <p:nvPr/>
          </p:nvSpPr>
          <p:spPr>
            <a:xfrm>
              <a:off x="1426318" y="1547364"/>
              <a:ext cx="670288" cy="591444"/>
            </a:xfrm>
            <a:custGeom>
              <a:avLst/>
              <a:gdLst>
                <a:gd name="connsiteX0" fmla="*/ 593028 w 670333"/>
                <a:gd name="connsiteY0" fmla="*/ 329 h 604757"/>
                <a:gd name="connsiteX1" fmla="*/ 643034 w 670333"/>
                <a:gd name="connsiteY1" fmla="*/ 45573 h 604757"/>
                <a:gd name="connsiteX2" fmla="*/ 666846 w 670333"/>
                <a:gd name="connsiteY2" fmla="*/ 136061 h 604757"/>
                <a:gd name="connsiteX3" fmla="*/ 669228 w 670333"/>
                <a:gd name="connsiteY3" fmla="*/ 407523 h 604757"/>
                <a:gd name="connsiteX4" fmla="*/ 657321 w 670333"/>
                <a:gd name="connsiteY4" fmla="*/ 519442 h 604757"/>
                <a:gd name="connsiteX5" fmla="*/ 602553 w 670333"/>
                <a:gd name="connsiteY5" fmla="*/ 600404 h 604757"/>
                <a:gd name="connsiteX6" fmla="*/ 564453 w 670333"/>
                <a:gd name="connsiteY6" fmla="*/ 588498 h 604757"/>
                <a:gd name="connsiteX7" fmla="*/ 557309 w 670333"/>
                <a:gd name="connsiteY7" fmla="*/ 543254 h 604757"/>
                <a:gd name="connsiteX8" fmla="*/ 528734 w 670333"/>
                <a:gd name="connsiteY8" fmla="*/ 514679 h 604757"/>
                <a:gd name="connsiteX9" fmla="*/ 428721 w 670333"/>
                <a:gd name="connsiteY9" fmla="*/ 509917 h 604757"/>
                <a:gd name="connsiteX10" fmla="*/ 133446 w 670333"/>
                <a:gd name="connsiteY10" fmla="*/ 509917 h 604757"/>
                <a:gd name="connsiteX11" fmla="*/ 90584 w 670333"/>
                <a:gd name="connsiteY11" fmla="*/ 507536 h 604757"/>
                <a:gd name="connsiteX12" fmla="*/ 81059 w 670333"/>
                <a:gd name="connsiteY12" fmla="*/ 555161 h 604757"/>
                <a:gd name="connsiteX13" fmla="*/ 57246 w 670333"/>
                <a:gd name="connsiteY13" fmla="*/ 586117 h 604757"/>
                <a:gd name="connsiteX14" fmla="*/ 19146 w 670333"/>
                <a:gd name="connsiteY14" fmla="*/ 574211 h 604757"/>
                <a:gd name="connsiteX15" fmla="*/ 4859 w 670333"/>
                <a:gd name="connsiteY15" fmla="*/ 512298 h 604757"/>
                <a:gd name="connsiteX16" fmla="*/ 7240 w 670333"/>
                <a:gd name="connsiteY16" fmla="*/ 62242 h 604757"/>
                <a:gd name="connsiteX17" fmla="*/ 85821 w 670333"/>
                <a:gd name="connsiteY17" fmla="*/ 59861 h 604757"/>
                <a:gd name="connsiteX18" fmla="*/ 83440 w 670333"/>
                <a:gd name="connsiteY18" fmla="*/ 100342 h 604757"/>
                <a:gd name="connsiteX19" fmla="*/ 509684 w 670333"/>
                <a:gd name="connsiteY19" fmla="*/ 97961 h 604757"/>
                <a:gd name="connsiteX20" fmla="*/ 562071 w 670333"/>
                <a:gd name="connsiteY20" fmla="*/ 67004 h 604757"/>
                <a:gd name="connsiteX21" fmla="*/ 593028 w 670333"/>
                <a:gd name="connsiteY21" fmla="*/ 329 h 604757"/>
                <a:gd name="connsiteX0" fmla="*/ 594569 w 671874"/>
                <a:gd name="connsiteY0" fmla="*/ 329 h 604757"/>
                <a:gd name="connsiteX1" fmla="*/ 644575 w 671874"/>
                <a:gd name="connsiteY1" fmla="*/ 45573 h 604757"/>
                <a:gd name="connsiteX2" fmla="*/ 668387 w 671874"/>
                <a:gd name="connsiteY2" fmla="*/ 136061 h 604757"/>
                <a:gd name="connsiteX3" fmla="*/ 670769 w 671874"/>
                <a:gd name="connsiteY3" fmla="*/ 407523 h 604757"/>
                <a:gd name="connsiteX4" fmla="*/ 658862 w 671874"/>
                <a:gd name="connsiteY4" fmla="*/ 519442 h 604757"/>
                <a:gd name="connsiteX5" fmla="*/ 604094 w 671874"/>
                <a:gd name="connsiteY5" fmla="*/ 600404 h 604757"/>
                <a:gd name="connsiteX6" fmla="*/ 565994 w 671874"/>
                <a:gd name="connsiteY6" fmla="*/ 588498 h 604757"/>
                <a:gd name="connsiteX7" fmla="*/ 558850 w 671874"/>
                <a:gd name="connsiteY7" fmla="*/ 543254 h 604757"/>
                <a:gd name="connsiteX8" fmla="*/ 530275 w 671874"/>
                <a:gd name="connsiteY8" fmla="*/ 514679 h 604757"/>
                <a:gd name="connsiteX9" fmla="*/ 430262 w 671874"/>
                <a:gd name="connsiteY9" fmla="*/ 509917 h 604757"/>
                <a:gd name="connsiteX10" fmla="*/ 134987 w 671874"/>
                <a:gd name="connsiteY10" fmla="*/ 509917 h 604757"/>
                <a:gd name="connsiteX11" fmla="*/ 92125 w 671874"/>
                <a:gd name="connsiteY11" fmla="*/ 507536 h 604757"/>
                <a:gd name="connsiteX12" fmla="*/ 82600 w 671874"/>
                <a:gd name="connsiteY12" fmla="*/ 555161 h 604757"/>
                <a:gd name="connsiteX13" fmla="*/ 58787 w 671874"/>
                <a:gd name="connsiteY13" fmla="*/ 586117 h 604757"/>
                <a:gd name="connsiteX14" fmla="*/ 20687 w 671874"/>
                <a:gd name="connsiteY14" fmla="*/ 574211 h 604757"/>
                <a:gd name="connsiteX15" fmla="*/ 6400 w 671874"/>
                <a:gd name="connsiteY15" fmla="*/ 512298 h 604757"/>
                <a:gd name="connsiteX16" fmla="*/ 1637 w 671874"/>
                <a:gd name="connsiteY16" fmla="*/ 107486 h 604757"/>
                <a:gd name="connsiteX17" fmla="*/ 8781 w 671874"/>
                <a:gd name="connsiteY17" fmla="*/ 62242 h 604757"/>
                <a:gd name="connsiteX18" fmla="*/ 87362 w 671874"/>
                <a:gd name="connsiteY18" fmla="*/ 59861 h 604757"/>
                <a:gd name="connsiteX19" fmla="*/ 84981 w 671874"/>
                <a:gd name="connsiteY19" fmla="*/ 100342 h 604757"/>
                <a:gd name="connsiteX20" fmla="*/ 511225 w 671874"/>
                <a:gd name="connsiteY20" fmla="*/ 97961 h 604757"/>
                <a:gd name="connsiteX21" fmla="*/ 563612 w 671874"/>
                <a:gd name="connsiteY21" fmla="*/ 67004 h 604757"/>
                <a:gd name="connsiteX22" fmla="*/ 594569 w 671874"/>
                <a:gd name="connsiteY22" fmla="*/ 329 h 604757"/>
                <a:gd name="connsiteX0" fmla="*/ 592983 w 670288"/>
                <a:gd name="connsiteY0" fmla="*/ 329 h 604757"/>
                <a:gd name="connsiteX1" fmla="*/ 642989 w 670288"/>
                <a:gd name="connsiteY1" fmla="*/ 45573 h 604757"/>
                <a:gd name="connsiteX2" fmla="*/ 666801 w 670288"/>
                <a:gd name="connsiteY2" fmla="*/ 136061 h 604757"/>
                <a:gd name="connsiteX3" fmla="*/ 669183 w 670288"/>
                <a:gd name="connsiteY3" fmla="*/ 407523 h 604757"/>
                <a:gd name="connsiteX4" fmla="*/ 657276 w 670288"/>
                <a:gd name="connsiteY4" fmla="*/ 519442 h 604757"/>
                <a:gd name="connsiteX5" fmla="*/ 602508 w 670288"/>
                <a:gd name="connsiteY5" fmla="*/ 600404 h 604757"/>
                <a:gd name="connsiteX6" fmla="*/ 564408 w 670288"/>
                <a:gd name="connsiteY6" fmla="*/ 588498 h 604757"/>
                <a:gd name="connsiteX7" fmla="*/ 557264 w 670288"/>
                <a:gd name="connsiteY7" fmla="*/ 543254 h 604757"/>
                <a:gd name="connsiteX8" fmla="*/ 528689 w 670288"/>
                <a:gd name="connsiteY8" fmla="*/ 514679 h 604757"/>
                <a:gd name="connsiteX9" fmla="*/ 428676 w 670288"/>
                <a:gd name="connsiteY9" fmla="*/ 509917 h 604757"/>
                <a:gd name="connsiteX10" fmla="*/ 133401 w 670288"/>
                <a:gd name="connsiteY10" fmla="*/ 509917 h 604757"/>
                <a:gd name="connsiteX11" fmla="*/ 90539 w 670288"/>
                <a:gd name="connsiteY11" fmla="*/ 507536 h 604757"/>
                <a:gd name="connsiteX12" fmla="*/ 81014 w 670288"/>
                <a:gd name="connsiteY12" fmla="*/ 555161 h 604757"/>
                <a:gd name="connsiteX13" fmla="*/ 57201 w 670288"/>
                <a:gd name="connsiteY13" fmla="*/ 586117 h 604757"/>
                <a:gd name="connsiteX14" fmla="*/ 19101 w 670288"/>
                <a:gd name="connsiteY14" fmla="*/ 574211 h 604757"/>
                <a:gd name="connsiteX15" fmla="*/ 4814 w 670288"/>
                <a:gd name="connsiteY15" fmla="*/ 512298 h 604757"/>
                <a:gd name="connsiteX16" fmla="*/ 51 w 670288"/>
                <a:gd name="connsiteY16" fmla="*/ 107486 h 604757"/>
                <a:gd name="connsiteX17" fmla="*/ 21482 w 670288"/>
                <a:gd name="connsiteY17" fmla="*/ 33667 h 604757"/>
                <a:gd name="connsiteX18" fmla="*/ 85776 w 670288"/>
                <a:gd name="connsiteY18" fmla="*/ 59861 h 604757"/>
                <a:gd name="connsiteX19" fmla="*/ 83395 w 670288"/>
                <a:gd name="connsiteY19" fmla="*/ 100342 h 604757"/>
                <a:gd name="connsiteX20" fmla="*/ 509639 w 670288"/>
                <a:gd name="connsiteY20" fmla="*/ 97961 h 604757"/>
                <a:gd name="connsiteX21" fmla="*/ 562026 w 670288"/>
                <a:gd name="connsiteY21" fmla="*/ 67004 h 604757"/>
                <a:gd name="connsiteX22" fmla="*/ 592983 w 670288"/>
                <a:gd name="connsiteY22" fmla="*/ 329 h 604757"/>
                <a:gd name="connsiteX0" fmla="*/ 592983 w 670288"/>
                <a:gd name="connsiteY0" fmla="*/ 329 h 604757"/>
                <a:gd name="connsiteX1" fmla="*/ 642989 w 670288"/>
                <a:gd name="connsiteY1" fmla="*/ 45573 h 604757"/>
                <a:gd name="connsiteX2" fmla="*/ 666801 w 670288"/>
                <a:gd name="connsiteY2" fmla="*/ 136061 h 604757"/>
                <a:gd name="connsiteX3" fmla="*/ 669183 w 670288"/>
                <a:gd name="connsiteY3" fmla="*/ 407523 h 604757"/>
                <a:gd name="connsiteX4" fmla="*/ 657276 w 670288"/>
                <a:gd name="connsiteY4" fmla="*/ 519442 h 604757"/>
                <a:gd name="connsiteX5" fmla="*/ 602508 w 670288"/>
                <a:gd name="connsiteY5" fmla="*/ 600404 h 604757"/>
                <a:gd name="connsiteX6" fmla="*/ 564408 w 670288"/>
                <a:gd name="connsiteY6" fmla="*/ 588498 h 604757"/>
                <a:gd name="connsiteX7" fmla="*/ 557264 w 670288"/>
                <a:gd name="connsiteY7" fmla="*/ 543254 h 604757"/>
                <a:gd name="connsiteX8" fmla="*/ 528689 w 670288"/>
                <a:gd name="connsiteY8" fmla="*/ 514679 h 604757"/>
                <a:gd name="connsiteX9" fmla="*/ 428676 w 670288"/>
                <a:gd name="connsiteY9" fmla="*/ 509917 h 604757"/>
                <a:gd name="connsiteX10" fmla="*/ 133401 w 670288"/>
                <a:gd name="connsiteY10" fmla="*/ 509917 h 604757"/>
                <a:gd name="connsiteX11" fmla="*/ 90539 w 670288"/>
                <a:gd name="connsiteY11" fmla="*/ 507536 h 604757"/>
                <a:gd name="connsiteX12" fmla="*/ 81014 w 670288"/>
                <a:gd name="connsiteY12" fmla="*/ 555161 h 604757"/>
                <a:gd name="connsiteX13" fmla="*/ 57201 w 670288"/>
                <a:gd name="connsiteY13" fmla="*/ 586117 h 604757"/>
                <a:gd name="connsiteX14" fmla="*/ 19101 w 670288"/>
                <a:gd name="connsiteY14" fmla="*/ 574211 h 604757"/>
                <a:gd name="connsiteX15" fmla="*/ 4814 w 670288"/>
                <a:gd name="connsiteY15" fmla="*/ 512298 h 604757"/>
                <a:gd name="connsiteX16" fmla="*/ 51 w 670288"/>
                <a:gd name="connsiteY16" fmla="*/ 107486 h 604757"/>
                <a:gd name="connsiteX17" fmla="*/ 21482 w 670288"/>
                <a:gd name="connsiteY17" fmla="*/ 33667 h 604757"/>
                <a:gd name="connsiteX18" fmla="*/ 85776 w 670288"/>
                <a:gd name="connsiteY18" fmla="*/ 59861 h 604757"/>
                <a:gd name="connsiteX19" fmla="*/ 83395 w 670288"/>
                <a:gd name="connsiteY19" fmla="*/ 100342 h 604757"/>
                <a:gd name="connsiteX20" fmla="*/ 509639 w 670288"/>
                <a:gd name="connsiteY20" fmla="*/ 97961 h 604757"/>
                <a:gd name="connsiteX21" fmla="*/ 562026 w 670288"/>
                <a:gd name="connsiteY21" fmla="*/ 67004 h 604757"/>
                <a:gd name="connsiteX22" fmla="*/ 592983 w 670288"/>
                <a:gd name="connsiteY22" fmla="*/ 329 h 604757"/>
                <a:gd name="connsiteX0" fmla="*/ 592983 w 670288"/>
                <a:gd name="connsiteY0" fmla="*/ 329 h 604757"/>
                <a:gd name="connsiteX1" fmla="*/ 642989 w 670288"/>
                <a:gd name="connsiteY1" fmla="*/ 45573 h 604757"/>
                <a:gd name="connsiteX2" fmla="*/ 666801 w 670288"/>
                <a:gd name="connsiteY2" fmla="*/ 136061 h 604757"/>
                <a:gd name="connsiteX3" fmla="*/ 669183 w 670288"/>
                <a:gd name="connsiteY3" fmla="*/ 407523 h 604757"/>
                <a:gd name="connsiteX4" fmla="*/ 657276 w 670288"/>
                <a:gd name="connsiteY4" fmla="*/ 519442 h 604757"/>
                <a:gd name="connsiteX5" fmla="*/ 602508 w 670288"/>
                <a:gd name="connsiteY5" fmla="*/ 600404 h 604757"/>
                <a:gd name="connsiteX6" fmla="*/ 564408 w 670288"/>
                <a:gd name="connsiteY6" fmla="*/ 588498 h 604757"/>
                <a:gd name="connsiteX7" fmla="*/ 557264 w 670288"/>
                <a:gd name="connsiteY7" fmla="*/ 543254 h 604757"/>
                <a:gd name="connsiteX8" fmla="*/ 528689 w 670288"/>
                <a:gd name="connsiteY8" fmla="*/ 514679 h 604757"/>
                <a:gd name="connsiteX9" fmla="*/ 428676 w 670288"/>
                <a:gd name="connsiteY9" fmla="*/ 509917 h 604757"/>
                <a:gd name="connsiteX10" fmla="*/ 133401 w 670288"/>
                <a:gd name="connsiteY10" fmla="*/ 509917 h 604757"/>
                <a:gd name="connsiteX11" fmla="*/ 90539 w 670288"/>
                <a:gd name="connsiteY11" fmla="*/ 507536 h 604757"/>
                <a:gd name="connsiteX12" fmla="*/ 81014 w 670288"/>
                <a:gd name="connsiteY12" fmla="*/ 555161 h 604757"/>
                <a:gd name="connsiteX13" fmla="*/ 57201 w 670288"/>
                <a:gd name="connsiteY13" fmla="*/ 586117 h 604757"/>
                <a:gd name="connsiteX14" fmla="*/ 19101 w 670288"/>
                <a:gd name="connsiteY14" fmla="*/ 574211 h 604757"/>
                <a:gd name="connsiteX15" fmla="*/ 4814 w 670288"/>
                <a:gd name="connsiteY15" fmla="*/ 512298 h 604757"/>
                <a:gd name="connsiteX16" fmla="*/ 51 w 670288"/>
                <a:gd name="connsiteY16" fmla="*/ 107486 h 604757"/>
                <a:gd name="connsiteX17" fmla="*/ 21482 w 670288"/>
                <a:gd name="connsiteY17" fmla="*/ 33667 h 604757"/>
                <a:gd name="connsiteX18" fmla="*/ 85776 w 670288"/>
                <a:gd name="connsiteY18" fmla="*/ 59861 h 604757"/>
                <a:gd name="connsiteX19" fmla="*/ 83395 w 670288"/>
                <a:gd name="connsiteY19" fmla="*/ 100342 h 604757"/>
                <a:gd name="connsiteX20" fmla="*/ 509639 w 670288"/>
                <a:gd name="connsiteY20" fmla="*/ 97961 h 604757"/>
                <a:gd name="connsiteX21" fmla="*/ 562026 w 670288"/>
                <a:gd name="connsiteY21" fmla="*/ 67004 h 604757"/>
                <a:gd name="connsiteX22" fmla="*/ 592983 w 670288"/>
                <a:gd name="connsiteY22" fmla="*/ 329 h 604757"/>
                <a:gd name="connsiteX0" fmla="*/ 592983 w 670288"/>
                <a:gd name="connsiteY0" fmla="*/ 329 h 604757"/>
                <a:gd name="connsiteX1" fmla="*/ 642989 w 670288"/>
                <a:gd name="connsiteY1" fmla="*/ 45573 h 604757"/>
                <a:gd name="connsiteX2" fmla="*/ 666801 w 670288"/>
                <a:gd name="connsiteY2" fmla="*/ 136061 h 604757"/>
                <a:gd name="connsiteX3" fmla="*/ 669183 w 670288"/>
                <a:gd name="connsiteY3" fmla="*/ 407523 h 604757"/>
                <a:gd name="connsiteX4" fmla="*/ 657276 w 670288"/>
                <a:gd name="connsiteY4" fmla="*/ 519442 h 604757"/>
                <a:gd name="connsiteX5" fmla="*/ 602508 w 670288"/>
                <a:gd name="connsiteY5" fmla="*/ 600404 h 604757"/>
                <a:gd name="connsiteX6" fmla="*/ 564408 w 670288"/>
                <a:gd name="connsiteY6" fmla="*/ 588498 h 604757"/>
                <a:gd name="connsiteX7" fmla="*/ 557264 w 670288"/>
                <a:gd name="connsiteY7" fmla="*/ 543254 h 604757"/>
                <a:gd name="connsiteX8" fmla="*/ 528689 w 670288"/>
                <a:gd name="connsiteY8" fmla="*/ 514679 h 604757"/>
                <a:gd name="connsiteX9" fmla="*/ 428676 w 670288"/>
                <a:gd name="connsiteY9" fmla="*/ 509917 h 604757"/>
                <a:gd name="connsiteX10" fmla="*/ 133401 w 670288"/>
                <a:gd name="connsiteY10" fmla="*/ 509917 h 604757"/>
                <a:gd name="connsiteX11" fmla="*/ 90539 w 670288"/>
                <a:gd name="connsiteY11" fmla="*/ 507536 h 604757"/>
                <a:gd name="connsiteX12" fmla="*/ 81014 w 670288"/>
                <a:gd name="connsiteY12" fmla="*/ 555161 h 604757"/>
                <a:gd name="connsiteX13" fmla="*/ 57201 w 670288"/>
                <a:gd name="connsiteY13" fmla="*/ 586117 h 604757"/>
                <a:gd name="connsiteX14" fmla="*/ 19101 w 670288"/>
                <a:gd name="connsiteY14" fmla="*/ 574211 h 604757"/>
                <a:gd name="connsiteX15" fmla="*/ 4814 w 670288"/>
                <a:gd name="connsiteY15" fmla="*/ 512298 h 604757"/>
                <a:gd name="connsiteX16" fmla="*/ 51 w 670288"/>
                <a:gd name="connsiteY16" fmla="*/ 107486 h 604757"/>
                <a:gd name="connsiteX17" fmla="*/ 21482 w 670288"/>
                <a:gd name="connsiteY17" fmla="*/ 33667 h 604757"/>
                <a:gd name="connsiteX18" fmla="*/ 85776 w 670288"/>
                <a:gd name="connsiteY18" fmla="*/ 59861 h 604757"/>
                <a:gd name="connsiteX19" fmla="*/ 83395 w 670288"/>
                <a:gd name="connsiteY19" fmla="*/ 100342 h 604757"/>
                <a:gd name="connsiteX20" fmla="*/ 509639 w 670288"/>
                <a:gd name="connsiteY20" fmla="*/ 97961 h 604757"/>
                <a:gd name="connsiteX21" fmla="*/ 562026 w 670288"/>
                <a:gd name="connsiteY21" fmla="*/ 67004 h 604757"/>
                <a:gd name="connsiteX22" fmla="*/ 592983 w 670288"/>
                <a:gd name="connsiteY22" fmla="*/ 329 h 604757"/>
                <a:gd name="connsiteX0" fmla="*/ 592983 w 670288"/>
                <a:gd name="connsiteY0" fmla="*/ 329 h 604757"/>
                <a:gd name="connsiteX1" fmla="*/ 642989 w 670288"/>
                <a:gd name="connsiteY1" fmla="*/ 45573 h 604757"/>
                <a:gd name="connsiteX2" fmla="*/ 666801 w 670288"/>
                <a:gd name="connsiteY2" fmla="*/ 136061 h 604757"/>
                <a:gd name="connsiteX3" fmla="*/ 669183 w 670288"/>
                <a:gd name="connsiteY3" fmla="*/ 407523 h 604757"/>
                <a:gd name="connsiteX4" fmla="*/ 657276 w 670288"/>
                <a:gd name="connsiteY4" fmla="*/ 519442 h 604757"/>
                <a:gd name="connsiteX5" fmla="*/ 602508 w 670288"/>
                <a:gd name="connsiteY5" fmla="*/ 600404 h 604757"/>
                <a:gd name="connsiteX6" fmla="*/ 564408 w 670288"/>
                <a:gd name="connsiteY6" fmla="*/ 588498 h 604757"/>
                <a:gd name="connsiteX7" fmla="*/ 557264 w 670288"/>
                <a:gd name="connsiteY7" fmla="*/ 543254 h 604757"/>
                <a:gd name="connsiteX8" fmla="*/ 528689 w 670288"/>
                <a:gd name="connsiteY8" fmla="*/ 514679 h 604757"/>
                <a:gd name="connsiteX9" fmla="*/ 428676 w 670288"/>
                <a:gd name="connsiteY9" fmla="*/ 509917 h 604757"/>
                <a:gd name="connsiteX10" fmla="*/ 133401 w 670288"/>
                <a:gd name="connsiteY10" fmla="*/ 509917 h 604757"/>
                <a:gd name="connsiteX11" fmla="*/ 90539 w 670288"/>
                <a:gd name="connsiteY11" fmla="*/ 507536 h 604757"/>
                <a:gd name="connsiteX12" fmla="*/ 81014 w 670288"/>
                <a:gd name="connsiteY12" fmla="*/ 555161 h 604757"/>
                <a:gd name="connsiteX13" fmla="*/ 57201 w 670288"/>
                <a:gd name="connsiteY13" fmla="*/ 586117 h 604757"/>
                <a:gd name="connsiteX14" fmla="*/ 19101 w 670288"/>
                <a:gd name="connsiteY14" fmla="*/ 574211 h 604757"/>
                <a:gd name="connsiteX15" fmla="*/ 4814 w 670288"/>
                <a:gd name="connsiteY15" fmla="*/ 512298 h 604757"/>
                <a:gd name="connsiteX16" fmla="*/ 51 w 670288"/>
                <a:gd name="connsiteY16" fmla="*/ 107486 h 604757"/>
                <a:gd name="connsiteX17" fmla="*/ 21482 w 670288"/>
                <a:gd name="connsiteY17" fmla="*/ 33667 h 604757"/>
                <a:gd name="connsiteX18" fmla="*/ 85776 w 670288"/>
                <a:gd name="connsiteY18" fmla="*/ 59861 h 604757"/>
                <a:gd name="connsiteX19" fmla="*/ 83395 w 670288"/>
                <a:gd name="connsiteY19" fmla="*/ 100342 h 604757"/>
                <a:gd name="connsiteX20" fmla="*/ 509639 w 670288"/>
                <a:gd name="connsiteY20" fmla="*/ 97961 h 604757"/>
                <a:gd name="connsiteX21" fmla="*/ 562026 w 670288"/>
                <a:gd name="connsiteY21" fmla="*/ 67004 h 604757"/>
                <a:gd name="connsiteX22" fmla="*/ 592983 w 670288"/>
                <a:gd name="connsiteY22" fmla="*/ 329 h 604757"/>
                <a:gd name="connsiteX0" fmla="*/ 592983 w 670288"/>
                <a:gd name="connsiteY0" fmla="*/ 329 h 604757"/>
                <a:gd name="connsiteX1" fmla="*/ 642989 w 670288"/>
                <a:gd name="connsiteY1" fmla="*/ 45573 h 604757"/>
                <a:gd name="connsiteX2" fmla="*/ 666801 w 670288"/>
                <a:gd name="connsiteY2" fmla="*/ 136061 h 604757"/>
                <a:gd name="connsiteX3" fmla="*/ 669183 w 670288"/>
                <a:gd name="connsiteY3" fmla="*/ 407523 h 604757"/>
                <a:gd name="connsiteX4" fmla="*/ 657276 w 670288"/>
                <a:gd name="connsiteY4" fmla="*/ 519442 h 604757"/>
                <a:gd name="connsiteX5" fmla="*/ 602508 w 670288"/>
                <a:gd name="connsiteY5" fmla="*/ 600404 h 604757"/>
                <a:gd name="connsiteX6" fmla="*/ 564408 w 670288"/>
                <a:gd name="connsiteY6" fmla="*/ 588498 h 604757"/>
                <a:gd name="connsiteX7" fmla="*/ 557264 w 670288"/>
                <a:gd name="connsiteY7" fmla="*/ 543254 h 604757"/>
                <a:gd name="connsiteX8" fmla="*/ 528689 w 670288"/>
                <a:gd name="connsiteY8" fmla="*/ 514679 h 604757"/>
                <a:gd name="connsiteX9" fmla="*/ 428676 w 670288"/>
                <a:gd name="connsiteY9" fmla="*/ 509917 h 604757"/>
                <a:gd name="connsiteX10" fmla="*/ 133401 w 670288"/>
                <a:gd name="connsiteY10" fmla="*/ 509917 h 604757"/>
                <a:gd name="connsiteX11" fmla="*/ 90539 w 670288"/>
                <a:gd name="connsiteY11" fmla="*/ 507536 h 604757"/>
                <a:gd name="connsiteX12" fmla="*/ 81014 w 670288"/>
                <a:gd name="connsiteY12" fmla="*/ 555161 h 604757"/>
                <a:gd name="connsiteX13" fmla="*/ 57201 w 670288"/>
                <a:gd name="connsiteY13" fmla="*/ 586117 h 604757"/>
                <a:gd name="connsiteX14" fmla="*/ 19101 w 670288"/>
                <a:gd name="connsiteY14" fmla="*/ 574211 h 604757"/>
                <a:gd name="connsiteX15" fmla="*/ 4814 w 670288"/>
                <a:gd name="connsiteY15" fmla="*/ 512298 h 604757"/>
                <a:gd name="connsiteX16" fmla="*/ 51 w 670288"/>
                <a:gd name="connsiteY16" fmla="*/ 107486 h 604757"/>
                <a:gd name="connsiteX17" fmla="*/ 21482 w 670288"/>
                <a:gd name="connsiteY17" fmla="*/ 33667 h 604757"/>
                <a:gd name="connsiteX18" fmla="*/ 85776 w 670288"/>
                <a:gd name="connsiteY18" fmla="*/ 59861 h 604757"/>
                <a:gd name="connsiteX19" fmla="*/ 83395 w 670288"/>
                <a:gd name="connsiteY19" fmla="*/ 100342 h 604757"/>
                <a:gd name="connsiteX20" fmla="*/ 509639 w 670288"/>
                <a:gd name="connsiteY20" fmla="*/ 97961 h 604757"/>
                <a:gd name="connsiteX21" fmla="*/ 562026 w 670288"/>
                <a:gd name="connsiteY21" fmla="*/ 67004 h 604757"/>
                <a:gd name="connsiteX22" fmla="*/ 592983 w 670288"/>
                <a:gd name="connsiteY22" fmla="*/ 329 h 604757"/>
                <a:gd name="connsiteX0" fmla="*/ 592983 w 670288"/>
                <a:gd name="connsiteY0" fmla="*/ 329 h 604757"/>
                <a:gd name="connsiteX1" fmla="*/ 642989 w 670288"/>
                <a:gd name="connsiteY1" fmla="*/ 45573 h 604757"/>
                <a:gd name="connsiteX2" fmla="*/ 666801 w 670288"/>
                <a:gd name="connsiteY2" fmla="*/ 136061 h 604757"/>
                <a:gd name="connsiteX3" fmla="*/ 669183 w 670288"/>
                <a:gd name="connsiteY3" fmla="*/ 407523 h 604757"/>
                <a:gd name="connsiteX4" fmla="*/ 657276 w 670288"/>
                <a:gd name="connsiteY4" fmla="*/ 519442 h 604757"/>
                <a:gd name="connsiteX5" fmla="*/ 602508 w 670288"/>
                <a:gd name="connsiteY5" fmla="*/ 600404 h 604757"/>
                <a:gd name="connsiteX6" fmla="*/ 564408 w 670288"/>
                <a:gd name="connsiteY6" fmla="*/ 588498 h 604757"/>
                <a:gd name="connsiteX7" fmla="*/ 557264 w 670288"/>
                <a:gd name="connsiteY7" fmla="*/ 543254 h 604757"/>
                <a:gd name="connsiteX8" fmla="*/ 528689 w 670288"/>
                <a:gd name="connsiteY8" fmla="*/ 514679 h 604757"/>
                <a:gd name="connsiteX9" fmla="*/ 428676 w 670288"/>
                <a:gd name="connsiteY9" fmla="*/ 509917 h 604757"/>
                <a:gd name="connsiteX10" fmla="*/ 133401 w 670288"/>
                <a:gd name="connsiteY10" fmla="*/ 509917 h 604757"/>
                <a:gd name="connsiteX11" fmla="*/ 90539 w 670288"/>
                <a:gd name="connsiteY11" fmla="*/ 507536 h 604757"/>
                <a:gd name="connsiteX12" fmla="*/ 81014 w 670288"/>
                <a:gd name="connsiteY12" fmla="*/ 555161 h 604757"/>
                <a:gd name="connsiteX13" fmla="*/ 57201 w 670288"/>
                <a:gd name="connsiteY13" fmla="*/ 586117 h 604757"/>
                <a:gd name="connsiteX14" fmla="*/ 19101 w 670288"/>
                <a:gd name="connsiteY14" fmla="*/ 574211 h 604757"/>
                <a:gd name="connsiteX15" fmla="*/ 4814 w 670288"/>
                <a:gd name="connsiteY15" fmla="*/ 512298 h 604757"/>
                <a:gd name="connsiteX16" fmla="*/ 51 w 670288"/>
                <a:gd name="connsiteY16" fmla="*/ 107486 h 604757"/>
                <a:gd name="connsiteX17" fmla="*/ 21482 w 670288"/>
                <a:gd name="connsiteY17" fmla="*/ 33667 h 604757"/>
                <a:gd name="connsiteX18" fmla="*/ 85776 w 670288"/>
                <a:gd name="connsiteY18" fmla="*/ 59861 h 604757"/>
                <a:gd name="connsiteX19" fmla="*/ 83395 w 670288"/>
                <a:gd name="connsiteY19" fmla="*/ 100342 h 604757"/>
                <a:gd name="connsiteX20" fmla="*/ 509639 w 670288"/>
                <a:gd name="connsiteY20" fmla="*/ 97961 h 604757"/>
                <a:gd name="connsiteX21" fmla="*/ 562026 w 670288"/>
                <a:gd name="connsiteY21" fmla="*/ 67004 h 604757"/>
                <a:gd name="connsiteX22" fmla="*/ 592983 w 670288"/>
                <a:gd name="connsiteY22" fmla="*/ 329 h 604757"/>
                <a:gd name="connsiteX0" fmla="*/ 592983 w 670288"/>
                <a:gd name="connsiteY0" fmla="*/ 329 h 604757"/>
                <a:gd name="connsiteX1" fmla="*/ 642989 w 670288"/>
                <a:gd name="connsiteY1" fmla="*/ 45573 h 604757"/>
                <a:gd name="connsiteX2" fmla="*/ 666801 w 670288"/>
                <a:gd name="connsiteY2" fmla="*/ 136061 h 604757"/>
                <a:gd name="connsiteX3" fmla="*/ 669183 w 670288"/>
                <a:gd name="connsiteY3" fmla="*/ 407523 h 604757"/>
                <a:gd name="connsiteX4" fmla="*/ 657276 w 670288"/>
                <a:gd name="connsiteY4" fmla="*/ 519442 h 604757"/>
                <a:gd name="connsiteX5" fmla="*/ 602508 w 670288"/>
                <a:gd name="connsiteY5" fmla="*/ 600404 h 604757"/>
                <a:gd name="connsiteX6" fmla="*/ 564408 w 670288"/>
                <a:gd name="connsiteY6" fmla="*/ 588498 h 604757"/>
                <a:gd name="connsiteX7" fmla="*/ 557264 w 670288"/>
                <a:gd name="connsiteY7" fmla="*/ 543254 h 604757"/>
                <a:gd name="connsiteX8" fmla="*/ 528689 w 670288"/>
                <a:gd name="connsiteY8" fmla="*/ 514679 h 604757"/>
                <a:gd name="connsiteX9" fmla="*/ 428676 w 670288"/>
                <a:gd name="connsiteY9" fmla="*/ 509917 h 604757"/>
                <a:gd name="connsiteX10" fmla="*/ 133401 w 670288"/>
                <a:gd name="connsiteY10" fmla="*/ 509917 h 604757"/>
                <a:gd name="connsiteX11" fmla="*/ 90539 w 670288"/>
                <a:gd name="connsiteY11" fmla="*/ 507536 h 604757"/>
                <a:gd name="connsiteX12" fmla="*/ 81014 w 670288"/>
                <a:gd name="connsiteY12" fmla="*/ 555161 h 604757"/>
                <a:gd name="connsiteX13" fmla="*/ 57201 w 670288"/>
                <a:gd name="connsiteY13" fmla="*/ 586117 h 604757"/>
                <a:gd name="connsiteX14" fmla="*/ 19101 w 670288"/>
                <a:gd name="connsiteY14" fmla="*/ 574211 h 604757"/>
                <a:gd name="connsiteX15" fmla="*/ 4814 w 670288"/>
                <a:gd name="connsiteY15" fmla="*/ 512298 h 604757"/>
                <a:gd name="connsiteX16" fmla="*/ 51 w 670288"/>
                <a:gd name="connsiteY16" fmla="*/ 107486 h 604757"/>
                <a:gd name="connsiteX17" fmla="*/ 21482 w 670288"/>
                <a:gd name="connsiteY17" fmla="*/ 33667 h 604757"/>
                <a:gd name="connsiteX18" fmla="*/ 85776 w 670288"/>
                <a:gd name="connsiteY18" fmla="*/ 59861 h 604757"/>
                <a:gd name="connsiteX19" fmla="*/ 83395 w 670288"/>
                <a:gd name="connsiteY19" fmla="*/ 100342 h 604757"/>
                <a:gd name="connsiteX20" fmla="*/ 509639 w 670288"/>
                <a:gd name="connsiteY20" fmla="*/ 97961 h 604757"/>
                <a:gd name="connsiteX21" fmla="*/ 562026 w 670288"/>
                <a:gd name="connsiteY21" fmla="*/ 67004 h 604757"/>
                <a:gd name="connsiteX22" fmla="*/ 592983 w 670288"/>
                <a:gd name="connsiteY22" fmla="*/ 329 h 604757"/>
                <a:gd name="connsiteX0" fmla="*/ 592983 w 670288"/>
                <a:gd name="connsiteY0" fmla="*/ 329 h 604757"/>
                <a:gd name="connsiteX1" fmla="*/ 642989 w 670288"/>
                <a:gd name="connsiteY1" fmla="*/ 45573 h 604757"/>
                <a:gd name="connsiteX2" fmla="*/ 666801 w 670288"/>
                <a:gd name="connsiteY2" fmla="*/ 136061 h 604757"/>
                <a:gd name="connsiteX3" fmla="*/ 669183 w 670288"/>
                <a:gd name="connsiteY3" fmla="*/ 407523 h 604757"/>
                <a:gd name="connsiteX4" fmla="*/ 657276 w 670288"/>
                <a:gd name="connsiteY4" fmla="*/ 519442 h 604757"/>
                <a:gd name="connsiteX5" fmla="*/ 602508 w 670288"/>
                <a:gd name="connsiteY5" fmla="*/ 600404 h 604757"/>
                <a:gd name="connsiteX6" fmla="*/ 564408 w 670288"/>
                <a:gd name="connsiteY6" fmla="*/ 588498 h 604757"/>
                <a:gd name="connsiteX7" fmla="*/ 557264 w 670288"/>
                <a:gd name="connsiteY7" fmla="*/ 543254 h 604757"/>
                <a:gd name="connsiteX8" fmla="*/ 528689 w 670288"/>
                <a:gd name="connsiteY8" fmla="*/ 514679 h 604757"/>
                <a:gd name="connsiteX9" fmla="*/ 428676 w 670288"/>
                <a:gd name="connsiteY9" fmla="*/ 509917 h 604757"/>
                <a:gd name="connsiteX10" fmla="*/ 133401 w 670288"/>
                <a:gd name="connsiteY10" fmla="*/ 509917 h 604757"/>
                <a:gd name="connsiteX11" fmla="*/ 90539 w 670288"/>
                <a:gd name="connsiteY11" fmla="*/ 507536 h 604757"/>
                <a:gd name="connsiteX12" fmla="*/ 81014 w 670288"/>
                <a:gd name="connsiteY12" fmla="*/ 555161 h 604757"/>
                <a:gd name="connsiteX13" fmla="*/ 57201 w 670288"/>
                <a:gd name="connsiteY13" fmla="*/ 586117 h 604757"/>
                <a:gd name="connsiteX14" fmla="*/ 19101 w 670288"/>
                <a:gd name="connsiteY14" fmla="*/ 574211 h 604757"/>
                <a:gd name="connsiteX15" fmla="*/ 4814 w 670288"/>
                <a:gd name="connsiteY15" fmla="*/ 512298 h 604757"/>
                <a:gd name="connsiteX16" fmla="*/ 51 w 670288"/>
                <a:gd name="connsiteY16" fmla="*/ 107486 h 604757"/>
                <a:gd name="connsiteX17" fmla="*/ 21482 w 670288"/>
                <a:gd name="connsiteY17" fmla="*/ 33667 h 604757"/>
                <a:gd name="connsiteX18" fmla="*/ 85776 w 670288"/>
                <a:gd name="connsiteY18" fmla="*/ 59861 h 604757"/>
                <a:gd name="connsiteX19" fmla="*/ 83395 w 670288"/>
                <a:gd name="connsiteY19" fmla="*/ 100342 h 604757"/>
                <a:gd name="connsiteX20" fmla="*/ 509639 w 670288"/>
                <a:gd name="connsiteY20" fmla="*/ 97961 h 604757"/>
                <a:gd name="connsiteX21" fmla="*/ 562026 w 670288"/>
                <a:gd name="connsiteY21" fmla="*/ 67004 h 604757"/>
                <a:gd name="connsiteX22" fmla="*/ 592983 w 670288"/>
                <a:gd name="connsiteY22" fmla="*/ 329 h 604757"/>
                <a:gd name="connsiteX0" fmla="*/ 592983 w 670288"/>
                <a:gd name="connsiteY0" fmla="*/ 329 h 604757"/>
                <a:gd name="connsiteX1" fmla="*/ 642989 w 670288"/>
                <a:gd name="connsiteY1" fmla="*/ 45573 h 604757"/>
                <a:gd name="connsiteX2" fmla="*/ 666801 w 670288"/>
                <a:gd name="connsiteY2" fmla="*/ 136061 h 604757"/>
                <a:gd name="connsiteX3" fmla="*/ 669183 w 670288"/>
                <a:gd name="connsiteY3" fmla="*/ 407523 h 604757"/>
                <a:gd name="connsiteX4" fmla="*/ 657276 w 670288"/>
                <a:gd name="connsiteY4" fmla="*/ 519442 h 604757"/>
                <a:gd name="connsiteX5" fmla="*/ 602508 w 670288"/>
                <a:gd name="connsiteY5" fmla="*/ 600404 h 604757"/>
                <a:gd name="connsiteX6" fmla="*/ 564408 w 670288"/>
                <a:gd name="connsiteY6" fmla="*/ 588498 h 604757"/>
                <a:gd name="connsiteX7" fmla="*/ 557264 w 670288"/>
                <a:gd name="connsiteY7" fmla="*/ 543254 h 604757"/>
                <a:gd name="connsiteX8" fmla="*/ 528689 w 670288"/>
                <a:gd name="connsiteY8" fmla="*/ 514679 h 604757"/>
                <a:gd name="connsiteX9" fmla="*/ 428676 w 670288"/>
                <a:gd name="connsiteY9" fmla="*/ 509917 h 604757"/>
                <a:gd name="connsiteX10" fmla="*/ 133401 w 670288"/>
                <a:gd name="connsiteY10" fmla="*/ 509917 h 604757"/>
                <a:gd name="connsiteX11" fmla="*/ 90539 w 670288"/>
                <a:gd name="connsiteY11" fmla="*/ 507536 h 604757"/>
                <a:gd name="connsiteX12" fmla="*/ 81014 w 670288"/>
                <a:gd name="connsiteY12" fmla="*/ 555161 h 604757"/>
                <a:gd name="connsiteX13" fmla="*/ 57201 w 670288"/>
                <a:gd name="connsiteY13" fmla="*/ 586117 h 604757"/>
                <a:gd name="connsiteX14" fmla="*/ 19101 w 670288"/>
                <a:gd name="connsiteY14" fmla="*/ 574211 h 604757"/>
                <a:gd name="connsiteX15" fmla="*/ 4814 w 670288"/>
                <a:gd name="connsiteY15" fmla="*/ 512298 h 604757"/>
                <a:gd name="connsiteX16" fmla="*/ 51 w 670288"/>
                <a:gd name="connsiteY16" fmla="*/ 107486 h 604757"/>
                <a:gd name="connsiteX17" fmla="*/ 21482 w 670288"/>
                <a:gd name="connsiteY17" fmla="*/ 33667 h 604757"/>
                <a:gd name="connsiteX18" fmla="*/ 85776 w 670288"/>
                <a:gd name="connsiteY18" fmla="*/ 59861 h 604757"/>
                <a:gd name="connsiteX19" fmla="*/ 83395 w 670288"/>
                <a:gd name="connsiteY19" fmla="*/ 100342 h 604757"/>
                <a:gd name="connsiteX20" fmla="*/ 509639 w 670288"/>
                <a:gd name="connsiteY20" fmla="*/ 97961 h 604757"/>
                <a:gd name="connsiteX21" fmla="*/ 562026 w 670288"/>
                <a:gd name="connsiteY21" fmla="*/ 67004 h 604757"/>
                <a:gd name="connsiteX22" fmla="*/ 592983 w 670288"/>
                <a:gd name="connsiteY22" fmla="*/ 329 h 604757"/>
                <a:gd name="connsiteX0" fmla="*/ 592983 w 670288"/>
                <a:gd name="connsiteY0" fmla="*/ 329 h 604757"/>
                <a:gd name="connsiteX1" fmla="*/ 642989 w 670288"/>
                <a:gd name="connsiteY1" fmla="*/ 45573 h 604757"/>
                <a:gd name="connsiteX2" fmla="*/ 666801 w 670288"/>
                <a:gd name="connsiteY2" fmla="*/ 136061 h 604757"/>
                <a:gd name="connsiteX3" fmla="*/ 669183 w 670288"/>
                <a:gd name="connsiteY3" fmla="*/ 407523 h 604757"/>
                <a:gd name="connsiteX4" fmla="*/ 657276 w 670288"/>
                <a:gd name="connsiteY4" fmla="*/ 519442 h 604757"/>
                <a:gd name="connsiteX5" fmla="*/ 602508 w 670288"/>
                <a:gd name="connsiteY5" fmla="*/ 600404 h 604757"/>
                <a:gd name="connsiteX6" fmla="*/ 564408 w 670288"/>
                <a:gd name="connsiteY6" fmla="*/ 588498 h 604757"/>
                <a:gd name="connsiteX7" fmla="*/ 557264 w 670288"/>
                <a:gd name="connsiteY7" fmla="*/ 543254 h 604757"/>
                <a:gd name="connsiteX8" fmla="*/ 528689 w 670288"/>
                <a:gd name="connsiteY8" fmla="*/ 514679 h 604757"/>
                <a:gd name="connsiteX9" fmla="*/ 428676 w 670288"/>
                <a:gd name="connsiteY9" fmla="*/ 509917 h 604757"/>
                <a:gd name="connsiteX10" fmla="*/ 133401 w 670288"/>
                <a:gd name="connsiteY10" fmla="*/ 509917 h 604757"/>
                <a:gd name="connsiteX11" fmla="*/ 90539 w 670288"/>
                <a:gd name="connsiteY11" fmla="*/ 507536 h 604757"/>
                <a:gd name="connsiteX12" fmla="*/ 81014 w 670288"/>
                <a:gd name="connsiteY12" fmla="*/ 555161 h 604757"/>
                <a:gd name="connsiteX13" fmla="*/ 57201 w 670288"/>
                <a:gd name="connsiteY13" fmla="*/ 586117 h 604757"/>
                <a:gd name="connsiteX14" fmla="*/ 19101 w 670288"/>
                <a:gd name="connsiteY14" fmla="*/ 574211 h 604757"/>
                <a:gd name="connsiteX15" fmla="*/ 4814 w 670288"/>
                <a:gd name="connsiteY15" fmla="*/ 512298 h 604757"/>
                <a:gd name="connsiteX16" fmla="*/ 51 w 670288"/>
                <a:gd name="connsiteY16" fmla="*/ 107486 h 604757"/>
                <a:gd name="connsiteX17" fmla="*/ 21482 w 670288"/>
                <a:gd name="connsiteY17" fmla="*/ 33667 h 604757"/>
                <a:gd name="connsiteX18" fmla="*/ 85776 w 670288"/>
                <a:gd name="connsiteY18" fmla="*/ 59861 h 604757"/>
                <a:gd name="connsiteX19" fmla="*/ 83395 w 670288"/>
                <a:gd name="connsiteY19" fmla="*/ 100342 h 604757"/>
                <a:gd name="connsiteX20" fmla="*/ 509639 w 670288"/>
                <a:gd name="connsiteY20" fmla="*/ 97961 h 604757"/>
                <a:gd name="connsiteX21" fmla="*/ 562026 w 670288"/>
                <a:gd name="connsiteY21" fmla="*/ 67004 h 604757"/>
                <a:gd name="connsiteX22" fmla="*/ 592983 w 670288"/>
                <a:gd name="connsiteY22" fmla="*/ 329 h 604757"/>
                <a:gd name="connsiteX0" fmla="*/ 583458 w 670288"/>
                <a:gd name="connsiteY0" fmla="*/ 353 h 602400"/>
                <a:gd name="connsiteX1" fmla="*/ 642989 w 670288"/>
                <a:gd name="connsiteY1" fmla="*/ 43216 h 602400"/>
                <a:gd name="connsiteX2" fmla="*/ 666801 w 670288"/>
                <a:gd name="connsiteY2" fmla="*/ 133704 h 602400"/>
                <a:gd name="connsiteX3" fmla="*/ 669183 w 670288"/>
                <a:gd name="connsiteY3" fmla="*/ 405166 h 602400"/>
                <a:gd name="connsiteX4" fmla="*/ 657276 w 670288"/>
                <a:gd name="connsiteY4" fmla="*/ 517085 h 602400"/>
                <a:gd name="connsiteX5" fmla="*/ 602508 w 670288"/>
                <a:gd name="connsiteY5" fmla="*/ 598047 h 602400"/>
                <a:gd name="connsiteX6" fmla="*/ 564408 w 670288"/>
                <a:gd name="connsiteY6" fmla="*/ 586141 h 602400"/>
                <a:gd name="connsiteX7" fmla="*/ 557264 w 670288"/>
                <a:gd name="connsiteY7" fmla="*/ 540897 h 602400"/>
                <a:gd name="connsiteX8" fmla="*/ 528689 w 670288"/>
                <a:gd name="connsiteY8" fmla="*/ 512322 h 602400"/>
                <a:gd name="connsiteX9" fmla="*/ 428676 w 670288"/>
                <a:gd name="connsiteY9" fmla="*/ 507560 h 602400"/>
                <a:gd name="connsiteX10" fmla="*/ 133401 w 670288"/>
                <a:gd name="connsiteY10" fmla="*/ 507560 h 602400"/>
                <a:gd name="connsiteX11" fmla="*/ 90539 w 670288"/>
                <a:gd name="connsiteY11" fmla="*/ 505179 h 602400"/>
                <a:gd name="connsiteX12" fmla="*/ 81014 w 670288"/>
                <a:gd name="connsiteY12" fmla="*/ 552804 h 602400"/>
                <a:gd name="connsiteX13" fmla="*/ 57201 w 670288"/>
                <a:gd name="connsiteY13" fmla="*/ 583760 h 602400"/>
                <a:gd name="connsiteX14" fmla="*/ 19101 w 670288"/>
                <a:gd name="connsiteY14" fmla="*/ 571854 h 602400"/>
                <a:gd name="connsiteX15" fmla="*/ 4814 w 670288"/>
                <a:gd name="connsiteY15" fmla="*/ 509941 h 602400"/>
                <a:gd name="connsiteX16" fmla="*/ 51 w 670288"/>
                <a:gd name="connsiteY16" fmla="*/ 105129 h 602400"/>
                <a:gd name="connsiteX17" fmla="*/ 21482 w 670288"/>
                <a:gd name="connsiteY17" fmla="*/ 31310 h 602400"/>
                <a:gd name="connsiteX18" fmla="*/ 85776 w 670288"/>
                <a:gd name="connsiteY18" fmla="*/ 57504 h 602400"/>
                <a:gd name="connsiteX19" fmla="*/ 83395 w 670288"/>
                <a:gd name="connsiteY19" fmla="*/ 97985 h 602400"/>
                <a:gd name="connsiteX20" fmla="*/ 509639 w 670288"/>
                <a:gd name="connsiteY20" fmla="*/ 95604 h 602400"/>
                <a:gd name="connsiteX21" fmla="*/ 562026 w 670288"/>
                <a:gd name="connsiteY21" fmla="*/ 64647 h 602400"/>
                <a:gd name="connsiteX22" fmla="*/ 583458 w 670288"/>
                <a:gd name="connsiteY22" fmla="*/ 353 h 602400"/>
                <a:gd name="connsiteX0" fmla="*/ 583458 w 670288"/>
                <a:gd name="connsiteY0" fmla="*/ 847 h 602894"/>
                <a:gd name="connsiteX1" fmla="*/ 642989 w 670288"/>
                <a:gd name="connsiteY1" fmla="*/ 43710 h 602894"/>
                <a:gd name="connsiteX2" fmla="*/ 666801 w 670288"/>
                <a:gd name="connsiteY2" fmla="*/ 134198 h 602894"/>
                <a:gd name="connsiteX3" fmla="*/ 669183 w 670288"/>
                <a:gd name="connsiteY3" fmla="*/ 405660 h 602894"/>
                <a:gd name="connsiteX4" fmla="*/ 657276 w 670288"/>
                <a:gd name="connsiteY4" fmla="*/ 517579 h 602894"/>
                <a:gd name="connsiteX5" fmla="*/ 602508 w 670288"/>
                <a:gd name="connsiteY5" fmla="*/ 598541 h 602894"/>
                <a:gd name="connsiteX6" fmla="*/ 564408 w 670288"/>
                <a:gd name="connsiteY6" fmla="*/ 586635 h 602894"/>
                <a:gd name="connsiteX7" fmla="*/ 557264 w 670288"/>
                <a:gd name="connsiteY7" fmla="*/ 541391 h 602894"/>
                <a:gd name="connsiteX8" fmla="*/ 528689 w 670288"/>
                <a:gd name="connsiteY8" fmla="*/ 512816 h 602894"/>
                <a:gd name="connsiteX9" fmla="*/ 428676 w 670288"/>
                <a:gd name="connsiteY9" fmla="*/ 508054 h 602894"/>
                <a:gd name="connsiteX10" fmla="*/ 133401 w 670288"/>
                <a:gd name="connsiteY10" fmla="*/ 508054 h 602894"/>
                <a:gd name="connsiteX11" fmla="*/ 90539 w 670288"/>
                <a:gd name="connsiteY11" fmla="*/ 505673 h 602894"/>
                <a:gd name="connsiteX12" fmla="*/ 81014 w 670288"/>
                <a:gd name="connsiteY12" fmla="*/ 553298 h 602894"/>
                <a:gd name="connsiteX13" fmla="*/ 57201 w 670288"/>
                <a:gd name="connsiteY13" fmla="*/ 584254 h 602894"/>
                <a:gd name="connsiteX14" fmla="*/ 19101 w 670288"/>
                <a:gd name="connsiteY14" fmla="*/ 572348 h 602894"/>
                <a:gd name="connsiteX15" fmla="*/ 4814 w 670288"/>
                <a:gd name="connsiteY15" fmla="*/ 510435 h 602894"/>
                <a:gd name="connsiteX16" fmla="*/ 51 w 670288"/>
                <a:gd name="connsiteY16" fmla="*/ 105623 h 602894"/>
                <a:gd name="connsiteX17" fmla="*/ 21482 w 670288"/>
                <a:gd name="connsiteY17" fmla="*/ 31804 h 602894"/>
                <a:gd name="connsiteX18" fmla="*/ 85776 w 670288"/>
                <a:gd name="connsiteY18" fmla="*/ 57998 h 602894"/>
                <a:gd name="connsiteX19" fmla="*/ 83395 w 670288"/>
                <a:gd name="connsiteY19" fmla="*/ 98479 h 602894"/>
                <a:gd name="connsiteX20" fmla="*/ 509639 w 670288"/>
                <a:gd name="connsiteY20" fmla="*/ 96098 h 602894"/>
                <a:gd name="connsiteX21" fmla="*/ 562026 w 670288"/>
                <a:gd name="connsiteY21" fmla="*/ 65141 h 602894"/>
                <a:gd name="connsiteX22" fmla="*/ 583458 w 670288"/>
                <a:gd name="connsiteY22" fmla="*/ 847 h 602894"/>
                <a:gd name="connsiteX0" fmla="*/ 583458 w 670288"/>
                <a:gd name="connsiteY0" fmla="*/ 353 h 602400"/>
                <a:gd name="connsiteX1" fmla="*/ 642989 w 670288"/>
                <a:gd name="connsiteY1" fmla="*/ 43216 h 602400"/>
                <a:gd name="connsiteX2" fmla="*/ 666801 w 670288"/>
                <a:gd name="connsiteY2" fmla="*/ 133704 h 602400"/>
                <a:gd name="connsiteX3" fmla="*/ 669183 w 670288"/>
                <a:gd name="connsiteY3" fmla="*/ 405166 h 602400"/>
                <a:gd name="connsiteX4" fmla="*/ 657276 w 670288"/>
                <a:gd name="connsiteY4" fmla="*/ 517085 h 602400"/>
                <a:gd name="connsiteX5" fmla="*/ 602508 w 670288"/>
                <a:gd name="connsiteY5" fmla="*/ 598047 h 602400"/>
                <a:gd name="connsiteX6" fmla="*/ 564408 w 670288"/>
                <a:gd name="connsiteY6" fmla="*/ 586141 h 602400"/>
                <a:gd name="connsiteX7" fmla="*/ 557264 w 670288"/>
                <a:gd name="connsiteY7" fmla="*/ 540897 h 602400"/>
                <a:gd name="connsiteX8" fmla="*/ 528689 w 670288"/>
                <a:gd name="connsiteY8" fmla="*/ 512322 h 602400"/>
                <a:gd name="connsiteX9" fmla="*/ 428676 w 670288"/>
                <a:gd name="connsiteY9" fmla="*/ 507560 h 602400"/>
                <a:gd name="connsiteX10" fmla="*/ 133401 w 670288"/>
                <a:gd name="connsiteY10" fmla="*/ 507560 h 602400"/>
                <a:gd name="connsiteX11" fmla="*/ 90539 w 670288"/>
                <a:gd name="connsiteY11" fmla="*/ 505179 h 602400"/>
                <a:gd name="connsiteX12" fmla="*/ 81014 w 670288"/>
                <a:gd name="connsiteY12" fmla="*/ 552804 h 602400"/>
                <a:gd name="connsiteX13" fmla="*/ 57201 w 670288"/>
                <a:gd name="connsiteY13" fmla="*/ 583760 h 602400"/>
                <a:gd name="connsiteX14" fmla="*/ 19101 w 670288"/>
                <a:gd name="connsiteY14" fmla="*/ 571854 h 602400"/>
                <a:gd name="connsiteX15" fmla="*/ 4814 w 670288"/>
                <a:gd name="connsiteY15" fmla="*/ 509941 h 602400"/>
                <a:gd name="connsiteX16" fmla="*/ 51 w 670288"/>
                <a:gd name="connsiteY16" fmla="*/ 105129 h 602400"/>
                <a:gd name="connsiteX17" fmla="*/ 21482 w 670288"/>
                <a:gd name="connsiteY17" fmla="*/ 31310 h 602400"/>
                <a:gd name="connsiteX18" fmla="*/ 85776 w 670288"/>
                <a:gd name="connsiteY18" fmla="*/ 57504 h 602400"/>
                <a:gd name="connsiteX19" fmla="*/ 83395 w 670288"/>
                <a:gd name="connsiteY19" fmla="*/ 97985 h 602400"/>
                <a:gd name="connsiteX20" fmla="*/ 509639 w 670288"/>
                <a:gd name="connsiteY20" fmla="*/ 95604 h 602400"/>
                <a:gd name="connsiteX21" fmla="*/ 562026 w 670288"/>
                <a:gd name="connsiteY21" fmla="*/ 64647 h 602400"/>
                <a:gd name="connsiteX22" fmla="*/ 583458 w 670288"/>
                <a:gd name="connsiteY22" fmla="*/ 353 h 602400"/>
                <a:gd name="connsiteX0" fmla="*/ 583458 w 670288"/>
                <a:gd name="connsiteY0" fmla="*/ 353 h 602400"/>
                <a:gd name="connsiteX1" fmla="*/ 642989 w 670288"/>
                <a:gd name="connsiteY1" fmla="*/ 43216 h 602400"/>
                <a:gd name="connsiteX2" fmla="*/ 666801 w 670288"/>
                <a:gd name="connsiteY2" fmla="*/ 133704 h 602400"/>
                <a:gd name="connsiteX3" fmla="*/ 669183 w 670288"/>
                <a:gd name="connsiteY3" fmla="*/ 405166 h 602400"/>
                <a:gd name="connsiteX4" fmla="*/ 657276 w 670288"/>
                <a:gd name="connsiteY4" fmla="*/ 517085 h 602400"/>
                <a:gd name="connsiteX5" fmla="*/ 602508 w 670288"/>
                <a:gd name="connsiteY5" fmla="*/ 598047 h 602400"/>
                <a:gd name="connsiteX6" fmla="*/ 564408 w 670288"/>
                <a:gd name="connsiteY6" fmla="*/ 586141 h 602400"/>
                <a:gd name="connsiteX7" fmla="*/ 557264 w 670288"/>
                <a:gd name="connsiteY7" fmla="*/ 540897 h 602400"/>
                <a:gd name="connsiteX8" fmla="*/ 528689 w 670288"/>
                <a:gd name="connsiteY8" fmla="*/ 512322 h 602400"/>
                <a:gd name="connsiteX9" fmla="*/ 428676 w 670288"/>
                <a:gd name="connsiteY9" fmla="*/ 507560 h 602400"/>
                <a:gd name="connsiteX10" fmla="*/ 133401 w 670288"/>
                <a:gd name="connsiteY10" fmla="*/ 507560 h 602400"/>
                <a:gd name="connsiteX11" fmla="*/ 90539 w 670288"/>
                <a:gd name="connsiteY11" fmla="*/ 505179 h 602400"/>
                <a:gd name="connsiteX12" fmla="*/ 81014 w 670288"/>
                <a:gd name="connsiteY12" fmla="*/ 552804 h 602400"/>
                <a:gd name="connsiteX13" fmla="*/ 57201 w 670288"/>
                <a:gd name="connsiteY13" fmla="*/ 583760 h 602400"/>
                <a:gd name="connsiteX14" fmla="*/ 19101 w 670288"/>
                <a:gd name="connsiteY14" fmla="*/ 571854 h 602400"/>
                <a:gd name="connsiteX15" fmla="*/ 4814 w 670288"/>
                <a:gd name="connsiteY15" fmla="*/ 509941 h 602400"/>
                <a:gd name="connsiteX16" fmla="*/ 51 w 670288"/>
                <a:gd name="connsiteY16" fmla="*/ 105129 h 602400"/>
                <a:gd name="connsiteX17" fmla="*/ 21482 w 670288"/>
                <a:gd name="connsiteY17" fmla="*/ 31310 h 602400"/>
                <a:gd name="connsiteX18" fmla="*/ 78633 w 670288"/>
                <a:gd name="connsiteY18" fmla="*/ 57504 h 602400"/>
                <a:gd name="connsiteX19" fmla="*/ 83395 w 670288"/>
                <a:gd name="connsiteY19" fmla="*/ 97985 h 602400"/>
                <a:gd name="connsiteX20" fmla="*/ 509639 w 670288"/>
                <a:gd name="connsiteY20" fmla="*/ 95604 h 602400"/>
                <a:gd name="connsiteX21" fmla="*/ 562026 w 670288"/>
                <a:gd name="connsiteY21" fmla="*/ 64647 h 602400"/>
                <a:gd name="connsiteX22" fmla="*/ 583458 w 670288"/>
                <a:gd name="connsiteY22" fmla="*/ 353 h 602400"/>
                <a:gd name="connsiteX0" fmla="*/ 583458 w 670288"/>
                <a:gd name="connsiteY0" fmla="*/ 353 h 602400"/>
                <a:gd name="connsiteX1" fmla="*/ 642989 w 670288"/>
                <a:gd name="connsiteY1" fmla="*/ 43216 h 602400"/>
                <a:gd name="connsiteX2" fmla="*/ 666801 w 670288"/>
                <a:gd name="connsiteY2" fmla="*/ 133704 h 602400"/>
                <a:gd name="connsiteX3" fmla="*/ 669183 w 670288"/>
                <a:gd name="connsiteY3" fmla="*/ 405166 h 602400"/>
                <a:gd name="connsiteX4" fmla="*/ 657276 w 670288"/>
                <a:gd name="connsiteY4" fmla="*/ 517085 h 602400"/>
                <a:gd name="connsiteX5" fmla="*/ 602508 w 670288"/>
                <a:gd name="connsiteY5" fmla="*/ 598047 h 602400"/>
                <a:gd name="connsiteX6" fmla="*/ 564408 w 670288"/>
                <a:gd name="connsiteY6" fmla="*/ 586141 h 602400"/>
                <a:gd name="connsiteX7" fmla="*/ 557264 w 670288"/>
                <a:gd name="connsiteY7" fmla="*/ 540897 h 602400"/>
                <a:gd name="connsiteX8" fmla="*/ 528689 w 670288"/>
                <a:gd name="connsiteY8" fmla="*/ 512322 h 602400"/>
                <a:gd name="connsiteX9" fmla="*/ 428676 w 670288"/>
                <a:gd name="connsiteY9" fmla="*/ 507560 h 602400"/>
                <a:gd name="connsiteX10" fmla="*/ 133401 w 670288"/>
                <a:gd name="connsiteY10" fmla="*/ 507560 h 602400"/>
                <a:gd name="connsiteX11" fmla="*/ 90539 w 670288"/>
                <a:gd name="connsiteY11" fmla="*/ 505179 h 602400"/>
                <a:gd name="connsiteX12" fmla="*/ 81014 w 670288"/>
                <a:gd name="connsiteY12" fmla="*/ 552804 h 602400"/>
                <a:gd name="connsiteX13" fmla="*/ 57201 w 670288"/>
                <a:gd name="connsiteY13" fmla="*/ 583760 h 602400"/>
                <a:gd name="connsiteX14" fmla="*/ 19101 w 670288"/>
                <a:gd name="connsiteY14" fmla="*/ 571854 h 602400"/>
                <a:gd name="connsiteX15" fmla="*/ 4814 w 670288"/>
                <a:gd name="connsiteY15" fmla="*/ 509941 h 602400"/>
                <a:gd name="connsiteX16" fmla="*/ 51 w 670288"/>
                <a:gd name="connsiteY16" fmla="*/ 105129 h 602400"/>
                <a:gd name="connsiteX17" fmla="*/ 21482 w 670288"/>
                <a:gd name="connsiteY17" fmla="*/ 31310 h 602400"/>
                <a:gd name="connsiteX18" fmla="*/ 78633 w 670288"/>
                <a:gd name="connsiteY18" fmla="*/ 57504 h 602400"/>
                <a:gd name="connsiteX19" fmla="*/ 83395 w 670288"/>
                <a:gd name="connsiteY19" fmla="*/ 97985 h 602400"/>
                <a:gd name="connsiteX20" fmla="*/ 509639 w 670288"/>
                <a:gd name="connsiteY20" fmla="*/ 95604 h 602400"/>
                <a:gd name="connsiteX21" fmla="*/ 562026 w 670288"/>
                <a:gd name="connsiteY21" fmla="*/ 64647 h 602400"/>
                <a:gd name="connsiteX22" fmla="*/ 583458 w 670288"/>
                <a:gd name="connsiteY22" fmla="*/ 353 h 602400"/>
                <a:gd name="connsiteX0" fmla="*/ 583458 w 670288"/>
                <a:gd name="connsiteY0" fmla="*/ 353 h 602400"/>
                <a:gd name="connsiteX1" fmla="*/ 642989 w 670288"/>
                <a:gd name="connsiteY1" fmla="*/ 43216 h 602400"/>
                <a:gd name="connsiteX2" fmla="*/ 666801 w 670288"/>
                <a:gd name="connsiteY2" fmla="*/ 133704 h 602400"/>
                <a:gd name="connsiteX3" fmla="*/ 669183 w 670288"/>
                <a:gd name="connsiteY3" fmla="*/ 405166 h 602400"/>
                <a:gd name="connsiteX4" fmla="*/ 657276 w 670288"/>
                <a:gd name="connsiteY4" fmla="*/ 517085 h 602400"/>
                <a:gd name="connsiteX5" fmla="*/ 602508 w 670288"/>
                <a:gd name="connsiteY5" fmla="*/ 598047 h 602400"/>
                <a:gd name="connsiteX6" fmla="*/ 564408 w 670288"/>
                <a:gd name="connsiteY6" fmla="*/ 586141 h 602400"/>
                <a:gd name="connsiteX7" fmla="*/ 557264 w 670288"/>
                <a:gd name="connsiteY7" fmla="*/ 540897 h 602400"/>
                <a:gd name="connsiteX8" fmla="*/ 528689 w 670288"/>
                <a:gd name="connsiteY8" fmla="*/ 512322 h 602400"/>
                <a:gd name="connsiteX9" fmla="*/ 428676 w 670288"/>
                <a:gd name="connsiteY9" fmla="*/ 507560 h 602400"/>
                <a:gd name="connsiteX10" fmla="*/ 133401 w 670288"/>
                <a:gd name="connsiteY10" fmla="*/ 507560 h 602400"/>
                <a:gd name="connsiteX11" fmla="*/ 90539 w 670288"/>
                <a:gd name="connsiteY11" fmla="*/ 505179 h 602400"/>
                <a:gd name="connsiteX12" fmla="*/ 81014 w 670288"/>
                <a:gd name="connsiteY12" fmla="*/ 552804 h 602400"/>
                <a:gd name="connsiteX13" fmla="*/ 57201 w 670288"/>
                <a:gd name="connsiteY13" fmla="*/ 583760 h 602400"/>
                <a:gd name="connsiteX14" fmla="*/ 19101 w 670288"/>
                <a:gd name="connsiteY14" fmla="*/ 571854 h 602400"/>
                <a:gd name="connsiteX15" fmla="*/ 4814 w 670288"/>
                <a:gd name="connsiteY15" fmla="*/ 509941 h 602400"/>
                <a:gd name="connsiteX16" fmla="*/ 51 w 670288"/>
                <a:gd name="connsiteY16" fmla="*/ 105129 h 602400"/>
                <a:gd name="connsiteX17" fmla="*/ 21482 w 670288"/>
                <a:gd name="connsiteY17" fmla="*/ 31310 h 602400"/>
                <a:gd name="connsiteX18" fmla="*/ 78633 w 670288"/>
                <a:gd name="connsiteY18" fmla="*/ 57504 h 602400"/>
                <a:gd name="connsiteX19" fmla="*/ 83395 w 670288"/>
                <a:gd name="connsiteY19" fmla="*/ 97985 h 602400"/>
                <a:gd name="connsiteX20" fmla="*/ 509639 w 670288"/>
                <a:gd name="connsiteY20" fmla="*/ 95604 h 602400"/>
                <a:gd name="connsiteX21" fmla="*/ 562026 w 670288"/>
                <a:gd name="connsiteY21" fmla="*/ 64647 h 602400"/>
                <a:gd name="connsiteX22" fmla="*/ 583458 w 670288"/>
                <a:gd name="connsiteY22" fmla="*/ 353 h 602400"/>
                <a:gd name="connsiteX0" fmla="*/ 583458 w 670288"/>
                <a:gd name="connsiteY0" fmla="*/ 353 h 602400"/>
                <a:gd name="connsiteX1" fmla="*/ 642989 w 670288"/>
                <a:gd name="connsiteY1" fmla="*/ 43216 h 602400"/>
                <a:gd name="connsiteX2" fmla="*/ 666801 w 670288"/>
                <a:gd name="connsiteY2" fmla="*/ 133704 h 602400"/>
                <a:gd name="connsiteX3" fmla="*/ 669183 w 670288"/>
                <a:gd name="connsiteY3" fmla="*/ 405166 h 602400"/>
                <a:gd name="connsiteX4" fmla="*/ 657276 w 670288"/>
                <a:gd name="connsiteY4" fmla="*/ 517085 h 602400"/>
                <a:gd name="connsiteX5" fmla="*/ 602508 w 670288"/>
                <a:gd name="connsiteY5" fmla="*/ 598047 h 602400"/>
                <a:gd name="connsiteX6" fmla="*/ 564408 w 670288"/>
                <a:gd name="connsiteY6" fmla="*/ 586141 h 602400"/>
                <a:gd name="connsiteX7" fmla="*/ 557264 w 670288"/>
                <a:gd name="connsiteY7" fmla="*/ 540897 h 602400"/>
                <a:gd name="connsiteX8" fmla="*/ 528689 w 670288"/>
                <a:gd name="connsiteY8" fmla="*/ 512322 h 602400"/>
                <a:gd name="connsiteX9" fmla="*/ 428676 w 670288"/>
                <a:gd name="connsiteY9" fmla="*/ 507560 h 602400"/>
                <a:gd name="connsiteX10" fmla="*/ 133401 w 670288"/>
                <a:gd name="connsiteY10" fmla="*/ 507560 h 602400"/>
                <a:gd name="connsiteX11" fmla="*/ 90539 w 670288"/>
                <a:gd name="connsiteY11" fmla="*/ 505179 h 602400"/>
                <a:gd name="connsiteX12" fmla="*/ 81014 w 670288"/>
                <a:gd name="connsiteY12" fmla="*/ 552804 h 602400"/>
                <a:gd name="connsiteX13" fmla="*/ 57201 w 670288"/>
                <a:gd name="connsiteY13" fmla="*/ 583760 h 602400"/>
                <a:gd name="connsiteX14" fmla="*/ 19101 w 670288"/>
                <a:gd name="connsiteY14" fmla="*/ 571854 h 602400"/>
                <a:gd name="connsiteX15" fmla="*/ 4814 w 670288"/>
                <a:gd name="connsiteY15" fmla="*/ 509941 h 602400"/>
                <a:gd name="connsiteX16" fmla="*/ 51 w 670288"/>
                <a:gd name="connsiteY16" fmla="*/ 105129 h 602400"/>
                <a:gd name="connsiteX17" fmla="*/ 21482 w 670288"/>
                <a:gd name="connsiteY17" fmla="*/ 31310 h 602400"/>
                <a:gd name="connsiteX18" fmla="*/ 78633 w 670288"/>
                <a:gd name="connsiteY18" fmla="*/ 57504 h 602400"/>
                <a:gd name="connsiteX19" fmla="*/ 83395 w 670288"/>
                <a:gd name="connsiteY19" fmla="*/ 97985 h 602400"/>
                <a:gd name="connsiteX20" fmla="*/ 509639 w 670288"/>
                <a:gd name="connsiteY20" fmla="*/ 95604 h 602400"/>
                <a:gd name="connsiteX21" fmla="*/ 562026 w 670288"/>
                <a:gd name="connsiteY21" fmla="*/ 64647 h 602400"/>
                <a:gd name="connsiteX22" fmla="*/ 583458 w 670288"/>
                <a:gd name="connsiteY22" fmla="*/ 353 h 602400"/>
                <a:gd name="connsiteX0" fmla="*/ 588220 w 670288"/>
                <a:gd name="connsiteY0" fmla="*/ 450 h 595353"/>
                <a:gd name="connsiteX1" fmla="*/ 642989 w 670288"/>
                <a:gd name="connsiteY1" fmla="*/ 36169 h 595353"/>
                <a:gd name="connsiteX2" fmla="*/ 666801 w 670288"/>
                <a:gd name="connsiteY2" fmla="*/ 126657 h 595353"/>
                <a:gd name="connsiteX3" fmla="*/ 669183 w 670288"/>
                <a:gd name="connsiteY3" fmla="*/ 398119 h 595353"/>
                <a:gd name="connsiteX4" fmla="*/ 657276 w 670288"/>
                <a:gd name="connsiteY4" fmla="*/ 510038 h 595353"/>
                <a:gd name="connsiteX5" fmla="*/ 602508 w 670288"/>
                <a:gd name="connsiteY5" fmla="*/ 591000 h 595353"/>
                <a:gd name="connsiteX6" fmla="*/ 564408 w 670288"/>
                <a:gd name="connsiteY6" fmla="*/ 579094 h 595353"/>
                <a:gd name="connsiteX7" fmla="*/ 557264 w 670288"/>
                <a:gd name="connsiteY7" fmla="*/ 533850 h 595353"/>
                <a:gd name="connsiteX8" fmla="*/ 528689 w 670288"/>
                <a:gd name="connsiteY8" fmla="*/ 505275 h 595353"/>
                <a:gd name="connsiteX9" fmla="*/ 428676 w 670288"/>
                <a:gd name="connsiteY9" fmla="*/ 500513 h 595353"/>
                <a:gd name="connsiteX10" fmla="*/ 133401 w 670288"/>
                <a:gd name="connsiteY10" fmla="*/ 500513 h 595353"/>
                <a:gd name="connsiteX11" fmla="*/ 90539 w 670288"/>
                <a:gd name="connsiteY11" fmla="*/ 498132 h 595353"/>
                <a:gd name="connsiteX12" fmla="*/ 81014 w 670288"/>
                <a:gd name="connsiteY12" fmla="*/ 545757 h 595353"/>
                <a:gd name="connsiteX13" fmla="*/ 57201 w 670288"/>
                <a:gd name="connsiteY13" fmla="*/ 576713 h 595353"/>
                <a:gd name="connsiteX14" fmla="*/ 19101 w 670288"/>
                <a:gd name="connsiteY14" fmla="*/ 564807 h 595353"/>
                <a:gd name="connsiteX15" fmla="*/ 4814 w 670288"/>
                <a:gd name="connsiteY15" fmla="*/ 502894 h 595353"/>
                <a:gd name="connsiteX16" fmla="*/ 51 w 670288"/>
                <a:gd name="connsiteY16" fmla="*/ 98082 h 595353"/>
                <a:gd name="connsiteX17" fmla="*/ 21482 w 670288"/>
                <a:gd name="connsiteY17" fmla="*/ 24263 h 595353"/>
                <a:gd name="connsiteX18" fmla="*/ 78633 w 670288"/>
                <a:gd name="connsiteY18" fmla="*/ 50457 h 595353"/>
                <a:gd name="connsiteX19" fmla="*/ 83395 w 670288"/>
                <a:gd name="connsiteY19" fmla="*/ 90938 h 595353"/>
                <a:gd name="connsiteX20" fmla="*/ 509639 w 670288"/>
                <a:gd name="connsiteY20" fmla="*/ 88557 h 595353"/>
                <a:gd name="connsiteX21" fmla="*/ 562026 w 670288"/>
                <a:gd name="connsiteY21" fmla="*/ 57600 h 595353"/>
                <a:gd name="connsiteX22" fmla="*/ 588220 w 670288"/>
                <a:gd name="connsiteY22" fmla="*/ 450 h 595353"/>
                <a:gd name="connsiteX0" fmla="*/ 588220 w 670288"/>
                <a:gd name="connsiteY0" fmla="*/ 450 h 591444"/>
                <a:gd name="connsiteX1" fmla="*/ 642989 w 670288"/>
                <a:gd name="connsiteY1" fmla="*/ 36169 h 591444"/>
                <a:gd name="connsiteX2" fmla="*/ 666801 w 670288"/>
                <a:gd name="connsiteY2" fmla="*/ 126657 h 591444"/>
                <a:gd name="connsiteX3" fmla="*/ 669183 w 670288"/>
                <a:gd name="connsiteY3" fmla="*/ 398119 h 591444"/>
                <a:gd name="connsiteX4" fmla="*/ 657276 w 670288"/>
                <a:gd name="connsiteY4" fmla="*/ 510038 h 591444"/>
                <a:gd name="connsiteX5" fmla="*/ 619177 w 670288"/>
                <a:gd name="connsiteY5" fmla="*/ 586238 h 591444"/>
                <a:gd name="connsiteX6" fmla="*/ 564408 w 670288"/>
                <a:gd name="connsiteY6" fmla="*/ 579094 h 591444"/>
                <a:gd name="connsiteX7" fmla="*/ 557264 w 670288"/>
                <a:gd name="connsiteY7" fmla="*/ 533850 h 591444"/>
                <a:gd name="connsiteX8" fmla="*/ 528689 w 670288"/>
                <a:gd name="connsiteY8" fmla="*/ 505275 h 591444"/>
                <a:gd name="connsiteX9" fmla="*/ 428676 w 670288"/>
                <a:gd name="connsiteY9" fmla="*/ 500513 h 591444"/>
                <a:gd name="connsiteX10" fmla="*/ 133401 w 670288"/>
                <a:gd name="connsiteY10" fmla="*/ 500513 h 591444"/>
                <a:gd name="connsiteX11" fmla="*/ 90539 w 670288"/>
                <a:gd name="connsiteY11" fmla="*/ 498132 h 591444"/>
                <a:gd name="connsiteX12" fmla="*/ 81014 w 670288"/>
                <a:gd name="connsiteY12" fmla="*/ 545757 h 591444"/>
                <a:gd name="connsiteX13" fmla="*/ 57201 w 670288"/>
                <a:gd name="connsiteY13" fmla="*/ 576713 h 591444"/>
                <a:gd name="connsiteX14" fmla="*/ 19101 w 670288"/>
                <a:gd name="connsiteY14" fmla="*/ 564807 h 591444"/>
                <a:gd name="connsiteX15" fmla="*/ 4814 w 670288"/>
                <a:gd name="connsiteY15" fmla="*/ 502894 h 591444"/>
                <a:gd name="connsiteX16" fmla="*/ 51 w 670288"/>
                <a:gd name="connsiteY16" fmla="*/ 98082 h 591444"/>
                <a:gd name="connsiteX17" fmla="*/ 21482 w 670288"/>
                <a:gd name="connsiteY17" fmla="*/ 24263 h 591444"/>
                <a:gd name="connsiteX18" fmla="*/ 78633 w 670288"/>
                <a:gd name="connsiteY18" fmla="*/ 50457 h 591444"/>
                <a:gd name="connsiteX19" fmla="*/ 83395 w 670288"/>
                <a:gd name="connsiteY19" fmla="*/ 90938 h 591444"/>
                <a:gd name="connsiteX20" fmla="*/ 509639 w 670288"/>
                <a:gd name="connsiteY20" fmla="*/ 88557 h 591444"/>
                <a:gd name="connsiteX21" fmla="*/ 562026 w 670288"/>
                <a:gd name="connsiteY21" fmla="*/ 57600 h 591444"/>
                <a:gd name="connsiteX22" fmla="*/ 588220 w 670288"/>
                <a:gd name="connsiteY22" fmla="*/ 450 h 591444"/>
                <a:gd name="connsiteX0" fmla="*/ 588220 w 670288"/>
                <a:gd name="connsiteY0" fmla="*/ 450 h 591444"/>
                <a:gd name="connsiteX1" fmla="*/ 642989 w 670288"/>
                <a:gd name="connsiteY1" fmla="*/ 36169 h 591444"/>
                <a:gd name="connsiteX2" fmla="*/ 666801 w 670288"/>
                <a:gd name="connsiteY2" fmla="*/ 126657 h 591444"/>
                <a:gd name="connsiteX3" fmla="*/ 669183 w 670288"/>
                <a:gd name="connsiteY3" fmla="*/ 398119 h 591444"/>
                <a:gd name="connsiteX4" fmla="*/ 657276 w 670288"/>
                <a:gd name="connsiteY4" fmla="*/ 510038 h 591444"/>
                <a:gd name="connsiteX5" fmla="*/ 619177 w 670288"/>
                <a:gd name="connsiteY5" fmla="*/ 586238 h 591444"/>
                <a:gd name="connsiteX6" fmla="*/ 569171 w 670288"/>
                <a:gd name="connsiteY6" fmla="*/ 579094 h 591444"/>
                <a:gd name="connsiteX7" fmla="*/ 557264 w 670288"/>
                <a:gd name="connsiteY7" fmla="*/ 533850 h 591444"/>
                <a:gd name="connsiteX8" fmla="*/ 528689 w 670288"/>
                <a:gd name="connsiteY8" fmla="*/ 505275 h 591444"/>
                <a:gd name="connsiteX9" fmla="*/ 428676 w 670288"/>
                <a:gd name="connsiteY9" fmla="*/ 500513 h 591444"/>
                <a:gd name="connsiteX10" fmla="*/ 133401 w 670288"/>
                <a:gd name="connsiteY10" fmla="*/ 500513 h 591444"/>
                <a:gd name="connsiteX11" fmla="*/ 90539 w 670288"/>
                <a:gd name="connsiteY11" fmla="*/ 498132 h 591444"/>
                <a:gd name="connsiteX12" fmla="*/ 81014 w 670288"/>
                <a:gd name="connsiteY12" fmla="*/ 545757 h 591444"/>
                <a:gd name="connsiteX13" fmla="*/ 57201 w 670288"/>
                <a:gd name="connsiteY13" fmla="*/ 576713 h 591444"/>
                <a:gd name="connsiteX14" fmla="*/ 19101 w 670288"/>
                <a:gd name="connsiteY14" fmla="*/ 564807 h 591444"/>
                <a:gd name="connsiteX15" fmla="*/ 4814 w 670288"/>
                <a:gd name="connsiteY15" fmla="*/ 502894 h 591444"/>
                <a:gd name="connsiteX16" fmla="*/ 51 w 670288"/>
                <a:gd name="connsiteY16" fmla="*/ 98082 h 591444"/>
                <a:gd name="connsiteX17" fmla="*/ 21482 w 670288"/>
                <a:gd name="connsiteY17" fmla="*/ 24263 h 591444"/>
                <a:gd name="connsiteX18" fmla="*/ 78633 w 670288"/>
                <a:gd name="connsiteY18" fmla="*/ 50457 h 591444"/>
                <a:gd name="connsiteX19" fmla="*/ 83395 w 670288"/>
                <a:gd name="connsiteY19" fmla="*/ 90938 h 591444"/>
                <a:gd name="connsiteX20" fmla="*/ 509639 w 670288"/>
                <a:gd name="connsiteY20" fmla="*/ 88557 h 591444"/>
                <a:gd name="connsiteX21" fmla="*/ 562026 w 670288"/>
                <a:gd name="connsiteY21" fmla="*/ 57600 h 591444"/>
                <a:gd name="connsiteX22" fmla="*/ 588220 w 670288"/>
                <a:gd name="connsiteY22" fmla="*/ 450 h 591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70288" h="591444">
                  <a:moveTo>
                    <a:pt x="588220" y="450"/>
                  </a:moveTo>
                  <a:cubicBezTo>
                    <a:pt x="616000" y="-3122"/>
                    <a:pt x="629892" y="15135"/>
                    <a:pt x="642989" y="36169"/>
                  </a:cubicBezTo>
                  <a:cubicBezTo>
                    <a:pt x="656086" y="57204"/>
                    <a:pt x="662435" y="66332"/>
                    <a:pt x="666801" y="126657"/>
                  </a:cubicBezTo>
                  <a:cubicBezTo>
                    <a:pt x="671167" y="186982"/>
                    <a:pt x="670770" y="334222"/>
                    <a:pt x="669183" y="398119"/>
                  </a:cubicBezTo>
                  <a:cubicBezTo>
                    <a:pt x="667596" y="462016"/>
                    <a:pt x="665610" y="478685"/>
                    <a:pt x="657276" y="510038"/>
                  </a:cubicBezTo>
                  <a:cubicBezTo>
                    <a:pt x="648942" y="541391"/>
                    <a:pt x="633861" y="574729"/>
                    <a:pt x="619177" y="586238"/>
                  </a:cubicBezTo>
                  <a:cubicBezTo>
                    <a:pt x="604493" y="597747"/>
                    <a:pt x="579490" y="587825"/>
                    <a:pt x="569171" y="579094"/>
                  </a:cubicBezTo>
                  <a:cubicBezTo>
                    <a:pt x="558852" y="570363"/>
                    <a:pt x="564011" y="546153"/>
                    <a:pt x="557264" y="533850"/>
                  </a:cubicBezTo>
                  <a:cubicBezTo>
                    <a:pt x="550517" y="521547"/>
                    <a:pt x="550120" y="510831"/>
                    <a:pt x="528689" y="505275"/>
                  </a:cubicBezTo>
                  <a:cubicBezTo>
                    <a:pt x="507258" y="499719"/>
                    <a:pt x="494557" y="501307"/>
                    <a:pt x="428676" y="500513"/>
                  </a:cubicBezTo>
                  <a:cubicBezTo>
                    <a:pt x="362795" y="499719"/>
                    <a:pt x="189757" y="500910"/>
                    <a:pt x="133401" y="500513"/>
                  </a:cubicBezTo>
                  <a:cubicBezTo>
                    <a:pt x="77045" y="500116"/>
                    <a:pt x="99270" y="490591"/>
                    <a:pt x="90539" y="498132"/>
                  </a:cubicBezTo>
                  <a:cubicBezTo>
                    <a:pt x="81808" y="505673"/>
                    <a:pt x="86570" y="532660"/>
                    <a:pt x="81014" y="545757"/>
                  </a:cubicBezTo>
                  <a:cubicBezTo>
                    <a:pt x="75458" y="558854"/>
                    <a:pt x="67520" y="573538"/>
                    <a:pt x="57201" y="576713"/>
                  </a:cubicBezTo>
                  <a:cubicBezTo>
                    <a:pt x="46882" y="579888"/>
                    <a:pt x="27832" y="577110"/>
                    <a:pt x="19101" y="564807"/>
                  </a:cubicBezTo>
                  <a:cubicBezTo>
                    <a:pt x="10370" y="552504"/>
                    <a:pt x="7989" y="580681"/>
                    <a:pt x="4814" y="502894"/>
                  </a:cubicBezTo>
                  <a:cubicBezTo>
                    <a:pt x="1639" y="425107"/>
                    <a:pt x="-346" y="173091"/>
                    <a:pt x="51" y="98082"/>
                  </a:cubicBezTo>
                  <a:cubicBezTo>
                    <a:pt x="448" y="23073"/>
                    <a:pt x="8385" y="32200"/>
                    <a:pt x="21482" y="24263"/>
                  </a:cubicBezTo>
                  <a:cubicBezTo>
                    <a:pt x="34579" y="16326"/>
                    <a:pt x="68315" y="22676"/>
                    <a:pt x="78633" y="50457"/>
                  </a:cubicBezTo>
                  <a:cubicBezTo>
                    <a:pt x="88951" y="78238"/>
                    <a:pt x="71093" y="79826"/>
                    <a:pt x="83395" y="90938"/>
                  </a:cubicBezTo>
                  <a:cubicBezTo>
                    <a:pt x="95697" y="102050"/>
                    <a:pt x="429867" y="94113"/>
                    <a:pt x="509639" y="88557"/>
                  </a:cubicBezTo>
                  <a:cubicBezTo>
                    <a:pt x="544167" y="94907"/>
                    <a:pt x="548929" y="72284"/>
                    <a:pt x="562026" y="57600"/>
                  </a:cubicBezTo>
                  <a:cubicBezTo>
                    <a:pt x="575123" y="42916"/>
                    <a:pt x="560440" y="4022"/>
                    <a:pt x="588220" y="450"/>
                  </a:cubicBezTo>
                  <a:close/>
                </a:path>
              </a:pathLst>
            </a:cu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Rectangle 2058"/>
            <p:cNvSpPr/>
            <p:nvPr/>
          </p:nvSpPr>
          <p:spPr>
            <a:xfrm>
              <a:off x="1428752" y="1689476"/>
              <a:ext cx="659606" cy="329184"/>
            </a:xfrm>
            <a:custGeom>
              <a:avLst/>
              <a:gdLst>
                <a:gd name="connsiteX0" fmla="*/ 0 w 670288"/>
                <a:gd name="connsiteY0" fmla="*/ 0 h 344111"/>
                <a:gd name="connsiteX1" fmla="*/ 670288 w 670288"/>
                <a:gd name="connsiteY1" fmla="*/ 0 h 344111"/>
                <a:gd name="connsiteX2" fmla="*/ 670288 w 670288"/>
                <a:gd name="connsiteY2" fmla="*/ 344111 h 344111"/>
                <a:gd name="connsiteX3" fmla="*/ 0 w 670288"/>
                <a:gd name="connsiteY3" fmla="*/ 344111 h 344111"/>
                <a:gd name="connsiteX4" fmla="*/ 0 w 670288"/>
                <a:gd name="connsiteY4" fmla="*/ 0 h 344111"/>
                <a:gd name="connsiteX0" fmla="*/ 0 w 670288"/>
                <a:gd name="connsiteY0" fmla="*/ 0 h 344111"/>
                <a:gd name="connsiteX1" fmla="*/ 670288 w 670288"/>
                <a:gd name="connsiteY1" fmla="*/ 0 h 344111"/>
                <a:gd name="connsiteX2" fmla="*/ 670288 w 670288"/>
                <a:gd name="connsiteY2" fmla="*/ 344111 h 344111"/>
                <a:gd name="connsiteX3" fmla="*/ 0 w 670288"/>
                <a:gd name="connsiteY3" fmla="*/ 325061 h 344111"/>
                <a:gd name="connsiteX4" fmla="*/ 0 w 670288"/>
                <a:gd name="connsiteY4" fmla="*/ 0 h 344111"/>
                <a:gd name="connsiteX0" fmla="*/ 0 w 670288"/>
                <a:gd name="connsiteY0" fmla="*/ 0 h 344111"/>
                <a:gd name="connsiteX1" fmla="*/ 670288 w 670288"/>
                <a:gd name="connsiteY1" fmla="*/ 0 h 344111"/>
                <a:gd name="connsiteX2" fmla="*/ 670288 w 670288"/>
                <a:gd name="connsiteY2" fmla="*/ 344111 h 344111"/>
                <a:gd name="connsiteX3" fmla="*/ 0 w 670288"/>
                <a:gd name="connsiteY3" fmla="*/ 317918 h 344111"/>
                <a:gd name="connsiteX4" fmla="*/ 0 w 670288"/>
                <a:gd name="connsiteY4" fmla="*/ 0 h 344111"/>
                <a:gd name="connsiteX0" fmla="*/ 0 w 675050"/>
                <a:gd name="connsiteY0" fmla="*/ 23812 h 344111"/>
                <a:gd name="connsiteX1" fmla="*/ 675050 w 675050"/>
                <a:gd name="connsiteY1" fmla="*/ 0 h 344111"/>
                <a:gd name="connsiteX2" fmla="*/ 675050 w 675050"/>
                <a:gd name="connsiteY2" fmla="*/ 344111 h 344111"/>
                <a:gd name="connsiteX3" fmla="*/ 4762 w 675050"/>
                <a:gd name="connsiteY3" fmla="*/ 317918 h 344111"/>
                <a:gd name="connsiteX4" fmla="*/ 0 w 675050"/>
                <a:gd name="connsiteY4" fmla="*/ 23812 h 344111"/>
                <a:gd name="connsiteX0" fmla="*/ 0 w 675050"/>
                <a:gd name="connsiteY0" fmla="*/ 13945 h 344111"/>
                <a:gd name="connsiteX1" fmla="*/ 675050 w 675050"/>
                <a:gd name="connsiteY1" fmla="*/ 0 h 344111"/>
                <a:gd name="connsiteX2" fmla="*/ 675050 w 675050"/>
                <a:gd name="connsiteY2" fmla="*/ 344111 h 344111"/>
                <a:gd name="connsiteX3" fmla="*/ 4762 w 675050"/>
                <a:gd name="connsiteY3" fmla="*/ 317918 h 344111"/>
                <a:gd name="connsiteX4" fmla="*/ 0 w 675050"/>
                <a:gd name="connsiteY4" fmla="*/ 13945 h 344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050" h="344111">
                  <a:moveTo>
                    <a:pt x="0" y="13945"/>
                  </a:moveTo>
                  <a:lnTo>
                    <a:pt x="675050" y="0"/>
                  </a:lnTo>
                  <a:lnTo>
                    <a:pt x="675050" y="344111"/>
                  </a:lnTo>
                  <a:lnTo>
                    <a:pt x="4762" y="317918"/>
                  </a:lnTo>
                  <a:cubicBezTo>
                    <a:pt x="3175" y="219883"/>
                    <a:pt x="1587" y="111980"/>
                    <a:pt x="0" y="13945"/>
                  </a:cubicBezTo>
                  <a:close/>
                </a:path>
              </a:pathLst>
            </a:custGeom>
            <a:solidFill>
              <a:schemeClr val="accent1">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3" name="Freeform 112"/>
            <p:cNvSpPr/>
            <p:nvPr/>
          </p:nvSpPr>
          <p:spPr>
            <a:xfrm flipV="1">
              <a:off x="1426317" y="1660901"/>
              <a:ext cx="667512" cy="103603"/>
            </a:xfrm>
            <a:custGeom>
              <a:avLst/>
              <a:gdLst>
                <a:gd name="connsiteX0" fmla="*/ 0 w 655190"/>
                <a:gd name="connsiteY0" fmla="*/ 48178 h 83896"/>
                <a:gd name="connsiteX1" fmla="*/ 35719 w 655190"/>
                <a:gd name="connsiteY1" fmla="*/ 12459 h 83896"/>
                <a:gd name="connsiteX2" fmla="*/ 95250 w 655190"/>
                <a:gd name="connsiteY2" fmla="*/ 7696 h 83896"/>
                <a:gd name="connsiteX3" fmla="*/ 581025 w 655190"/>
                <a:gd name="connsiteY3" fmla="*/ 5315 h 83896"/>
                <a:gd name="connsiteX4" fmla="*/ 645319 w 655190"/>
                <a:gd name="connsiteY4" fmla="*/ 83896 h 83896"/>
                <a:gd name="connsiteX0" fmla="*/ 0 w 648540"/>
                <a:gd name="connsiteY0" fmla="*/ 46075 h 81793"/>
                <a:gd name="connsiteX1" fmla="*/ 35719 w 648540"/>
                <a:gd name="connsiteY1" fmla="*/ 10356 h 81793"/>
                <a:gd name="connsiteX2" fmla="*/ 95250 w 648540"/>
                <a:gd name="connsiteY2" fmla="*/ 5593 h 81793"/>
                <a:gd name="connsiteX3" fmla="*/ 581025 w 648540"/>
                <a:gd name="connsiteY3" fmla="*/ 3212 h 81793"/>
                <a:gd name="connsiteX4" fmla="*/ 645319 w 648540"/>
                <a:gd name="connsiteY4" fmla="*/ 81793 h 81793"/>
                <a:gd name="connsiteX0" fmla="*/ 0 w 648540"/>
                <a:gd name="connsiteY0" fmla="*/ 40755 h 76473"/>
                <a:gd name="connsiteX1" fmla="*/ 35719 w 648540"/>
                <a:gd name="connsiteY1" fmla="*/ 5036 h 76473"/>
                <a:gd name="connsiteX2" fmla="*/ 95250 w 648540"/>
                <a:gd name="connsiteY2" fmla="*/ 273 h 76473"/>
                <a:gd name="connsiteX3" fmla="*/ 581025 w 648540"/>
                <a:gd name="connsiteY3" fmla="*/ 5036 h 76473"/>
                <a:gd name="connsiteX4" fmla="*/ 645319 w 648540"/>
                <a:gd name="connsiteY4" fmla="*/ 76473 h 76473"/>
                <a:gd name="connsiteX0" fmla="*/ 0 w 648540"/>
                <a:gd name="connsiteY0" fmla="*/ 42863 h 78581"/>
                <a:gd name="connsiteX1" fmla="*/ 35719 w 648540"/>
                <a:gd name="connsiteY1" fmla="*/ 7144 h 78581"/>
                <a:gd name="connsiteX2" fmla="*/ 95250 w 648540"/>
                <a:gd name="connsiteY2" fmla="*/ 2381 h 78581"/>
                <a:gd name="connsiteX3" fmla="*/ 581025 w 648540"/>
                <a:gd name="connsiteY3" fmla="*/ 0 h 78581"/>
                <a:gd name="connsiteX4" fmla="*/ 645319 w 648540"/>
                <a:gd name="connsiteY4" fmla="*/ 78581 h 78581"/>
                <a:gd name="connsiteX0" fmla="*/ 0 w 660677"/>
                <a:gd name="connsiteY0" fmla="*/ 48100 h 83818"/>
                <a:gd name="connsiteX1" fmla="*/ 35719 w 660677"/>
                <a:gd name="connsiteY1" fmla="*/ 12381 h 83818"/>
                <a:gd name="connsiteX2" fmla="*/ 95250 w 660677"/>
                <a:gd name="connsiteY2" fmla="*/ 7618 h 83818"/>
                <a:gd name="connsiteX3" fmla="*/ 581025 w 660677"/>
                <a:gd name="connsiteY3" fmla="*/ 5237 h 83818"/>
                <a:gd name="connsiteX4" fmla="*/ 652463 w 660677"/>
                <a:gd name="connsiteY4" fmla="*/ 83818 h 83818"/>
                <a:gd name="connsiteX0" fmla="*/ 0 w 653280"/>
                <a:gd name="connsiteY0" fmla="*/ 48100 h 83818"/>
                <a:gd name="connsiteX1" fmla="*/ 35719 w 653280"/>
                <a:gd name="connsiteY1" fmla="*/ 12381 h 83818"/>
                <a:gd name="connsiteX2" fmla="*/ 95250 w 653280"/>
                <a:gd name="connsiteY2" fmla="*/ 7618 h 83818"/>
                <a:gd name="connsiteX3" fmla="*/ 581025 w 653280"/>
                <a:gd name="connsiteY3" fmla="*/ 5237 h 83818"/>
                <a:gd name="connsiteX4" fmla="*/ 652463 w 653280"/>
                <a:gd name="connsiteY4" fmla="*/ 83818 h 83818"/>
                <a:gd name="connsiteX0" fmla="*/ 0 w 659607"/>
                <a:gd name="connsiteY0" fmla="*/ 48100 h 83818"/>
                <a:gd name="connsiteX1" fmla="*/ 35719 w 659607"/>
                <a:gd name="connsiteY1" fmla="*/ 12381 h 83818"/>
                <a:gd name="connsiteX2" fmla="*/ 95250 w 659607"/>
                <a:gd name="connsiteY2" fmla="*/ 7618 h 83818"/>
                <a:gd name="connsiteX3" fmla="*/ 581025 w 659607"/>
                <a:gd name="connsiteY3" fmla="*/ 5237 h 83818"/>
                <a:gd name="connsiteX4" fmla="*/ 659607 w 659607"/>
                <a:gd name="connsiteY4" fmla="*/ 83818 h 83818"/>
                <a:gd name="connsiteX0" fmla="*/ 0 w 659607"/>
                <a:gd name="connsiteY0" fmla="*/ 48100 h 83818"/>
                <a:gd name="connsiteX1" fmla="*/ 35719 w 659607"/>
                <a:gd name="connsiteY1" fmla="*/ 12381 h 83818"/>
                <a:gd name="connsiteX2" fmla="*/ 95250 w 659607"/>
                <a:gd name="connsiteY2" fmla="*/ 7618 h 83818"/>
                <a:gd name="connsiteX3" fmla="*/ 581025 w 659607"/>
                <a:gd name="connsiteY3" fmla="*/ 5237 h 83818"/>
                <a:gd name="connsiteX4" fmla="*/ 659607 w 659607"/>
                <a:gd name="connsiteY4" fmla="*/ 83818 h 83818"/>
                <a:gd name="connsiteX0" fmla="*/ 0 w 659607"/>
                <a:gd name="connsiteY0" fmla="*/ 48100 h 83818"/>
                <a:gd name="connsiteX1" fmla="*/ 35719 w 659607"/>
                <a:gd name="connsiteY1" fmla="*/ 12381 h 83818"/>
                <a:gd name="connsiteX2" fmla="*/ 95250 w 659607"/>
                <a:gd name="connsiteY2" fmla="*/ 7618 h 83818"/>
                <a:gd name="connsiteX3" fmla="*/ 581025 w 659607"/>
                <a:gd name="connsiteY3" fmla="*/ 5237 h 83818"/>
                <a:gd name="connsiteX4" fmla="*/ 659607 w 659607"/>
                <a:gd name="connsiteY4" fmla="*/ 83818 h 83818"/>
                <a:gd name="connsiteX0" fmla="*/ 0 w 659607"/>
                <a:gd name="connsiteY0" fmla="*/ 57625 h 83818"/>
                <a:gd name="connsiteX1" fmla="*/ 35719 w 659607"/>
                <a:gd name="connsiteY1" fmla="*/ 12381 h 83818"/>
                <a:gd name="connsiteX2" fmla="*/ 95250 w 659607"/>
                <a:gd name="connsiteY2" fmla="*/ 7618 h 83818"/>
                <a:gd name="connsiteX3" fmla="*/ 581025 w 659607"/>
                <a:gd name="connsiteY3" fmla="*/ 5237 h 83818"/>
                <a:gd name="connsiteX4" fmla="*/ 659607 w 659607"/>
                <a:gd name="connsiteY4" fmla="*/ 83818 h 83818"/>
                <a:gd name="connsiteX0" fmla="*/ 0 w 659607"/>
                <a:gd name="connsiteY0" fmla="*/ 57783 h 83976"/>
                <a:gd name="connsiteX1" fmla="*/ 40482 w 659607"/>
                <a:gd name="connsiteY1" fmla="*/ 14921 h 83976"/>
                <a:gd name="connsiteX2" fmla="*/ 95250 w 659607"/>
                <a:gd name="connsiteY2" fmla="*/ 7776 h 83976"/>
                <a:gd name="connsiteX3" fmla="*/ 581025 w 659607"/>
                <a:gd name="connsiteY3" fmla="*/ 5395 h 83976"/>
                <a:gd name="connsiteX4" fmla="*/ 659607 w 659607"/>
                <a:gd name="connsiteY4" fmla="*/ 83976 h 83976"/>
                <a:gd name="connsiteX0" fmla="*/ 0 w 659607"/>
                <a:gd name="connsiteY0" fmla="*/ 55926 h 82119"/>
                <a:gd name="connsiteX1" fmla="*/ 40482 w 659607"/>
                <a:gd name="connsiteY1" fmla="*/ 13064 h 82119"/>
                <a:gd name="connsiteX2" fmla="*/ 95250 w 659607"/>
                <a:gd name="connsiteY2" fmla="*/ 5919 h 82119"/>
                <a:gd name="connsiteX3" fmla="*/ 511969 w 659607"/>
                <a:gd name="connsiteY3" fmla="*/ 5919 h 82119"/>
                <a:gd name="connsiteX4" fmla="*/ 659607 w 659607"/>
                <a:gd name="connsiteY4" fmla="*/ 82119 h 82119"/>
                <a:gd name="connsiteX0" fmla="*/ 0 w 659607"/>
                <a:gd name="connsiteY0" fmla="*/ 50759 h 76952"/>
                <a:gd name="connsiteX1" fmla="*/ 40482 w 659607"/>
                <a:gd name="connsiteY1" fmla="*/ 7897 h 76952"/>
                <a:gd name="connsiteX2" fmla="*/ 95250 w 659607"/>
                <a:gd name="connsiteY2" fmla="*/ 752 h 76952"/>
                <a:gd name="connsiteX3" fmla="*/ 511969 w 659607"/>
                <a:gd name="connsiteY3" fmla="*/ 752 h 76952"/>
                <a:gd name="connsiteX4" fmla="*/ 659607 w 659607"/>
                <a:gd name="connsiteY4" fmla="*/ 76952 h 76952"/>
                <a:gd name="connsiteX0" fmla="*/ 0 w 659607"/>
                <a:gd name="connsiteY0" fmla="*/ 50759 h 76952"/>
                <a:gd name="connsiteX1" fmla="*/ 40482 w 659607"/>
                <a:gd name="connsiteY1" fmla="*/ 7897 h 76952"/>
                <a:gd name="connsiteX2" fmla="*/ 95250 w 659607"/>
                <a:gd name="connsiteY2" fmla="*/ 752 h 76952"/>
                <a:gd name="connsiteX3" fmla="*/ 511969 w 659607"/>
                <a:gd name="connsiteY3" fmla="*/ 752 h 76952"/>
                <a:gd name="connsiteX4" fmla="*/ 659607 w 659607"/>
                <a:gd name="connsiteY4" fmla="*/ 76952 h 76952"/>
                <a:gd name="connsiteX0" fmla="*/ 0 w 659607"/>
                <a:gd name="connsiteY0" fmla="*/ 55925 h 82118"/>
                <a:gd name="connsiteX1" fmla="*/ 40482 w 659607"/>
                <a:gd name="connsiteY1" fmla="*/ 13063 h 82118"/>
                <a:gd name="connsiteX2" fmla="*/ 133350 w 659607"/>
                <a:gd name="connsiteY2" fmla="*/ 5918 h 82118"/>
                <a:gd name="connsiteX3" fmla="*/ 511969 w 659607"/>
                <a:gd name="connsiteY3" fmla="*/ 5918 h 82118"/>
                <a:gd name="connsiteX4" fmla="*/ 659607 w 659607"/>
                <a:gd name="connsiteY4" fmla="*/ 82118 h 82118"/>
                <a:gd name="connsiteX0" fmla="*/ 0 w 659607"/>
                <a:gd name="connsiteY0" fmla="*/ 55925 h 82118"/>
                <a:gd name="connsiteX1" fmla="*/ 133350 w 659607"/>
                <a:gd name="connsiteY1" fmla="*/ 5918 h 82118"/>
                <a:gd name="connsiteX2" fmla="*/ 511969 w 659607"/>
                <a:gd name="connsiteY2" fmla="*/ 5918 h 82118"/>
                <a:gd name="connsiteX3" fmla="*/ 659607 w 659607"/>
                <a:gd name="connsiteY3" fmla="*/ 82118 h 82118"/>
                <a:gd name="connsiteX0" fmla="*/ 0 w 659607"/>
                <a:gd name="connsiteY0" fmla="*/ 55925 h 82118"/>
                <a:gd name="connsiteX1" fmla="*/ 133350 w 659607"/>
                <a:gd name="connsiteY1" fmla="*/ 5918 h 82118"/>
                <a:gd name="connsiteX2" fmla="*/ 511969 w 659607"/>
                <a:gd name="connsiteY2" fmla="*/ 5918 h 82118"/>
                <a:gd name="connsiteX3" fmla="*/ 659607 w 659607"/>
                <a:gd name="connsiteY3" fmla="*/ 82118 h 82118"/>
                <a:gd name="connsiteX0" fmla="*/ 0 w 654844"/>
                <a:gd name="connsiteY0" fmla="*/ 65527 h 84576"/>
                <a:gd name="connsiteX1" fmla="*/ 128587 w 654844"/>
                <a:gd name="connsiteY1" fmla="*/ 8376 h 84576"/>
                <a:gd name="connsiteX2" fmla="*/ 507206 w 654844"/>
                <a:gd name="connsiteY2" fmla="*/ 8376 h 84576"/>
                <a:gd name="connsiteX3" fmla="*/ 654844 w 654844"/>
                <a:gd name="connsiteY3" fmla="*/ 84576 h 84576"/>
                <a:gd name="connsiteX0" fmla="*/ 0 w 654844"/>
                <a:gd name="connsiteY0" fmla="*/ 88256 h 88256"/>
                <a:gd name="connsiteX1" fmla="*/ 128587 w 654844"/>
                <a:gd name="connsiteY1" fmla="*/ 9674 h 88256"/>
                <a:gd name="connsiteX2" fmla="*/ 507206 w 654844"/>
                <a:gd name="connsiteY2" fmla="*/ 9674 h 88256"/>
                <a:gd name="connsiteX3" fmla="*/ 654844 w 654844"/>
                <a:gd name="connsiteY3" fmla="*/ 85874 h 88256"/>
                <a:gd name="connsiteX0" fmla="*/ 0 w 654844"/>
                <a:gd name="connsiteY0" fmla="*/ 89316 h 103603"/>
                <a:gd name="connsiteX1" fmla="*/ 128587 w 654844"/>
                <a:gd name="connsiteY1" fmla="*/ 10734 h 103603"/>
                <a:gd name="connsiteX2" fmla="*/ 507206 w 654844"/>
                <a:gd name="connsiteY2" fmla="*/ 10734 h 103603"/>
                <a:gd name="connsiteX3" fmla="*/ 654844 w 654844"/>
                <a:gd name="connsiteY3" fmla="*/ 103603 h 103603"/>
              </a:gdLst>
              <a:ahLst/>
              <a:cxnLst>
                <a:cxn ang="0">
                  <a:pos x="connsiteX0" y="connsiteY0"/>
                </a:cxn>
                <a:cxn ang="0">
                  <a:pos x="connsiteX1" y="connsiteY1"/>
                </a:cxn>
                <a:cxn ang="0">
                  <a:pos x="connsiteX2" y="connsiteY2"/>
                </a:cxn>
                <a:cxn ang="0">
                  <a:pos x="connsiteX3" y="connsiteY3"/>
                </a:cxn>
              </a:cxnLst>
              <a:rect l="l" t="t" r="r" b="b"/>
              <a:pathLst>
                <a:path w="654844" h="103603">
                  <a:moveTo>
                    <a:pt x="0" y="89316"/>
                  </a:moveTo>
                  <a:cubicBezTo>
                    <a:pt x="20637" y="55086"/>
                    <a:pt x="44053" y="23831"/>
                    <a:pt x="128587" y="10734"/>
                  </a:cubicBezTo>
                  <a:cubicBezTo>
                    <a:pt x="213121" y="-2363"/>
                    <a:pt x="419497" y="-4744"/>
                    <a:pt x="507206" y="10734"/>
                  </a:cubicBezTo>
                  <a:cubicBezTo>
                    <a:pt x="594916" y="26212"/>
                    <a:pt x="644723" y="63518"/>
                    <a:pt x="654844" y="103603"/>
                  </a:cubicBezTo>
                </a:path>
              </a:pathLst>
            </a:cu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Freeform 113"/>
            <p:cNvSpPr/>
            <p:nvPr/>
          </p:nvSpPr>
          <p:spPr>
            <a:xfrm>
              <a:off x="1433514" y="1935650"/>
              <a:ext cx="654844" cy="93175"/>
            </a:xfrm>
            <a:custGeom>
              <a:avLst/>
              <a:gdLst>
                <a:gd name="connsiteX0" fmla="*/ 0 w 655190"/>
                <a:gd name="connsiteY0" fmla="*/ 48178 h 83896"/>
                <a:gd name="connsiteX1" fmla="*/ 35719 w 655190"/>
                <a:gd name="connsiteY1" fmla="*/ 12459 h 83896"/>
                <a:gd name="connsiteX2" fmla="*/ 95250 w 655190"/>
                <a:gd name="connsiteY2" fmla="*/ 7696 h 83896"/>
                <a:gd name="connsiteX3" fmla="*/ 581025 w 655190"/>
                <a:gd name="connsiteY3" fmla="*/ 5315 h 83896"/>
                <a:gd name="connsiteX4" fmla="*/ 645319 w 655190"/>
                <a:gd name="connsiteY4" fmla="*/ 83896 h 83896"/>
                <a:gd name="connsiteX0" fmla="*/ 0 w 648540"/>
                <a:gd name="connsiteY0" fmla="*/ 46075 h 81793"/>
                <a:gd name="connsiteX1" fmla="*/ 35719 w 648540"/>
                <a:gd name="connsiteY1" fmla="*/ 10356 h 81793"/>
                <a:gd name="connsiteX2" fmla="*/ 95250 w 648540"/>
                <a:gd name="connsiteY2" fmla="*/ 5593 h 81793"/>
                <a:gd name="connsiteX3" fmla="*/ 581025 w 648540"/>
                <a:gd name="connsiteY3" fmla="*/ 3212 h 81793"/>
                <a:gd name="connsiteX4" fmla="*/ 645319 w 648540"/>
                <a:gd name="connsiteY4" fmla="*/ 81793 h 81793"/>
                <a:gd name="connsiteX0" fmla="*/ 0 w 648540"/>
                <a:gd name="connsiteY0" fmla="*/ 40755 h 76473"/>
                <a:gd name="connsiteX1" fmla="*/ 35719 w 648540"/>
                <a:gd name="connsiteY1" fmla="*/ 5036 h 76473"/>
                <a:gd name="connsiteX2" fmla="*/ 95250 w 648540"/>
                <a:gd name="connsiteY2" fmla="*/ 273 h 76473"/>
                <a:gd name="connsiteX3" fmla="*/ 581025 w 648540"/>
                <a:gd name="connsiteY3" fmla="*/ 5036 h 76473"/>
                <a:gd name="connsiteX4" fmla="*/ 645319 w 648540"/>
                <a:gd name="connsiteY4" fmla="*/ 76473 h 76473"/>
                <a:gd name="connsiteX0" fmla="*/ 0 w 648540"/>
                <a:gd name="connsiteY0" fmla="*/ 42863 h 78581"/>
                <a:gd name="connsiteX1" fmla="*/ 35719 w 648540"/>
                <a:gd name="connsiteY1" fmla="*/ 7144 h 78581"/>
                <a:gd name="connsiteX2" fmla="*/ 95250 w 648540"/>
                <a:gd name="connsiteY2" fmla="*/ 2381 h 78581"/>
                <a:gd name="connsiteX3" fmla="*/ 581025 w 648540"/>
                <a:gd name="connsiteY3" fmla="*/ 0 h 78581"/>
                <a:gd name="connsiteX4" fmla="*/ 645319 w 648540"/>
                <a:gd name="connsiteY4" fmla="*/ 78581 h 78581"/>
                <a:gd name="connsiteX0" fmla="*/ 0 w 660677"/>
                <a:gd name="connsiteY0" fmla="*/ 48100 h 83818"/>
                <a:gd name="connsiteX1" fmla="*/ 35719 w 660677"/>
                <a:gd name="connsiteY1" fmla="*/ 12381 h 83818"/>
                <a:gd name="connsiteX2" fmla="*/ 95250 w 660677"/>
                <a:gd name="connsiteY2" fmla="*/ 7618 h 83818"/>
                <a:gd name="connsiteX3" fmla="*/ 581025 w 660677"/>
                <a:gd name="connsiteY3" fmla="*/ 5237 h 83818"/>
                <a:gd name="connsiteX4" fmla="*/ 652463 w 660677"/>
                <a:gd name="connsiteY4" fmla="*/ 83818 h 83818"/>
                <a:gd name="connsiteX0" fmla="*/ 0 w 653280"/>
                <a:gd name="connsiteY0" fmla="*/ 48100 h 83818"/>
                <a:gd name="connsiteX1" fmla="*/ 35719 w 653280"/>
                <a:gd name="connsiteY1" fmla="*/ 12381 h 83818"/>
                <a:gd name="connsiteX2" fmla="*/ 95250 w 653280"/>
                <a:gd name="connsiteY2" fmla="*/ 7618 h 83818"/>
                <a:gd name="connsiteX3" fmla="*/ 581025 w 653280"/>
                <a:gd name="connsiteY3" fmla="*/ 5237 h 83818"/>
                <a:gd name="connsiteX4" fmla="*/ 652463 w 653280"/>
                <a:gd name="connsiteY4" fmla="*/ 83818 h 83818"/>
                <a:gd name="connsiteX0" fmla="*/ 0 w 659607"/>
                <a:gd name="connsiteY0" fmla="*/ 48100 h 83818"/>
                <a:gd name="connsiteX1" fmla="*/ 35719 w 659607"/>
                <a:gd name="connsiteY1" fmla="*/ 12381 h 83818"/>
                <a:gd name="connsiteX2" fmla="*/ 95250 w 659607"/>
                <a:gd name="connsiteY2" fmla="*/ 7618 h 83818"/>
                <a:gd name="connsiteX3" fmla="*/ 581025 w 659607"/>
                <a:gd name="connsiteY3" fmla="*/ 5237 h 83818"/>
                <a:gd name="connsiteX4" fmla="*/ 659607 w 659607"/>
                <a:gd name="connsiteY4" fmla="*/ 83818 h 83818"/>
                <a:gd name="connsiteX0" fmla="*/ 0 w 659607"/>
                <a:gd name="connsiteY0" fmla="*/ 48100 h 83818"/>
                <a:gd name="connsiteX1" fmla="*/ 35719 w 659607"/>
                <a:gd name="connsiteY1" fmla="*/ 12381 h 83818"/>
                <a:gd name="connsiteX2" fmla="*/ 95250 w 659607"/>
                <a:gd name="connsiteY2" fmla="*/ 7618 h 83818"/>
                <a:gd name="connsiteX3" fmla="*/ 581025 w 659607"/>
                <a:gd name="connsiteY3" fmla="*/ 5237 h 83818"/>
                <a:gd name="connsiteX4" fmla="*/ 659607 w 659607"/>
                <a:gd name="connsiteY4" fmla="*/ 83818 h 83818"/>
                <a:gd name="connsiteX0" fmla="*/ 0 w 659607"/>
                <a:gd name="connsiteY0" fmla="*/ 48100 h 83818"/>
                <a:gd name="connsiteX1" fmla="*/ 35719 w 659607"/>
                <a:gd name="connsiteY1" fmla="*/ 12381 h 83818"/>
                <a:gd name="connsiteX2" fmla="*/ 95250 w 659607"/>
                <a:gd name="connsiteY2" fmla="*/ 7618 h 83818"/>
                <a:gd name="connsiteX3" fmla="*/ 581025 w 659607"/>
                <a:gd name="connsiteY3" fmla="*/ 5237 h 83818"/>
                <a:gd name="connsiteX4" fmla="*/ 659607 w 659607"/>
                <a:gd name="connsiteY4" fmla="*/ 83818 h 83818"/>
                <a:gd name="connsiteX0" fmla="*/ 0 w 659607"/>
                <a:gd name="connsiteY0" fmla="*/ 57625 h 83818"/>
                <a:gd name="connsiteX1" fmla="*/ 35719 w 659607"/>
                <a:gd name="connsiteY1" fmla="*/ 12381 h 83818"/>
                <a:gd name="connsiteX2" fmla="*/ 95250 w 659607"/>
                <a:gd name="connsiteY2" fmla="*/ 7618 h 83818"/>
                <a:gd name="connsiteX3" fmla="*/ 581025 w 659607"/>
                <a:gd name="connsiteY3" fmla="*/ 5237 h 83818"/>
                <a:gd name="connsiteX4" fmla="*/ 659607 w 659607"/>
                <a:gd name="connsiteY4" fmla="*/ 83818 h 83818"/>
                <a:gd name="connsiteX0" fmla="*/ 0 w 659607"/>
                <a:gd name="connsiteY0" fmla="*/ 57783 h 83976"/>
                <a:gd name="connsiteX1" fmla="*/ 40482 w 659607"/>
                <a:gd name="connsiteY1" fmla="*/ 14921 h 83976"/>
                <a:gd name="connsiteX2" fmla="*/ 95250 w 659607"/>
                <a:gd name="connsiteY2" fmla="*/ 7776 h 83976"/>
                <a:gd name="connsiteX3" fmla="*/ 581025 w 659607"/>
                <a:gd name="connsiteY3" fmla="*/ 5395 h 83976"/>
                <a:gd name="connsiteX4" fmla="*/ 659607 w 659607"/>
                <a:gd name="connsiteY4" fmla="*/ 83976 h 83976"/>
                <a:gd name="connsiteX0" fmla="*/ 0 w 659607"/>
                <a:gd name="connsiteY0" fmla="*/ 55926 h 82119"/>
                <a:gd name="connsiteX1" fmla="*/ 40482 w 659607"/>
                <a:gd name="connsiteY1" fmla="*/ 13064 h 82119"/>
                <a:gd name="connsiteX2" fmla="*/ 95250 w 659607"/>
                <a:gd name="connsiteY2" fmla="*/ 5919 h 82119"/>
                <a:gd name="connsiteX3" fmla="*/ 511969 w 659607"/>
                <a:gd name="connsiteY3" fmla="*/ 5919 h 82119"/>
                <a:gd name="connsiteX4" fmla="*/ 659607 w 659607"/>
                <a:gd name="connsiteY4" fmla="*/ 82119 h 82119"/>
                <a:gd name="connsiteX0" fmla="*/ 0 w 659607"/>
                <a:gd name="connsiteY0" fmla="*/ 50759 h 76952"/>
                <a:gd name="connsiteX1" fmla="*/ 40482 w 659607"/>
                <a:gd name="connsiteY1" fmla="*/ 7897 h 76952"/>
                <a:gd name="connsiteX2" fmla="*/ 95250 w 659607"/>
                <a:gd name="connsiteY2" fmla="*/ 752 h 76952"/>
                <a:gd name="connsiteX3" fmla="*/ 511969 w 659607"/>
                <a:gd name="connsiteY3" fmla="*/ 752 h 76952"/>
                <a:gd name="connsiteX4" fmla="*/ 659607 w 659607"/>
                <a:gd name="connsiteY4" fmla="*/ 76952 h 76952"/>
                <a:gd name="connsiteX0" fmla="*/ 0 w 659607"/>
                <a:gd name="connsiteY0" fmla="*/ 50759 h 76952"/>
                <a:gd name="connsiteX1" fmla="*/ 40482 w 659607"/>
                <a:gd name="connsiteY1" fmla="*/ 7897 h 76952"/>
                <a:gd name="connsiteX2" fmla="*/ 95250 w 659607"/>
                <a:gd name="connsiteY2" fmla="*/ 752 h 76952"/>
                <a:gd name="connsiteX3" fmla="*/ 511969 w 659607"/>
                <a:gd name="connsiteY3" fmla="*/ 752 h 76952"/>
                <a:gd name="connsiteX4" fmla="*/ 659607 w 659607"/>
                <a:gd name="connsiteY4" fmla="*/ 76952 h 76952"/>
                <a:gd name="connsiteX0" fmla="*/ 0 w 659607"/>
                <a:gd name="connsiteY0" fmla="*/ 55925 h 82118"/>
                <a:gd name="connsiteX1" fmla="*/ 40482 w 659607"/>
                <a:gd name="connsiteY1" fmla="*/ 13063 h 82118"/>
                <a:gd name="connsiteX2" fmla="*/ 133350 w 659607"/>
                <a:gd name="connsiteY2" fmla="*/ 5918 h 82118"/>
                <a:gd name="connsiteX3" fmla="*/ 511969 w 659607"/>
                <a:gd name="connsiteY3" fmla="*/ 5918 h 82118"/>
                <a:gd name="connsiteX4" fmla="*/ 659607 w 659607"/>
                <a:gd name="connsiteY4" fmla="*/ 82118 h 82118"/>
                <a:gd name="connsiteX0" fmla="*/ 0 w 659607"/>
                <a:gd name="connsiteY0" fmla="*/ 55925 h 82118"/>
                <a:gd name="connsiteX1" fmla="*/ 133350 w 659607"/>
                <a:gd name="connsiteY1" fmla="*/ 5918 h 82118"/>
                <a:gd name="connsiteX2" fmla="*/ 511969 w 659607"/>
                <a:gd name="connsiteY2" fmla="*/ 5918 h 82118"/>
                <a:gd name="connsiteX3" fmla="*/ 659607 w 659607"/>
                <a:gd name="connsiteY3" fmla="*/ 82118 h 82118"/>
                <a:gd name="connsiteX0" fmla="*/ 0 w 659607"/>
                <a:gd name="connsiteY0" fmla="*/ 55925 h 82118"/>
                <a:gd name="connsiteX1" fmla="*/ 133350 w 659607"/>
                <a:gd name="connsiteY1" fmla="*/ 5918 h 82118"/>
                <a:gd name="connsiteX2" fmla="*/ 511969 w 659607"/>
                <a:gd name="connsiteY2" fmla="*/ 5918 h 82118"/>
                <a:gd name="connsiteX3" fmla="*/ 659607 w 659607"/>
                <a:gd name="connsiteY3" fmla="*/ 82118 h 82118"/>
                <a:gd name="connsiteX0" fmla="*/ 0 w 654844"/>
                <a:gd name="connsiteY0" fmla="*/ 65527 h 84576"/>
                <a:gd name="connsiteX1" fmla="*/ 128587 w 654844"/>
                <a:gd name="connsiteY1" fmla="*/ 8376 h 84576"/>
                <a:gd name="connsiteX2" fmla="*/ 507206 w 654844"/>
                <a:gd name="connsiteY2" fmla="*/ 8376 h 84576"/>
                <a:gd name="connsiteX3" fmla="*/ 654844 w 654844"/>
                <a:gd name="connsiteY3" fmla="*/ 84576 h 84576"/>
                <a:gd name="connsiteX0" fmla="*/ 0 w 654844"/>
                <a:gd name="connsiteY0" fmla="*/ 83196 h 85576"/>
                <a:gd name="connsiteX1" fmla="*/ 128587 w 654844"/>
                <a:gd name="connsiteY1" fmla="*/ 9376 h 85576"/>
                <a:gd name="connsiteX2" fmla="*/ 507206 w 654844"/>
                <a:gd name="connsiteY2" fmla="*/ 9376 h 85576"/>
                <a:gd name="connsiteX3" fmla="*/ 654844 w 654844"/>
                <a:gd name="connsiteY3" fmla="*/ 85576 h 85576"/>
                <a:gd name="connsiteX0" fmla="*/ 0 w 654844"/>
                <a:gd name="connsiteY0" fmla="*/ 83651 h 93175"/>
                <a:gd name="connsiteX1" fmla="*/ 128587 w 654844"/>
                <a:gd name="connsiteY1" fmla="*/ 9831 h 93175"/>
                <a:gd name="connsiteX2" fmla="*/ 507206 w 654844"/>
                <a:gd name="connsiteY2" fmla="*/ 9831 h 93175"/>
                <a:gd name="connsiteX3" fmla="*/ 654844 w 654844"/>
                <a:gd name="connsiteY3" fmla="*/ 93175 h 93175"/>
              </a:gdLst>
              <a:ahLst/>
              <a:cxnLst>
                <a:cxn ang="0">
                  <a:pos x="connsiteX0" y="connsiteY0"/>
                </a:cxn>
                <a:cxn ang="0">
                  <a:pos x="connsiteX1" y="connsiteY1"/>
                </a:cxn>
                <a:cxn ang="0">
                  <a:pos x="connsiteX2" y="connsiteY2"/>
                </a:cxn>
                <a:cxn ang="0">
                  <a:pos x="connsiteX3" y="connsiteY3"/>
                </a:cxn>
              </a:cxnLst>
              <a:rect l="l" t="t" r="r" b="b"/>
              <a:pathLst>
                <a:path w="654844" h="93175">
                  <a:moveTo>
                    <a:pt x="0" y="83651"/>
                  </a:moveTo>
                  <a:cubicBezTo>
                    <a:pt x="20637" y="49421"/>
                    <a:pt x="44053" y="22134"/>
                    <a:pt x="128587" y="9831"/>
                  </a:cubicBezTo>
                  <a:cubicBezTo>
                    <a:pt x="213121" y="-2472"/>
                    <a:pt x="419497" y="-4060"/>
                    <a:pt x="507206" y="9831"/>
                  </a:cubicBezTo>
                  <a:cubicBezTo>
                    <a:pt x="594915" y="23722"/>
                    <a:pt x="644723" y="53090"/>
                    <a:pt x="654844" y="93175"/>
                  </a:cubicBezTo>
                </a:path>
              </a:pathLst>
            </a:cu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5" name="Oval 114"/>
          <p:cNvSpPr>
            <a:spLocks noChangeAspect="1"/>
          </p:cNvSpPr>
          <p:nvPr/>
        </p:nvSpPr>
        <p:spPr>
          <a:xfrm>
            <a:off x="5007868" y="4116281"/>
            <a:ext cx="173736" cy="173736"/>
          </a:xfrm>
          <a:prstGeom prst="ellipse">
            <a:avLst/>
          </a:prstGeom>
          <a:solidFill>
            <a:schemeClr val="accent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 name="Oval 115"/>
          <p:cNvSpPr>
            <a:spLocks noChangeAspect="1"/>
          </p:cNvSpPr>
          <p:nvPr/>
        </p:nvSpPr>
        <p:spPr>
          <a:xfrm>
            <a:off x="5006944" y="3945141"/>
            <a:ext cx="173736" cy="173736"/>
          </a:xfrm>
          <a:prstGeom prst="ellipse">
            <a:avLst/>
          </a:prstGeom>
          <a:solidFill>
            <a:schemeClr val="accent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 name="Oval 116"/>
          <p:cNvSpPr/>
          <p:nvPr/>
        </p:nvSpPr>
        <p:spPr>
          <a:xfrm>
            <a:off x="4309968" y="3625158"/>
            <a:ext cx="121444" cy="121444"/>
          </a:xfrm>
          <a:prstGeom prst="ellipse">
            <a:avLst/>
          </a:prstGeom>
          <a:solidFill>
            <a:schemeClr val="accent1"/>
          </a:solidFill>
          <a:ln>
            <a:solidFill>
              <a:schemeClr val="accent1">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8" name="Oval 117"/>
          <p:cNvSpPr/>
          <p:nvPr/>
        </p:nvSpPr>
        <p:spPr>
          <a:xfrm>
            <a:off x="4380740" y="3986345"/>
            <a:ext cx="121444" cy="121444"/>
          </a:xfrm>
          <a:prstGeom prst="ellipse">
            <a:avLst/>
          </a:prstGeom>
          <a:solidFill>
            <a:schemeClr val="accent1"/>
          </a:solidFill>
          <a:ln>
            <a:solidFill>
              <a:schemeClr val="accent1">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 name="Oval 118"/>
          <p:cNvSpPr/>
          <p:nvPr/>
        </p:nvSpPr>
        <p:spPr>
          <a:xfrm>
            <a:off x="4312734" y="4347532"/>
            <a:ext cx="121444" cy="121444"/>
          </a:xfrm>
          <a:prstGeom prst="ellipse">
            <a:avLst/>
          </a:prstGeom>
          <a:solidFill>
            <a:schemeClr val="accent1"/>
          </a:solidFill>
          <a:ln>
            <a:solidFill>
              <a:schemeClr val="accent1">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0" name="Oval 119"/>
          <p:cNvSpPr/>
          <p:nvPr/>
        </p:nvSpPr>
        <p:spPr>
          <a:xfrm>
            <a:off x="4649540" y="4227941"/>
            <a:ext cx="121444" cy="121444"/>
          </a:xfrm>
          <a:prstGeom prst="ellipse">
            <a:avLst/>
          </a:prstGeom>
          <a:solidFill>
            <a:schemeClr val="accent1"/>
          </a:solidFill>
          <a:ln>
            <a:solidFill>
              <a:schemeClr val="accent1">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1" name="Oval 120"/>
          <p:cNvSpPr/>
          <p:nvPr/>
        </p:nvSpPr>
        <p:spPr>
          <a:xfrm>
            <a:off x="4718763" y="3734758"/>
            <a:ext cx="121444" cy="121444"/>
          </a:xfrm>
          <a:prstGeom prst="ellipse">
            <a:avLst/>
          </a:prstGeom>
          <a:solidFill>
            <a:schemeClr val="accent1"/>
          </a:solidFill>
          <a:ln>
            <a:solidFill>
              <a:schemeClr val="accent1">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2" name="Oval 121"/>
          <p:cNvSpPr/>
          <p:nvPr/>
        </p:nvSpPr>
        <p:spPr>
          <a:xfrm>
            <a:off x="4878365" y="3391591"/>
            <a:ext cx="121444" cy="121444"/>
          </a:xfrm>
          <a:prstGeom prst="ellipse">
            <a:avLst/>
          </a:prstGeom>
          <a:solidFill>
            <a:schemeClr val="accent1"/>
          </a:solidFill>
          <a:ln>
            <a:solidFill>
              <a:schemeClr val="accent1">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3" name="Oval 122"/>
          <p:cNvSpPr/>
          <p:nvPr/>
        </p:nvSpPr>
        <p:spPr>
          <a:xfrm>
            <a:off x="4625953" y="3117747"/>
            <a:ext cx="121444" cy="121444"/>
          </a:xfrm>
          <a:prstGeom prst="ellipse">
            <a:avLst/>
          </a:prstGeom>
          <a:solidFill>
            <a:schemeClr val="accent1"/>
          </a:solidFill>
          <a:ln>
            <a:solidFill>
              <a:schemeClr val="accent1">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4" name="Oval 123"/>
          <p:cNvSpPr/>
          <p:nvPr/>
        </p:nvSpPr>
        <p:spPr>
          <a:xfrm>
            <a:off x="4512637" y="2827886"/>
            <a:ext cx="121444" cy="121444"/>
          </a:xfrm>
          <a:prstGeom prst="ellipse">
            <a:avLst/>
          </a:prstGeom>
          <a:solidFill>
            <a:schemeClr val="accent1"/>
          </a:solidFill>
          <a:ln>
            <a:solidFill>
              <a:schemeClr val="accent1">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5" name="Oval 124"/>
          <p:cNvSpPr/>
          <p:nvPr/>
        </p:nvSpPr>
        <p:spPr>
          <a:xfrm>
            <a:off x="4817643" y="2238732"/>
            <a:ext cx="121444" cy="121444"/>
          </a:xfrm>
          <a:prstGeom prst="ellipse">
            <a:avLst/>
          </a:prstGeom>
          <a:solidFill>
            <a:schemeClr val="accent1"/>
          </a:solidFill>
          <a:ln>
            <a:solidFill>
              <a:schemeClr val="accent1">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Oval 125"/>
          <p:cNvSpPr/>
          <p:nvPr/>
        </p:nvSpPr>
        <p:spPr>
          <a:xfrm>
            <a:off x="4745953" y="4750843"/>
            <a:ext cx="121444" cy="121444"/>
          </a:xfrm>
          <a:prstGeom prst="ellipse">
            <a:avLst/>
          </a:prstGeom>
          <a:solidFill>
            <a:schemeClr val="accent1"/>
          </a:solidFill>
          <a:ln>
            <a:solidFill>
              <a:schemeClr val="accent1">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7" name="Oval 126"/>
          <p:cNvSpPr/>
          <p:nvPr/>
        </p:nvSpPr>
        <p:spPr>
          <a:xfrm>
            <a:off x="4289654" y="4909315"/>
            <a:ext cx="121444" cy="121444"/>
          </a:xfrm>
          <a:prstGeom prst="ellipse">
            <a:avLst/>
          </a:prstGeom>
          <a:solidFill>
            <a:schemeClr val="accent1"/>
          </a:solidFill>
          <a:ln>
            <a:solidFill>
              <a:schemeClr val="accent1">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8" name="Oval 127"/>
          <p:cNvSpPr/>
          <p:nvPr/>
        </p:nvSpPr>
        <p:spPr>
          <a:xfrm>
            <a:off x="4492658" y="5248495"/>
            <a:ext cx="121444" cy="121444"/>
          </a:xfrm>
          <a:prstGeom prst="ellipse">
            <a:avLst/>
          </a:prstGeom>
          <a:solidFill>
            <a:schemeClr val="accent1"/>
          </a:solidFill>
          <a:ln>
            <a:solidFill>
              <a:schemeClr val="accent1">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9" name="Oval 128"/>
          <p:cNvSpPr/>
          <p:nvPr/>
        </p:nvSpPr>
        <p:spPr>
          <a:xfrm>
            <a:off x="4359907" y="5434984"/>
            <a:ext cx="121444" cy="121444"/>
          </a:xfrm>
          <a:prstGeom prst="ellipse">
            <a:avLst/>
          </a:prstGeom>
          <a:solidFill>
            <a:schemeClr val="accent1"/>
          </a:solidFill>
          <a:ln>
            <a:solidFill>
              <a:schemeClr val="accent1">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0" name="Oval 129"/>
          <p:cNvSpPr/>
          <p:nvPr/>
        </p:nvSpPr>
        <p:spPr>
          <a:xfrm>
            <a:off x="2787228" y="3795480"/>
            <a:ext cx="121444" cy="121444"/>
          </a:xfrm>
          <a:prstGeom prst="ellipse">
            <a:avLst/>
          </a:prstGeom>
          <a:solidFill>
            <a:schemeClr val="accent4">
              <a:lumMod val="60000"/>
              <a:lumOff val="40000"/>
            </a:schemeClr>
          </a:solidFill>
          <a:ln>
            <a:solidFill>
              <a:schemeClr val="accent4">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1" name="Oval 130"/>
          <p:cNvSpPr/>
          <p:nvPr/>
        </p:nvSpPr>
        <p:spPr>
          <a:xfrm>
            <a:off x="4741104" y="2706442"/>
            <a:ext cx="121444" cy="121444"/>
          </a:xfrm>
          <a:prstGeom prst="ellipse">
            <a:avLst/>
          </a:prstGeom>
          <a:solidFill>
            <a:schemeClr val="accent4">
              <a:lumMod val="60000"/>
              <a:lumOff val="40000"/>
            </a:schemeClr>
          </a:solidFill>
          <a:ln>
            <a:solidFill>
              <a:schemeClr val="accent4">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2" name="Oval 131"/>
          <p:cNvSpPr/>
          <p:nvPr/>
        </p:nvSpPr>
        <p:spPr>
          <a:xfrm>
            <a:off x="2814387" y="4518129"/>
            <a:ext cx="121444" cy="121444"/>
          </a:xfrm>
          <a:prstGeom prst="ellipse">
            <a:avLst/>
          </a:prstGeom>
          <a:solidFill>
            <a:schemeClr val="accent4">
              <a:lumMod val="60000"/>
              <a:lumOff val="40000"/>
            </a:schemeClr>
          </a:solidFill>
          <a:ln>
            <a:solidFill>
              <a:schemeClr val="accent4">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3" name="Oval 132"/>
          <p:cNvSpPr/>
          <p:nvPr/>
        </p:nvSpPr>
        <p:spPr>
          <a:xfrm>
            <a:off x="4804138" y="3998384"/>
            <a:ext cx="121444" cy="121444"/>
          </a:xfrm>
          <a:prstGeom prst="ellipse">
            <a:avLst/>
          </a:prstGeom>
          <a:solidFill>
            <a:schemeClr val="accent4">
              <a:lumMod val="60000"/>
              <a:lumOff val="40000"/>
            </a:schemeClr>
          </a:solidFill>
          <a:ln>
            <a:solidFill>
              <a:schemeClr val="accent4">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Oval 133"/>
          <p:cNvSpPr/>
          <p:nvPr/>
        </p:nvSpPr>
        <p:spPr>
          <a:xfrm>
            <a:off x="3161084" y="4333620"/>
            <a:ext cx="121444" cy="121444"/>
          </a:xfrm>
          <a:prstGeom prst="ellipse">
            <a:avLst/>
          </a:prstGeom>
          <a:solidFill>
            <a:schemeClr val="accent4">
              <a:lumMod val="60000"/>
              <a:lumOff val="40000"/>
            </a:schemeClr>
          </a:solidFill>
          <a:ln>
            <a:solidFill>
              <a:schemeClr val="accent4">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5" name="Oval 134"/>
          <p:cNvSpPr/>
          <p:nvPr/>
        </p:nvSpPr>
        <p:spPr>
          <a:xfrm>
            <a:off x="3161084" y="3325006"/>
            <a:ext cx="121444" cy="121444"/>
          </a:xfrm>
          <a:prstGeom prst="ellipse">
            <a:avLst/>
          </a:prstGeom>
          <a:solidFill>
            <a:schemeClr val="accent4">
              <a:lumMod val="60000"/>
              <a:lumOff val="40000"/>
            </a:schemeClr>
          </a:solidFill>
          <a:ln>
            <a:solidFill>
              <a:schemeClr val="accent4">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6" name="Oval 135"/>
          <p:cNvSpPr/>
          <p:nvPr/>
        </p:nvSpPr>
        <p:spPr>
          <a:xfrm>
            <a:off x="2831014" y="2842062"/>
            <a:ext cx="121444" cy="121444"/>
          </a:xfrm>
          <a:prstGeom prst="ellipse">
            <a:avLst/>
          </a:prstGeom>
          <a:solidFill>
            <a:schemeClr val="accent4">
              <a:lumMod val="60000"/>
              <a:lumOff val="40000"/>
            </a:schemeClr>
          </a:solidFill>
          <a:ln>
            <a:solidFill>
              <a:schemeClr val="accent4">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7" name="Oval 136"/>
          <p:cNvSpPr/>
          <p:nvPr/>
        </p:nvSpPr>
        <p:spPr>
          <a:xfrm>
            <a:off x="2852487" y="2483347"/>
            <a:ext cx="121444" cy="121444"/>
          </a:xfrm>
          <a:prstGeom prst="ellipse">
            <a:avLst/>
          </a:prstGeom>
          <a:solidFill>
            <a:schemeClr val="accent4">
              <a:lumMod val="60000"/>
              <a:lumOff val="40000"/>
            </a:schemeClr>
          </a:solidFill>
          <a:ln>
            <a:solidFill>
              <a:schemeClr val="accent4">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8" name="Oval 137"/>
          <p:cNvSpPr/>
          <p:nvPr/>
        </p:nvSpPr>
        <p:spPr>
          <a:xfrm>
            <a:off x="3174181" y="2297725"/>
            <a:ext cx="121444" cy="121444"/>
          </a:xfrm>
          <a:prstGeom prst="ellipse">
            <a:avLst/>
          </a:prstGeom>
          <a:solidFill>
            <a:schemeClr val="accent4">
              <a:lumMod val="60000"/>
              <a:lumOff val="40000"/>
            </a:schemeClr>
          </a:solidFill>
          <a:ln>
            <a:solidFill>
              <a:schemeClr val="accent4">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9" name="Oval 138"/>
          <p:cNvSpPr/>
          <p:nvPr/>
        </p:nvSpPr>
        <p:spPr>
          <a:xfrm>
            <a:off x="3038197" y="4741408"/>
            <a:ext cx="121444" cy="121444"/>
          </a:xfrm>
          <a:prstGeom prst="ellipse">
            <a:avLst/>
          </a:prstGeom>
          <a:solidFill>
            <a:schemeClr val="accent4">
              <a:lumMod val="60000"/>
              <a:lumOff val="40000"/>
            </a:schemeClr>
          </a:solidFill>
          <a:ln>
            <a:solidFill>
              <a:schemeClr val="accent4">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0" name="Oval 139"/>
          <p:cNvSpPr/>
          <p:nvPr/>
        </p:nvSpPr>
        <p:spPr>
          <a:xfrm>
            <a:off x="4818903" y="5316360"/>
            <a:ext cx="121444" cy="121444"/>
          </a:xfrm>
          <a:prstGeom prst="ellipse">
            <a:avLst/>
          </a:prstGeom>
          <a:solidFill>
            <a:schemeClr val="accent4">
              <a:lumMod val="60000"/>
              <a:lumOff val="40000"/>
            </a:schemeClr>
          </a:solidFill>
          <a:ln>
            <a:solidFill>
              <a:schemeClr val="accent4">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 name="Oval 140"/>
          <p:cNvSpPr/>
          <p:nvPr/>
        </p:nvSpPr>
        <p:spPr>
          <a:xfrm>
            <a:off x="2861102" y="5258110"/>
            <a:ext cx="121444" cy="121444"/>
          </a:xfrm>
          <a:prstGeom prst="ellipse">
            <a:avLst/>
          </a:prstGeom>
          <a:solidFill>
            <a:schemeClr val="accent4">
              <a:lumMod val="60000"/>
              <a:lumOff val="40000"/>
            </a:schemeClr>
          </a:solidFill>
          <a:ln>
            <a:solidFill>
              <a:schemeClr val="accent4">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2" name="Oval 141"/>
          <p:cNvSpPr/>
          <p:nvPr/>
        </p:nvSpPr>
        <p:spPr>
          <a:xfrm>
            <a:off x="3225704" y="5269918"/>
            <a:ext cx="121444" cy="121444"/>
          </a:xfrm>
          <a:prstGeom prst="ellipse">
            <a:avLst/>
          </a:prstGeom>
          <a:solidFill>
            <a:schemeClr val="accent4">
              <a:lumMod val="60000"/>
              <a:lumOff val="40000"/>
            </a:schemeClr>
          </a:solidFill>
          <a:ln>
            <a:solidFill>
              <a:schemeClr val="accent4">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 name="Oval 142"/>
          <p:cNvSpPr/>
          <p:nvPr/>
        </p:nvSpPr>
        <p:spPr>
          <a:xfrm>
            <a:off x="3761032" y="3290645"/>
            <a:ext cx="231007" cy="173255"/>
          </a:xfrm>
          <a:prstGeom prst="ellipse">
            <a:avLst/>
          </a:prstGeom>
          <a:solidFill>
            <a:srgbClr val="CCFF33"/>
          </a:solidFill>
          <a:ln>
            <a:noFill/>
          </a:ln>
          <a:effectLst>
            <a:outerShdw blurRad="44450" dist="27940" dir="5400000" algn="ctr">
              <a:srgbClr val="000000">
                <a:alpha val="32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4" name="Oval 143"/>
          <p:cNvSpPr/>
          <p:nvPr/>
        </p:nvSpPr>
        <p:spPr>
          <a:xfrm>
            <a:off x="3876536" y="3303134"/>
            <a:ext cx="231007" cy="173255"/>
          </a:xfrm>
          <a:prstGeom prst="ellipse">
            <a:avLst/>
          </a:prstGeom>
          <a:solidFill>
            <a:srgbClr val="CCFF33"/>
          </a:solidFill>
          <a:ln>
            <a:noFill/>
          </a:ln>
          <a:effectLst>
            <a:outerShdw blurRad="44450" dist="27940" dir="5400000" algn="ctr">
              <a:srgbClr val="000000">
                <a:alpha val="32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5" name="Oval 144"/>
          <p:cNvSpPr/>
          <p:nvPr/>
        </p:nvSpPr>
        <p:spPr>
          <a:xfrm>
            <a:off x="4033670" y="3343941"/>
            <a:ext cx="185367" cy="139025"/>
          </a:xfrm>
          <a:prstGeom prst="ellipse">
            <a:avLst/>
          </a:prstGeom>
          <a:solidFill>
            <a:srgbClr val="CCFF33"/>
          </a:solidFill>
          <a:ln>
            <a:noFill/>
          </a:ln>
          <a:effectLst>
            <a:outerShdw blurRad="44450" dist="27940" dir="5400000" algn="ctr">
              <a:srgbClr val="000000">
                <a:alpha val="32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6" name="Oval 145"/>
          <p:cNvSpPr/>
          <p:nvPr/>
        </p:nvSpPr>
        <p:spPr>
          <a:xfrm>
            <a:off x="4161061" y="3380817"/>
            <a:ext cx="150032" cy="112524"/>
          </a:xfrm>
          <a:prstGeom prst="ellipse">
            <a:avLst/>
          </a:prstGeom>
          <a:solidFill>
            <a:srgbClr val="CCFF33"/>
          </a:solidFill>
          <a:ln>
            <a:noFill/>
          </a:ln>
          <a:effectLst>
            <a:outerShdw blurRad="44450" dist="27940" dir="5400000" algn="ctr">
              <a:srgbClr val="000000">
                <a:alpha val="32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7" name="Oval 146"/>
          <p:cNvSpPr>
            <a:spLocks noChangeAspect="1"/>
          </p:cNvSpPr>
          <p:nvPr/>
        </p:nvSpPr>
        <p:spPr>
          <a:xfrm>
            <a:off x="4250133" y="3401198"/>
            <a:ext cx="121920" cy="91440"/>
          </a:xfrm>
          <a:prstGeom prst="ellipse">
            <a:avLst/>
          </a:prstGeom>
          <a:solidFill>
            <a:srgbClr val="CCFF33"/>
          </a:solidFill>
          <a:ln>
            <a:noFill/>
          </a:ln>
          <a:effectLst>
            <a:outerShdw blurRad="44450" dist="27940" dir="5400000" algn="ctr">
              <a:srgbClr val="000000">
                <a:alpha val="32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8" name="Oval 147"/>
          <p:cNvSpPr/>
          <p:nvPr/>
        </p:nvSpPr>
        <p:spPr>
          <a:xfrm>
            <a:off x="2267307" y="3215427"/>
            <a:ext cx="231007" cy="173255"/>
          </a:xfrm>
          <a:prstGeom prst="ellipse">
            <a:avLst/>
          </a:prstGeom>
          <a:solidFill>
            <a:srgbClr val="CCFF33"/>
          </a:solidFill>
          <a:ln>
            <a:noFill/>
          </a:ln>
          <a:effectLst>
            <a:outerShdw blurRad="44450" dist="27940" dir="5400000" algn="ctr">
              <a:srgbClr val="000000">
                <a:alpha val="32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9" name="Oval 148"/>
          <p:cNvSpPr/>
          <p:nvPr/>
        </p:nvSpPr>
        <p:spPr>
          <a:xfrm>
            <a:off x="2207747" y="3207699"/>
            <a:ext cx="185367" cy="139025"/>
          </a:xfrm>
          <a:prstGeom prst="ellipse">
            <a:avLst/>
          </a:prstGeom>
          <a:solidFill>
            <a:srgbClr val="CCFF33"/>
          </a:solidFill>
          <a:ln>
            <a:noFill/>
          </a:ln>
          <a:effectLst>
            <a:outerShdw blurRad="44450" dist="27940" dir="5400000" algn="ctr">
              <a:srgbClr val="000000">
                <a:alpha val="32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0" name="Oval 149"/>
          <p:cNvSpPr/>
          <p:nvPr/>
        </p:nvSpPr>
        <p:spPr>
          <a:xfrm>
            <a:off x="2132732" y="3199972"/>
            <a:ext cx="150032" cy="112524"/>
          </a:xfrm>
          <a:prstGeom prst="ellipse">
            <a:avLst/>
          </a:prstGeom>
          <a:solidFill>
            <a:srgbClr val="CCFF33"/>
          </a:solidFill>
          <a:ln>
            <a:noFill/>
          </a:ln>
          <a:effectLst>
            <a:outerShdw blurRad="44450" dist="27940" dir="5400000" algn="ctr">
              <a:srgbClr val="000000">
                <a:alpha val="32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1" name="Oval 150"/>
          <p:cNvSpPr>
            <a:spLocks noChangeAspect="1"/>
          </p:cNvSpPr>
          <p:nvPr/>
        </p:nvSpPr>
        <p:spPr>
          <a:xfrm>
            <a:off x="2079500" y="3201712"/>
            <a:ext cx="121920" cy="91440"/>
          </a:xfrm>
          <a:prstGeom prst="ellipse">
            <a:avLst/>
          </a:prstGeom>
          <a:solidFill>
            <a:srgbClr val="CCFF33"/>
          </a:solidFill>
          <a:ln>
            <a:noFill/>
          </a:ln>
          <a:effectLst>
            <a:outerShdw blurRad="44450" dist="27940" dir="5400000" algn="ctr">
              <a:srgbClr val="000000">
                <a:alpha val="32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2" name="Oval 151"/>
          <p:cNvSpPr/>
          <p:nvPr/>
        </p:nvSpPr>
        <p:spPr>
          <a:xfrm rot="3207351">
            <a:off x="1822367" y="3958122"/>
            <a:ext cx="231007" cy="173255"/>
          </a:xfrm>
          <a:prstGeom prst="ellipse">
            <a:avLst/>
          </a:prstGeom>
          <a:solidFill>
            <a:srgbClr val="CCFF33"/>
          </a:solidFill>
          <a:ln>
            <a:noFill/>
          </a:ln>
          <a:effectLst>
            <a:outerShdw blurRad="44450" dist="27940" dir="5400000" algn="ctr">
              <a:srgbClr val="000000">
                <a:alpha val="32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3" name="Oval 152"/>
          <p:cNvSpPr/>
          <p:nvPr/>
        </p:nvSpPr>
        <p:spPr>
          <a:xfrm rot="3342098">
            <a:off x="1725912" y="3860952"/>
            <a:ext cx="231007" cy="173255"/>
          </a:xfrm>
          <a:prstGeom prst="ellipse">
            <a:avLst/>
          </a:prstGeom>
          <a:solidFill>
            <a:srgbClr val="CCFF33"/>
          </a:solidFill>
          <a:ln>
            <a:noFill/>
          </a:ln>
          <a:effectLst>
            <a:outerShdw blurRad="44450" dist="27940" dir="5400000" algn="ctr">
              <a:srgbClr val="000000">
                <a:alpha val="32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4" name="Oval 153"/>
          <p:cNvSpPr/>
          <p:nvPr/>
        </p:nvSpPr>
        <p:spPr>
          <a:xfrm rot="3634685">
            <a:off x="1683064" y="3783016"/>
            <a:ext cx="185367" cy="139025"/>
          </a:xfrm>
          <a:prstGeom prst="ellipse">
            <a:avLst/>
          </a:prstGeom>
          <a:solidFill>
            <a:srgbClr val="CCFF33"/>
          </a:solidFill>
          <a:ln>
            <a:noFill/>
          </a:ln>
          <a:effectLst>
            <a:outerShdw blurRad="44450" dist="27940" dir="5400000" algn="ctr">
              <a:srgbClr val="000000">
                <a:alpha val="32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5" name="Oval 154"/>
          <p:cNvSpPr/>
          <p:nvPr/>
        </p:nvSpPr>
        <p:spPr>
          <a:xfrm rot="4598532">
            <a:off x="1675357" y="3702673"/>
            <a:ext cx="150032" cy="112524"/>
          </a:xfrm>
          <a:prstGeom prst="ellipse">
            <a:avLst/>
          </a:prstGeom>
          <a:solidFill>
            <a:srgbClr val="CCFF33"/>
          </a:solidFill>
          <a:ln>
            <a:noFill/>
          </a:ln>
          <a:effectLst>
            <a:outerShdw blurRad="44450" dist="27940" dir="5400000" algn="ctr">
              <a:srgbClr val="000000">
                <a:alpha val="32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6" name="Oval 155"/>
          <p:cNvSpPr>
            <a:spLocks noChangeAspect="1"/>
          </p:cNvSpPr>
          <p:nvPr/>
        </p:nvSpPr>
        <p:spPr>
          <a:xfrm rot="4988081">
            <a:off x="1690614" y="3646140"/>
            <a:ext cx="121920" cy="91440"/>
          </a:xfrm>
          <a:prstGeom prst="ellipse">
            <a:avLst/>
          </a:prstGeom>
          <a:solidFill>
            <a:srgbClr val="CCFF33"/>
          </a:solidFill>
          <a:ln>
            <a:noFill/>
          </a:ln>
          <a:effectLst>
            <a:outerShdw blurRad="44450" dist="27940" dir="5400000" algn="ctr">
              <a:srgbClr val="000000">
                <a:alpha val="32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7" name="Oval 156"/>
          <p:cNvSpPr/>
          <p:nvPr/>
        </p:nvSpPr>
        <p:spPr>
          <a:xfrm rot="5037702">
            <a:off x="1963996" y="4515981"/>
            <a:ext cx="231007" cy="173255"/>
          </a:xfrm>
          <a:prstGeom prst="ellipse">
            <a:avLst/>
          </a:prstGeom>
          <a:solidFill>
            <a:srgbClr val="CCFF33"/>
          </a:solidFill>
          <a:ln>
            <a:noFill/>
          </a:ln>
          <a:effectLst>
            <a:outerShdw blurRad="44450" dist="27940" dir="5400000" algn="ctr">
              <a:srgbClr val="000000">
                <a:alpha val="32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8" name="Oval 157"/>
          <p:cNvSpPr/>
          <p:nvPr/>
        </p:nvSpPr>
        <p:spPr>
          <a:xfrm rot="5037702">
            <a:off x="2067875" y="5532643"/>
            <a:ext cx="231007" cy="173255"/>
          </a:xfrm>
          <a:prstGeom prst="ellipse">
            <a:avLst/>
          </a:prstGeom>
          <a:solidFill>
            <a:srgbClr val="CCFF33"/>
          </a:solidFill>
          <a:ln>
            <a:noFill/>
          </a:ln>
          <a:effectLst>
            <a:outerShdw blurRad="44450" dist="27940" dir="5400000" algn="ctr">
              <a:srgbClr val="000000">
                <a:alpha val="32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9" name="Oval 158"/>
          <p:cNvSpPr/>
          <p:nvPr/>
        </p:nvSpPr>
        <p:spPr>
          <a:xfrm rot="4308003">
            <a:off x="2053507" y="6162535"/>
            <a:ext cx="231007" cy="173255"/>
          </a:xfrm>
          <a:prstGeom prst="ellipse">
            <a:avLst/>
          </a:prstGeom>
          <a:solidFill>
            <a:srgbClr val="CCFF33"/>
          </a:solidFill>
          <a:ln>
            <a:noFill/>
          </a:ln>
          <a:effectLst>
            <a:outerShdw blurRad="44450" dist="27940" dir="5400000" algn="ctr">
              <a:srgbClr val="000000">
                <a:alpha val="32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29955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fill="hold" grpId="0" nodeType="clickEffect">
                                  <p:stCondLst>
                                    <p:cond delay="0"/>
                                  </p:stCondLst>
                                  <p:childTnLst>
                                    <p:animMotion origin="layout" path="M 0 -4.3257E-7 L -0.05677 -0.0273 L -0.10521 -0.05297 L -0.13368 -0.06593 " pathEditMode="relative" rAng="0" ptsTypes="AAAA">
                                      <p:cBhvr>
                                        <p:cTn id="6" dur="500" fill="hold"/>
                                        <p:tgtEl>
                                          <p:spTgt spid="4"/>
                                        </p:tgtEl>
                                        <p:attrNameLst>
                                          <p:attrName>ppt_x</p:attrName>
                                          <p:attrName>ppt_y</p:attrName>
                                        </p:attrNameLst>
                                      </p:cBhvr>
                                      <p:rCtr x="-6684" y="-3308"/>
                                    </p:animMotion>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par>
                          <p:cTn id="7" fill="hold">
                            <p:stCondLst>
                              <p:cond delay="500"/>
                            </p:stCondLst>
                            <p:childTnLst>
                              <p:par>
                                <p:cTn id="8" presetID="1" presetClass="entr" presetSubtype="0" fill="hold" grpId="2" nodeType="afterEffect">
                                  <p:stCondLst>
                                    <p:cond delay="5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p:stCondLst>
                              <p:cond delay="550"/>
                            </p:stCondLst>
                            <p:childTnLst>
                              <p:par>
                                <p:cTn id="11" presetID="1" presetClass="exit" presetSubtype="0" fill="hold" grpId="1" nodeType="afterEffect">
                                  <p:stCondLst>
                                    <p:cond delay="0"/>
                                  </p:stCondLst>
                                  <p:childTnLst>
                                    <p:set>
                                      <p:cBhvr>
                                        <p:cTn id="12" dur="1" fill="hold">
                                          <p:stCondLst>
                                            <p:cond delay="49"/>
                                          </p:stCondLst>
                                        </p:cTn>
                                        <p:tgtEl>
                                          <p:spTgt spid="6"/>
                                        </p:tgtEl>
                                        <p:attrNameLst>
                                          <p:attrName>style.visibility</p:attrName>
                                        </p:attrNameLst>
                                      </p:cBhvr>
                                      <p:to>
                                        <p:strVal val="hidden"/>
                                      </p:to>
                                    </p:set>
                                  </p:childTnLst>
                                </p:cTn>
                              </p:par>
                            </p:childTnLst>
                          </p:cTn>
                        </p:par>
                        <p:par>
                          <p:cTn id="13" fill="hold">
                            <p:stCondLst>
                              <p:cond delay="600"/>
                            </p:stCondLst>
                            <p:childTnLst>
                              <p:par>
                                <p:cTn id="14" presetID="1" presetClass="entr" presetSubtype="0" fill="hold" grpId="1" nodeType="after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par>
                          <p:cTn id="16" fill="hold">
                            <p:stCondLst>
                              <p:cond delay="600"/>
                            </p:stCondLst>
                            <p:childTnLst>
                              <p:par>
                                <p:cTn id="17" presetID="1" presetClass="exit" presetSubtype="0" fill="hold" grpId="0" nodeType="afterEffect">
                                  <p:stCondLst>
                                    <p:cond delay="50"/>
                                  </p:stCondLst>
                                  <p:childTnLst>
                                    <p:set>
                                      <p:cBhvr>
                                        <p:cTn id="18" dur="1" fill="hold">
                                          <p:stCondLst>
                                            <p:cond delay="49"/>
                                          </p:stCondLst>
                                        </p:cTn>
                                        <p:tgtEl>
                                          <p:spTgt spid="7"/>
                                        </p:tgtEl>
                                        <p:attrNameLst>
                                          <p:attrName>style.visibility</p:attrName>
                                        </p:attrNameLst>
                                      </p:cBhvr>
                                      <p:to>
                                        <p:strVal val="hidden"/>
                                      </p:to>
                                    </p:set>
                                  </p:childTnLst>
                                </p:cTn>
                              </p:par>
                            </p:childTnLst>
                          </p:cTn>
                        </p:par>
                        <p:par>
                          <p:cTn id="19" fill="hold">
                            <p:stCondLst>
                              <p:cond delay="700"/>
                            </p:stCondLst>
                            <p:childTnLst>
                              <p:par>
                                <p:cTn id="20" presetID="1" presetClass="entr" presetSubtype="0" fill="hold" grpId="1" nodeType="afterEffect">
                                  <p:stCondLst>
                                    <p:cond delay="0"/>
                                  </p:stCondLst>
                                  <p:childTnLst>
                                    <p:set>
                                      <p:cBhvr>
                                        <p:cTn id="21" dur="1" fill="hold">
                                          <p:stCondLst>
                                            <p:cond delay="0"/>
                                          </p:stCondLst>
                                        </p:cTn>
                                        <p:tgtEl>
                                          <p:spTgt spid="8"/>
                                        </p:tgtEl>
                                        <p:attrNameLst>
                                          <p:attrName>style.visibility</p:attrName>
                                        </p:attrNameLst>
                                      </p:cBhvr>
                                      <p:to>
                                        <p:strVal val="visible"/>
                                      </p:to>
                                    </p:set>
                                  </p:childTnLst>
                                </p:cTn>
                              </p:par>
                            </p:childTnLst>
                          </p:cTn>
                        </p:par>
                        <p:par>
                          <p:cTn id="22" fill="hold">
                            <p:stCondLst>
                              <p:cond delay="700"/>
                            </p:stCondLst>
                            <p:childTnLst>
                              <p:par>
                                <p:cTn id="23" presetID="1" presetClass="exit" presetSubtype="0" fill="hold" grpId="0" nodeType="afterEffect">
                                  <p:stCondLst>
                                    <p:cond delay="0"/>
                                  </p:stCondLst>
                                  <p:childTnLst>
                                    <p:set>
                                      <p:cBhvr>
                                        <p:cTn id="24" dur="1" fill="hold">
                                          <p:stCondLst>
                                            <p:cond delay="49"/>
                                          </p:stCondLst>
                                        </p:cTn>
                                        <p:tgtEl>
                                          <p:spTgt spid="8"/>
                                        </p:tgtEl>
                                        <p:attrNameLst>
                                          <p:attrName>style.visibility</p:attrName>
                                        </p:attrNameLst>
                                      </p:cBhvr>
                                      <p:to>
                                        <p:strVal val="hidden"/>
                                      </p:to>
                                    </p:set>
                                  </p:childTnLst>
                                </p:cTn>
                              </p:par>
                            </p:childTnLst>
                          </p:cTn>
                        </p:par>
                        <p:par>
                          <p:cTn id="25" fill="hold">
                            <p:stCondLst>
                              <p:cond delay="750"/>
                            </p:stCondLst>
                            <p:childTnLst>
                              <p:par>
                                <p:cTn id="26" presetID="1" presetClass="entr" presetSubtype="0" fill="hold" grpId="1" nodeType="afterEffect">
                                  <p:stCondLst>
                                    <p:cond delay="0"/>
                                  </p:stCondLst>
                                  <p:childTnLst>
                                    <p:set>
                                      <p:cBhvr>
                                        <p:cTn id="27" dur="1" fill="hold">
                                          <p:stCondLst>
                                            <p:cond delay="0"/>
                                          </p:stCondLst>
                                        </p:cTn>
                                        <p:tgtEl>
                                          <p:spTgt spid="9"/>
                                        </p:tgtEl>
                                        <p:attrNameLst>
                                          <p:attrName>style.visibility</p:attrName>
                                        </p:attrNameLst>
                                      </p:cBhvr>
                                      <p:to>
                                        <p:strVal val="visible"/>
                                      </p:to>
                                    </p:set>
                                  </p:childTnLst>
                                </p:cTn>
                              </p:par>
                            </p:childTnLst>
                          </p:cTn>
                        </p:par>
                        <p:par>
                          <p:cTn id="28" fill="hold">
                            <p:stCondLst>
                              <p:cond delay="750"/>
                            </p:stCondLst>
                            <p:childTnLst>
                              <p:par>
                                <p:cTn id="29" presetID="10" presetClass="exit" presetSubtype="0" fill="hold" grpId="0" nodeType="afterEffect">
                                  <p:stCondLst>
                                    <p:cond delay="0"/>
                                  </p:stCondLst>
                                  <p:childTnLst>
                                    <p:animEffect transition="out" filter="fade">
                                      <p:cBhvr>
                                        <p:cTn id="30" dur="100"/>
                                        <p:tgtEl>
                                          <p:spTgt spid="9"/>
                                        </p:tgtEl>
                                      </p:cBhvr>
                                    </p:animEffect>
                                    <p:set>
                                      <p:cBhvr>
                                        <p:cTn id="31" dur="1" fill="hold">
                                          <p:stCondLst>
                                            <p:cond delay="99"/>
                                          </p:stCondLst>
                                        </p:cTn>
                                        <p:tgtEl>
                                          <p:spTgt spid="9"/>
                                        </p:tgtEl>
                                        <p:attrNameLst>
                                          <p:attrName>style.visibility</p:attrName>
                                        </p:attrNameLst>
                                      </p:cBhvr>
                                      <p:to>
                                        <p:strVal val="hidden"/>
                                      </p:to>
                                    </p:set>
                                  </p:childTnLst>
                                </p:cTn>
                              </p:par>
                            </p:childTnLst>
                          </p:cTn>
                        </p:par>
                        <p:par>
                          <p:cTn id="32" fill="hold">
                            <p:stCondLst>
                              <p:cond delay="850"/>
                            </p:stCondLst>
                            <p:childTnLst>
                              <p:par>
                                <p:cTn id="33" presetID="1" presetClass="entr" presetSubtype="0" fill="hold" grpId="1" nodeType="after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par>
                          <p:cTn id="35" fill="hold">
                            <p:stCondLst>
                              <p:cond delay="850"/>
                            </p:stCondLst>
                            <p:childTnLst>
                              <p:par>
                                <p:cTn id="36" presetID="10" presetClass="exit" presetSubtype="0" fill="hold" grpId="0" nodeType="afterEffect">
                                  <p:stCondLst>
                                    <p:cond delay="0"/>
                                  </p:stCondLst>
                                  <p:childTnLst>
                                    <p:animEffect transition="out" filter="fade">
                                      <p:cBhvr>
                                        <p:cTn id="37" dur="100"/>
                                        <p:tgtEl>
                                          <p:spTgt spid="14"/>
                                        </p:tgtEl>
                                      </p:cBhvr>
                                    </p:animEffect>
                                    <p:set>
                                      <p:cBhvr>
                                        <p:cTn id="38" dur="1" fill="hold">
                                          <p:stCondLst>
                                            <p:cond delay="99"/>
                                          </p:stCondLst>
                                        </p:cTn>
                                        <p:tgtEl>
                                          <p:spTgt spid="14"/>
                                        </p:tgtEl>
                                        <p:attrNameLst>
                                          <p:attrName>style.visibility</p:attrName>
                                        </p:attrNameLst>
                                      </p:cBhvr>
                                      <p:to>
                                        <p:strVal val="hidden"/>
                                      </p:to>
                                    </p:set>
                                  </p:childTnLst>
                                </p:cTn>
                              </p:par>
                            </p:childTnLst>
                          </p:cTn>
                        </p:par>
                        <p:par>
                          <p:cTn id="39" fill="hold">
                            <p:stCondLst>
                              <p:cond delay="950"/>
                            </p:stCondLst>
                            <p:childTnLst>
                              <p:par>
                                <p:cTn id="40" presetID="1" presetClass="entr" presetSubtype="0" fill="hold" grpId="1" nodeType="afterEffect">
                                  <p:stCondLst>
                                    <p:cond delay="0"/>
                                  </p:stCondLst>
                                  <p:childTnLst>
                                    <p:set>
                                      <p:cBhvr>
                                        <p:cTn id="41" dur="1" fill="hold">
                                          <p:stCondLst>
                                            <p:cond delay="0"/>
                                          </p:stCondLst>
                                        </p:cTn>
                                        <p:tgtEl>
                                          <p:spTgt spid="13"/>
                                        </p:tgtEl>
                                        <p:attrNameLst>
                                          <p:attrName>style.visibility</p:attrName>
                                        </p:attrNameLst>
                                      </p:cBhvr>
                                      <p:to>
                                        <p:strVal val="visible"/>
                                      </p:to>
                                    </p:set>
                                  </p:childTnLst>
                                </p:cTn>
                              </p:par>
                            </p:childTnLst>
                          </p:cTn>
                        </p:par>
                        <p:par>
                          <p:cTn id="42" fill="hold">
                            <p:stCondLst>
                              <p:cond delay="950"/>
                            </p:stCondLst>
                            <p:childTnLst>
                              <p:par>
                                <p:cTn id="43" presetID="1" presetClass="exit" presetSubtype="0" fill="hold" grpId="0" nodeType="afterEffect">
                                  <p:stCondLst>
                                    <p:cond delay="0"/>
                                  </p:stCondLst>
                                  <p:childTnLst>
                                    <p:set>
                                      <p:cBhvr>
                                        <p:cTn id="44" dur="1" fill="hold">
                                          <p:stCondLst>
                                            <p:cond delay="49"/>
                                          </p:stCondLst>
                                        </p:cTn>
                                        <p:tgtEl>
                                          <p:spTgt spid="13"/>
                                        </p:tgtEl>
                                        <p:attrNameLst>
                                          <p:attrName>style.visibility</p:attrName>
                                        </p:attrNameLst>
                                      </p:cBhvr>
                                      <p:to>
                                        <p:strVal val="hidden"/>
                                      </p:to>
                                    </p:set>
                                  </p:childTnLst>
                                </p:cTn>
                              </p:par>
                            </p:childTnLst>
                          </p:cTn>
                        </p:par>
                        <p:par>
                          <p:cTn id="45" fill="hold">
                            <p:stCondLst>
                              <p:cond delay="1000"/>
                            </p:stCondLst>
                            <p:childTnLst>
                              <p:par>
                                <p:cTn id="46" presetID="1" presetClass="entr" presetSubtype="0" fill="hold" grpId="1" nodeType="afterEffect">
                                  <p:stCondLst>
                                    <p:cond delay="0"/>
                                  </p:stCondLst>
                                  <p:childTnLst>
                                    <p:set>
                                      <p:cBhvr>
                                        <p:cTn id="47" dur="1" fill="hold">
                                          <p:stCondLst>
                                            <p:cond delay="0"/>
                                          </p:stCondLst>
                                        </p:cTn>
                                        <p:tgtEl>
                                          <p:spTgt spid="12"/>
                                        </p:tgtEl>
                                        <p:attrNameLst>
                                          <p:attrName>style.visibility</p:attrName>
                                        </p:attrNameLst>
                                      </p:cBhvr>
                                      <p:to>
                                        <p:strVal val="visible"/>
                                      </p:to>
                                    </p:set>
                                  </p:childTnLst>
                                </p:cTn>
                              </p:par>
                            </p:childTnLst>
                          </p:cTn>
                        </p:par>
                        <p:par>
                          <p:cTn id="48" fill="hold">
                            <p:stCondLst>
                              <p:cond delay="1000"/>
                            </p:stCondLst>
                            <p:childTnLst>
                              <p:par>
                                <p:cTn id="49" presetID="1" presetClass="exit" presetSubtype="0" fill="hold" grpId="0" nodeType="afterEffect">
                                  <p:stCondLst>
                                    <p:cond delay="0"/>
                                  </p:stCondLst>
                                  <p:childTnLst>
                                    <p:set>
                                      <p:cBhvr>
                                        <p:cTn id="50" dur="1" fill="hold">
                                          <p:stCondLst>
                                            <p:cond delay="49"/>
                                          </p:stCondLst>
                                        </p:cTn>
                                        <p:tgtEl>
                                          <p:spTgt spid="12"/>
                                        </p:tgtEl>
                                        <p:attrNameLst>
                                          <p:attrName>style.visibility</p:attrName>
                                        </p:attrNameLst>
                                      </p:cBhvr>
                                      <p:to>
                                        <p:strVal val="hidden"/>
                                      </p:to>
                                    </p:set>
                                  </p:childTnLst>
                                </p:cTn>
                              </p:par>
                            </p:childTnLst>
                          </p:cTn>
                        </p:par>
                        <p:par>
                          <p:cTn id="51" fill="hold">
                            <p:stCondLst>
                              <p:cond delay="1050"/>
                            </p:stCondLst>
                            <p:childTnLst>
                              <p:par>
                                <p:cTn id="52" presetID="1" presetClass="entr" presetSubtype="0" fill="hold" grpId="1" nodeType="afterEffect">
                                  <p:stCondLst>
                                    <p:cond delay="0"/>
                                  </p:stCondLst>
                                  <p:childTnLst>
                                    <p:set>
                                      <p:cBhvr>
                                        <p:cTn id="53" dur="1" fill="hold">
                                          <p:stCondLst>
                                            <p:cond delay="0"/>
                                          </p:stCondLst>
                                        </p:cTn>
                                        <p:tgtEl>
                                          <p:spTgt spid="11"/>
                                        </p:tgtEl>
                                        <p:attrNameLst>
                                          <p:attrName>style.visibility</p:attrName>
                                        </p:attrNameLst>
                                      </p:cBhvr>
                                      <p:to>
                                        <p:strVal val="visible"/>
                                      </p:to>
                                    </p:set>
                                  </p:childTnLst>
                                </p:cTn>
                              </p:par>
                            </p:childTnLst>
                          </p:cTn>
                        </p:par>
                        <p:par>
                          <p:cTn id="54" fill="hold">
                            <p:stCondLst>
                              <p:cond delay="1050"/>
                            </p:stCondLst>
                            <p:childTnLst>
                              <p:par>
                                <p:cTn id="55" presetID="1" presetClass="exit" presetSubtype="0" fill="hold" grpId="0" nodeType="afterEffect">
                                  <p:stCondLst>
                                    <p:cond delay="0"/>
                                  </p:stCondLst>
                                  <p:childTnLst>
                                    <p:set>
                                      <p:cBhvr>
                                        <p:cTn id="56" dur="1" fill="hold">
                                          <p:stCondLst>
                                            <p:cond delay="49"/>
                                          </p:stCondLst>
                                        </p:cTn>
                                        <p:tgtEl>
                                          <p:spTgt spid="11"/>
                                        </p:tgtEl>
                                        <p:attrNameLst>
                                          <p:attrName>style.visibility</p:attrName>
                                        </p:attrNameLst>
                                      </p:cBhvr>
                                      <p:to>
                                        <p:strVal val="hidden"/>
                                      </p:to>
                                    </p:set>
                                  </p:childTnLst>
                                </p:cTn>
                              </p:par>
                            </p:childTnLst>
                          </p:cTn>
                        </p:par>
                        <p:par>
                          <p:cTn id="57" fill="hold">
                            <p:stCondLst>
                              <p:cond delay="1100"/>
                            </p:stCondLst>
                            <p:childTnLst>
                              <p:par>
                                <p:cTn id="58" presetID="1" presetClass="entr" presetSubtype="0" fill="hold" grpId="1" nodeType="afterEffect">
                                  <p:stCondLst>
                                    <p:cond delay="0"/>
                                  </p:stCondLst>
                                  <p:childTnLst>
                                    <p:set>
                                      <p:cBhvr>
                                        <p:cTn id="59" dur="1" fill="hold">
                                          <p:stCondLst>
                                            <p:cond delay="0"/>
                                          </p:stCondLst>
                                        </p:cTn>
                                        <p:tgtEl>
                                          <p:spTgt spid="10"/>
                                        </p:tgtEl>
                                        <p:attrNameLst>
                                          <p:attrName>style.visibility</p:attrName>
                                        </p:attrNameLst>
                                      </p:cBhvr>
                                      <p:to>
                                        <p:strVal val="visible"/>
                                      </p:to>
                                    </p:set>
                                  </p:childTnLst>
                                </p:cTn>
                              </p:par>
                              <p:par>
                                <p:cTn id="60" presetID="0" presetClass="path" presetSubtype="0" fill="hold" grpId="0" nodeType="withEffect">
                                  <p:stCondLst>
                                    <p:cond delay="0"/>
                                  </p:stCondLst>
                                  <p:childTnLst>
                                    <p:animMotion origin="layout" path="M 2.77778E-6 7.40741E-7 L -0.06563 -0.00486 L -0.12153 -0.00926 L -0.154 -0.01111 " pathEditMode="relative" rAng="0" ptsTypes="AAAA">
                                      <p:cBhvr>
                                        <p:cTn id="61" dur="500" fill="hold"/>
                                        <p:tgtEl>
                                          <p:spTgt spid="10"/>
                                        </p:tgtEl>
                                        <p:attrNameLst>
                                          <p:attrName>ppt_x</p:attrName>
                                          <p:attrName>ppt_y</p:attrName>
                                        </p:attrNameLst>
                                      </p:cBhvr>
                                      <p:rCtr x="-7708" y="-556"/>
                                    </p:animMotion>
                                  </p:childTnLst>
                                  <p:subTnLst>
                                    <p:set>
                                      <p:cBhvr override="childStyle">
                                        <p:cTn dur="1" fill="hold" display="0" masterRel="sameClick" afterEffect="1">
                                          <p:stCondLst>
                                            <p:cond evt="end" delay="0">
                                              <p:tn val="60"/>
                                            </p:cond>
                                          </p:stCondLst>
                                        </p:cTn>
                                        <p:tgtEl>
                                          <p:spTgt spid="10"/>
                                        </p:tgtEl>
                                        <p:attrNameLst>
                                          <p:attrName>style.visibility</p:attrName>
                                        </p:attrNameLst>
                                      </p:cBhvr>
                                      <p:to>
                                        <p:strVal val="hidden"/>
                                      </p:to>
                                    </p:set>
                                  </p:subTnLst>
                                </p:cTn>
                              </p:par>
                            </p:childTnLst>
                          </p:cTn>
                        </p:par>
                        <p:par>
                          <p:cTn id="62" fill="hold">
                            <p:stCondLst>
                              <p:cond delay="1600"/>
                            </p:stCondLst>
                            <p:childTnLst>
                              <p:par>
                                <p:cTn id="63" presetID="1" presetClass="entr" presetSubtype="0" fill="hold" grpId="1" nodeType="afterEffect">
                                  <p:stCondLst>
                                    <p:cond delay="0"/>
                                  </p:stCondLst>
                                  <p:childTnLst>
                                    <p:set>
                                      <p:cBhvr>
                                        <p:cTn id="64" dur="1" fill="hold">
                                          <p:stCondLst>
                                            <p:cond delay="0"/>
                                          </p:stCondLst>
                                        </p:cTn>
                                        <p:tgtEl>
                                          <p:spTgt spid="15"/>
                                        </p:tgtEl>
                                        <p:attrNameLst>
                                          <p:attrName>style.visibility</p:attrName>
                                        </p:attrNameLst>
                                      </p:cBhvr>
                                      <p:to>
                                        <p:strVal val="visible"/>
                                      </p:to>
                                    </p:set>
                                  </p:childTnLst>
                                </p:cTn>
                              </p:par>
                            </p:childTnLst>
                          </p:cTn>
                        </p:par>
                        <p:par>
                          <p:cTn id="65" fill="hold">
                            <p:stCondLst>
                              <p:cond delay="1600"/>
                            </p:stCondLst>
                            <p:childTnLst>
                              <p:par>
                                <p:cTn id="66" presetID="1" presetClass="exit" presetSubtype="0" fill="hold" grpId="0" nodeType="afterEffect">
                                  <p:stCondLst>
                                    <p:cond delay="0"/>
                                  </p:stCondLst>
                                  <p:childTnLst>
                                    <p:set>
                                      <p:cBhvr>
                                        <p:cTn id="67" dur="1" fill="hold">
                                          <p:stCondLst>
                                            <p:cond delay="49"/>
                                          </p:stCondLst>
                                        </p:cTn>
                                        <p:tgtEl>
                                          <p:spTgt spid="15"/>
                                        </p:tgtEl>
                                        <p:attrNameLst>
                                          <p:attrName>style.visibility</p:attrName>
                                        </p:attrNameLst>
                                      </p:cBhvr>
                                      <p:to>
                                        <p:strVal val="hidden"/>
                                      </p:to>
                                    </p:set>
                                  </p:childTnLst>
                                </p:cTn>
                              </p:par>
                            </p:childTnLst>
                          </p:cTn>
                        </p:par>
                        <p:par>
                          <p:cTn id="68" fill="hold">
                            <p:stCondLst>
                              <p:cond delay="1650"/>
                            </p:stCondLst>
                            <p:childTnLst>
                              <p:par>
                                <p:cTn id="69" presetID="1" presetClass="entr" presetSubtype="0" fill="hold" grpId="1" nodeType="afterEffect">
                                  <p:stCondLst>
                                    <p:cond delay="0"/>
                                  </p:stCondLst>
                                  <p:childTnLst>
                                    <p:set>
                                      <p:cBhvr>
                                        <p:cTn id="70" dur="1" fill="hold">
                                          <p:stCondLst>
                                            <p:cond delay="0"/>
                                          </p:stCondLst>
                                        </p:cTn>
                                        <p:tgtEl>
                                          <p:spTgt spid="16"/>
                                        </p:tgtEl>
                                        <p:attrNameLst>
                                          <p:attrName>style.visibility</p:attrName>
                                        </p:attrNameLst>
                                      </p:cBhvr>
                                      <p:to>
                                        <p:strVal val="visible"/>
                                      </p:to>
                                    </p:set>
                                  </p:childTnLst>
                                </p:cTn>
                              </p:par>
                            </p:childTnLst>
                          </p:cTn>
                        </p:par>
                        <p:par>
                          <p:cTn id="71" fill="hold">
                            <p:stCondLst>
                              <p:cond delay="1650"/>
                            </p:stCondLst>
                            <p:childTnLst>
                              <p:par>
                                <p:cTn id="72" presetID="1" presetClass="exit" presetSubtype="0" fill="hold" grpId="0" nodeType="afterEffect">
                                  <p:stCondLst>
                                    <p:cond delay="0"/>
                                  </p:stCondLst>
                                  <p:childTnLst>
                                    <p:set>
                                      <p:cBhvr>
                                        <p:cTn id="73" dur="1" fill="hold">
                                          <p:stCondLst>
                                            <p:cond delay="49"/>
                                          </p:stCondLst>
                                        </p:cTn>
                                        <p:tgtEl>
                                          <p:spTgt spid="16"/>
                                        </p:tgtEl>
                                        <p:attrNameLst>
                                          <p:attrName>style.visibility</p:attrName>
                                        </p:attrNameLst>
                                      </p:cBhvr>
                                      <p:to>
                                        <p:strVal val="hidden"/>
                                      </p:to>
                                    </p:set>
                                  </p:childTnLst>
                                </p:cTn>
                              </p:par>
                            </p:childTnLst>
                          </p:cTn>
                        </p:par>
                        <p:par>
                          <p:cTn id="74" fill="hold">
                            <p:stCondLst>
                              <p:cond delay="1700"/>
                            </p:stCondLst>
                            <p:childTnLst>
                              <p:par>
                                <p:cTn id="75" presetID="1" presetClass="entr" presetSubtype="0" fill="hold" grpId="1" nodeType="afterEffect">
                                  <p:stCondLst>
                                    <p:cond delay="0"/>
                                  </p:stCondLst>
                                  <p:childTnLst>
                                    <p:set>
                                      <p:cBhvr>
                                        <p:cTn id="76" dur="1" fill="hold">
                                          <p:stCondLst>
                                            <p:cond delay="0"/>
                                          </p:stCondLst>
                                        </p:cTn>
                                        <p:tgtEl>
                                          <p:spTgt spid="17"/>
                                        </p:tgtEl>
                                        <p:attrNameLst>
                                          <p:attrName>style.visibility</p:attrName>
                                        </p:attrNameLst>
                                      </p:cBhvr>
                                      <p:to>
                                        <p:strVal val="visible"/>
                                      </p:to>
                                    </p:set>
                                  </p:childTnLst>
                                </p:cTn>
                              </p:par>
                            </p:childTnLst>
                          </p:cTn>
                        </p:par>
                        <p:par>
                          <p:cTn id="77" fill="hold">
                            <p:stCondLst>
                              <p:cond delay="1700"/>
                            </p:stCondLst>
                            <p:childTnLst>
                              <p:par>
                                <p:cTn id="78" presetID="1" presetClass="exit" presetSubtype="0" fill="hold" grpId="0" nodeType="afterEffect">
                                  <p:stCondLst>
                                    <p:cond delay="0"/>
                                  </p:stCondLst>
                                  <p:childTnLst>
                                    <p:set>
                                      <p:cBhvr>
                                        <p:cTn id="79" dur="1" fill="hold">
                                          <p:stCondLst>
                                            <p:cond delay="49"/>
                                          </p:stCondLst>
                                        </p:cTn>
                                        <p:tgtEl>
                                          <p:spTgt spid="17"/>
                                        </p:tgtEl>
                                        <p:attrNameLst>
                                          <p:attrName>style.visibility</p:attrName>
                                        </p:attrNameLst>
                                      </p:cBhvr>
                                      <p:to>
                                        <p:strVal val="hidden"/>
                                      </p:to>
                                    </p:set>
                                  </p:childTnLst>
                                </p:cTn>
                              </p:par>
                            </p:childTnLst>
                          </p:cTn>
                        </p:par>
                        <p:par>
                          <p:cTn id="80" fill="hold">
                            <p:stCondLst>
                              <p:cond delay="1750"/>
                            </p:stCondLst>
                            <p:childTnLst>
                              <p:par>
                                <p:cTn id="81" presetID="1" presetClass="entr" presetSubtype="0" fill="hold" grpId="1" nodeType="afterEffect">
                                  <p:stCondLst>
                                    <p:cond delay="0"/>
                                  </p:stCondLst>
                                  <p:childTnLst>
                                    <p:set>
                                      <p:cBhvr>
                                        <p:cTn id="82" dur="1" fill="hold">
                                          <p:stCondLst>
                                            <p:cond delay="0"/>
                                          </p:stCondLst>
                                        </p:cTn>
                                        <p:tgtEl>
                                          <p:spTgt spid="18"/>
                                        </p:tgtEl>
                                        <p:attrNameLst>
                                          <p:attrName>style.visibility</p:attrName>
                                        </p:attrNameLst>
                                      </p:cBhvr>
                                      <p:to>
                                        <p:strVal val="visible"/>
                                      </p:to>
                                    </p:set>
                                  </p:childTnLst>
                                </p:cTn>
                              </p:par>
                            </p:childTnLst>
                          </p:cTn>
                        </p:par>
                        <p:par>
                          <p:cTn id="83" fill="hold">
                            <p:stCondLst>
                              <p:cond delay="1750"/>
                            </p:stCondLst>
                            <p:childTnLst>
                              <p:par>
                                <p:cTn id="84" presetID="10" presetClass="exit" presetSubtype="0" fill="hold" grpId="0" nodeType="afterEffect">
                                  <p:stCondLst>
                                    <p:cond delay="0"/>
                                  </p:stCondLst>
                                  <p:childTnLst>
                                    <p:animEffect transition="out" filter="fade">
                                      <p:cBhvr>
                                        <p:cTn id="85" dur="100"/>
                                        <p:tgtEl>
                                          <p:spTgt spid="18"/>
                                        </p:tgtEl>
                                      </p:cBhvr>
                                    </p:animEffect>
                                    <p:set>
                                      <p:cBhvr>
                                        <p:cTn id="86" dur="1" fill="hold">
                                          <p:stCondLst>
                                            <p:cond delay="99"/>
                                          </p:stCondLst>
                                        </p:cTn>
                                        <p:tgtEl>
                                          <p:spTgt spid="18"/>
                                        </p:tgtEl>
                                        <p:attrNameLst>
                                          <p:attrName>style.visibility</p:attrName>
                                        </p:attrNameLst>
                                      </p:cBhvr>
                                      <p:to>
                                        <p:strVal val="hidden"/>
                                      </p:to>
                                    </p:set>
                                  </p:childTnLst>
                                </p:cTn>
                              </p:par>
                            </p:childTnLst>
                          </p:cTn>
                        </p:par>
                        <p:par>
                          <p:cTn id="87" fill="hold">
                            <p:stCondLst>
                              <p:cond delay="1850"/>
                            </p:stCondLst>
                            <p:childTnLst>
                              <p:par>
                                <p:cTn id="88" presetID="53" presetClass="entr" presetSubtype="16" fill="hold" nodeType="afterEffect">
                                  <p:stCondLst>
                                    <p:cond delay="0"/>
                                  </p:stCondLst>
                                  <p:childTnLst>
                                    <p:set>
                                      <p:cBhvr>
                                        <p:cTn id="89" dur="1" fill="hold">
                                          <p:stCondLst>
                                            <p:cond delay="0"/>
                                          </p:stCondLst>
                                        </p:cTn>
                                        <p:tgtEl>
                                          <p:spTgt spid="41"/>
                                        </p:tgtEl>
                                        <p:attrNameLst>
                                          <p:attrName>style.visibility</p:attrName>
                                        </p:attrNameLst>
                                      </p:cBhvr>
                                      <p:to>
                                        <p:strVal val="visible"/>
                                      </p:to>
                                    </p:set>
                                    <p:anim calcmode="lin" valueType="num">
                                      <p:cBhvr>
                                        <p:cTn id="90" dur="500" fill="hold"/>
                                        <p:tgtEl>
                                          <p:spTgt spid="41"/>
                                        </p:tgtEl>
                                        <p:attrNameLst>
                                          <p:attrName>ppt_w</p:attrName>
                                        </p:attrNameLst>
                                      </p:cBhvr>
                                      <p:tavLst>
                                        <p:tav tm="0">
                                          <p:val>
                                            <p:fltVal val="0"/>
                                          </p:val>
                                        </p:tav>
                                        <p:tav tm="100000">
                                          <p:val>
                                            <p:strVal val="#ppt_w"/>
                                          </p:val>
                                        </p:tav>
                                      </p:tavLst>
                                    </p:anim>
                                    <p:anim calcmode="lin" valueType="num">
                                      <p:cBhvr>
                                        <p:cTn id="91" dur="500" fill="hold"/>
                                        <p:tgtEl>
                                          <p:spTgt spid="41"/>
                                        </p:tgtEl>
                                        <p:attrNameLst>
                                          <p:attrName>ppt_h</p:attrName>
                                        </p:attrNameLst>
                                      </p:cBhvr>
                                      <p:tavLst>
                                        <p:tav tm="0">
                                          <p:val>
                                            <p:fltVal val="0"/>
                                          </p:val>
                                        </p:tav>
                                        <p:tav tm="100000">
                                          <p:val>
                                            <p:strVal val="#ppt_h"/>
                                          </p:val>
                                        </p:tav>
                                      </p:tavLst>
                                    </p:anim>
                                    <p:animEffect transition="in" filter="fade">
                                      <p:cBhvr>
                                        <p:cTn id="92" dur="500"/>
                                        <p:tgtEl>
                                          <p:spTgt spid="41"/>
                                        </p:tgtEl>
                                      </p:cBhvr>
                                    </p:animEffect>
                                  </p:childTnLst>
                                </p:cTn>
                              </p:par>
                            </p:childTnLst>
                          </p:cTn>
                        </p:par>
                        <p:par>
                          <p:cTn id="93" fill="hold">
                            <p:stCondLst>
                              <p:cond delay="2350"/>
                            </p:stCondLst>
                            <p:childTnLst>
                              <p:par>
                                <p:cTn id="94" presetID="10" presetClass="entr" presetSubtype="0" fill="hold" nodeType="afterEffect">
                                  <p:stCondLst>
                                    <p:cond delay="0"/>
                                  </p:stCondLst>
                                  <p:childTnLst>
                                    <p:set>
                                      <p:cBhvr>
                                        <p:cTn id="95" dur="1" fill="hold">
                                          <p:stCondLst>
                                            <p:cond delay="0"/>
                                          </p:stCondLst>
                                        </p:cTn>
                                        <p:tgtEl>
                                          <p:spTgt spid="66"/>
                                        </p:tgtEl>
                                        <p:attrNameLst>
                                          <p:attrName>style.visibility</p:attrName>
                                        </p:attrNameLst>
                                      </p:cBhvr>
                                      <p:to>
                                        <p:strVal val="visible"/>
                                      </p:to>
                                    </p:set>
                                    <p:animEffect transition="in" filter="fade">
                                      <p:cBhvr>
                                        <p:cTn id="96" dur="500"/>
                                        <p:tgtEl>
                                          <p:spTgt spid="66"/>
                                        </p:tgtEl>
                                      </p:cBhvr>
                                    </p:animEffect>
                                  </p:childTnLst>
                                </p:cTn>
                              </p:par>
                              <p:par>
                                <p:cTn id="97" presetID="10" presetClass="entr" presetSubtype="0" fill="hold" nodeType="withEffect">
                                  <p:stCondLst>
                                    <p:cond delay="0"/>
                                  </p:stCondLst>
                                  <p:childTnLst>
                                    <p:set>
                                      <p:cBhvr>
                                        <p:cTn id="98" dur="1" fill="hold">
                                          <p:stCondLst>
                                            <p:cond delay="0"/>
                                          </p:stCondLst>
                                        </p:cTn>
                                        <p:tgtEl>
                                          <p:spTgt spid="65"/>
                                        </p:tgtEl>
                                        <p:attrNameLst>
                                          <p:attrName>style.visibility</p:attrName>
                                        </p:attrNameLst>
                                      </p:cBhvr>
                                      <p:to>
                                        <p:strVal val="visible"/>
                                      </p:to>
                                    </p:set>
                                    <p:animEffect transition="in" filter="fade">
                                      <p:cBhvr>
                                        <p:cTn id="99" dur="500"/>
                                        <p:tgtEl>
                                          <p:spTgt spid="65"/>
                                        </p:tgtEl>
                                      </p:cBhvr>
                                    </p:animEffect>
                                  </p:childTnLst>
                                </p:cTn>
                              </p:par>
                              <p:par>
                                <p:cTn id="100" presetID="10" presetClass="entr" presetSubtype="0" fill="hold" nodeType="withEffect">
                                  <p:stCondLst>
                                    <p:cond delay="0"/>
                                  </p:stCondLst>
                                  <p:childTnLst>
                                    <p:set>
                                      <p:cBhvr>
                                        <p:cTn id="101" dur="1" fill="hold">
                                          <p:stCondLst>
                                            <p:cond delay="0"/>
                                          </p:stCondLst>
                                        </p:cTn>
                                        <p:tgtEl>
                                          <p:spTgt spid="64"/>
                                        </p:tgtEl>
                                        <p:attrNameLst>
                                          <p:attrName>style.visibility</p:attrName>
                                        </p:attrNameLst>
                                      </p:cBhvr>
                                      <p:to>
                                        <p:strVal val="visible"/>
                                      </p:to>
                                    </p:set>
                                    <p:animEffect transition="in" filter="fade">
                                      <p:cBhvr>
                                        <p:cTn id="102" dur="500"/>
                                        <p:tgtEl>
                                          <p:spTgt spid="64"/>
                                        </p:tgtEl>
                                      </p:cBhvr>
                                    </p:animEffect>
                                  </p:childTnLst>
                                </p:cTn>
                              </p:par>
                              <p:par>
                                <p:cTn id="103" presetID="10" presetClass="entr" presetSubtype="0" fill="hold" grpId="1" nodeType="withEffect">
                                  <p:stCondLst>
                                    <p:cond delay="0"/>
                                  </p:stCondLst>
                                  <p:childTnLst>
                                    <p:set>
                                      <p:cBhvr>
                                        <p:cTn id="104" dur="1" fill="hold">
                                          <p:stCondLst>
                                            <p:cond delay="0"/>
                                          </p:stCondLst>
                                        </p:cTn>
                                        <p:tgtEl>
                                          <p:spTgt spid="63"/>
                                        </p:tgtEl>
                                        <p:attrNameLst>
                                          <p:attrName>style.visibility</p:attrName>
                                        </p:attrNameLst>
                                      </p:cBhvr>
                                      <p:to>
                                        <p:strVal val="visible"/>
                                      </p:to>
                                    </p:set>
                                    <p:animEffect transition="in" filter="fade">
                                      <p:cBhvr>
                                        <p:cTn id="105" dur="500"/>
                                        <p:tgtEl>
                                          <p:spTgt spid="63"/>
                                        </p:tgtEl>
                                      </p:cBhvr>
                                    </p:animEffect>
                                  </p:childTnLst>
                                </p:cTn>
                              </p:par>
                              <p:par>
                                <p:cTn id="106" presetID="10" presetClass="entr" presetSubtype="0" fill="hold" grpId="1" nodeType="withEffect">
                                  <p:stCondLst>
                                    <p:cond delay="0"/>
                                  </p:stCondLst>
                                  <p:childTnLst>
                                    <p:set>
                                      <p:cBhvr>
                                        <p:cTn id="107" dur="1" fill="hold">
                                          <p:stCondLst>
                                            <p:cond delay="0"/>
                                          </p:stCondLst>
                                        </p:cTn>
                                        <p:tgtEl>
                                          <p:spTgt spid="60"/>
                                        </p:tgtEl>
                                        <p:attrNameLst>
                                          <p:attrName>style.visibility</p:attrName>
                                        </p:attrNameLst>
                                      </p:cBhvr>
                                      <p:to>
                                        <p:strVal val="visible"/>
                                      </p:to>
                                    </p:set>
                                    <p:animEffect transition="in" filter="fade">
                                      <p:cBhvr>
                                        <p:cTn id="108" dur="500"/>
                                        <p:tgtEl>
                                          <p:spTgt spid="60"/>
                                        </p:tgtEl>
                                      </p:cBhvr>
                                    </p:animEffect>
                                  </p:childTnLst>
                                </p:cTn>
                              </p:par>
                              <p:par>
                                <p:cTn id="109" presetID="10" presetClass="entr" presetSubtype="0" fill="hold" grpId="1" nodeType="withEffect">
                                  <p:stCondLst>
                                    <p:cond delay="0"/>
                                  </p:stCondLst>
                                  <p:childTnLst>
                                    <p:set>
                                      <p:cBhvr>
                                        <p:cTn id="110" dur="1" fill="hold">
                                          <p:stCondLst>
                                            <p:cond delay="0"/>
                                          </p:stCondLst>
                                        </p:cTn>
                                        <p:tgtEl>
                                          <p:spTgt spid="61"/>
                                        </p:tgtEl>
                                        <p:attrNameLst>
                                          <p:attrName>style.visibility</p:attrName>
                                        </p:attrNameLst>
                                      </p:cBhvr>
                                      <p:to>
                                        <p:strVal val="visible"/>
                                      </p:to>
                                    </p:set>
                                    <p:animEffect transition="in" filter="fade">
                                      <p:cBhvr>
                                        <p:cTn id="111" dur="500"/>
                                        <p:tgtEl>
                                          <p:spTgt spid="61"/>
                                        </p:tgtEl>
                                      </p:cBhvr>
                                    </p:animEffect>
                                  </p:childTnLst>
                                </p:cTn>
                              </p:par>
                              <p:par>
                                <p:cTn id="112" presetID="10" presetClass="entr" presetSubtype="0" fill="hold" grpId="1" nodeType="withEffect">
                                  <p:stCondLst>
                                    <p:cond delay="0"/>
                                  </p:stCondLst>
                                  <p:childTnLst>
                                    <p:set>
                                      <p:cBhvr>
                                        <p:cTn id="113" dur="1" fill="hold">
                                          <p:stCondLst>
                                            <p:cond delay="0"/>
                                          </p:stCondLst>
                                        </p:cTn>
                                        <p:tgtEl>
                                          <p:spTgt spid="62"/>
                                        </p:tgtEl>
                                        <p:attrNameLst>
                                          <p:attrName>style.visibility</p:attrName>
                                        </p:attrNameLst>
                                      </p:cBhvr>
                                      <p:to>
                                        <p:strVal val="visible"/>
                                      </p:to>
                                    </p:set>
                                    <p:animEffect transition="in" filter="fade">
                                      <p:cBhvr>
                                        <p:cTn id="114" dur="500"/>
                                        <p:tgtEl>
                                          <p:spTgt spid="62"/>
                                        </p:tgtEl>
                                      </p:cBhvr>
                                    </p:animEffect>
                                  </p:childTnLst>
                                </p:cTn>
                              </p:par>
                            </p:childTnLst>
                          </p:cTn>
                        </p:par>
                      </p:childTnLst>
                    </p:cTn>
                  </p:par>
                  <p:par>
                    <p:cTn id="115" fill="hold">
                      <p:stCondLst>
                        <p:cond delay="indefinite"/>
                      </p:stCondLst>
                      <p:childTnLst>
                        <p:par>
                          <p:cTn id="116" fill="hold">
                            <p:stCondLst>
                              <p:cond delay="0"/>
                            </p:stCondLst>
                            <p:childTnLst>
                              <p:par>
                                <p:cTn id="117" presetID="10" presetClass="entr" presetSubtype="0" fill="hold" grpId="0" nodeType="clickEffect">
                                  <p:stCondLst>
                                    <p:cond delay="0"/>
                                  </p:stCondLst>
                                  <p:childTnLst>
                                    <p:set>
                                      <p:cBhvr>
                                        <p:cTn id="118" dur="1" fill="hold">
                                          <p:stCondLst>
                                            <p:cond delay="0"/>
                                          </p:stCondLst>
                                        </p:cTn>
                                        <p:tgtEl>
                                          <p:spTgt spid="48"/>
                                        </p:tgtEl>
                                        <p:attrNameLst>
                                          <p:attrName>style.visibility</p:attrName>
                                        </p:attrNameLst>
                                      </p:cBhvr>
                                      <p:to>
                                        <p:strVal val="visible"/>
                                      </p:to>
                                    </p:set>
                                    <p:animEffect transition="in" filter="fade">
                                      <p:cBhvr>
                                        <p:cTn id="119" dur="500"/>
                                        <p:tgtEl>
                                          <p:spTgt spid="48"/>
                                        </p:tgtEl>
                                      </p:cBhvr>
                                    </p:animEffect>
                                  </p:childTnLst>
                                </p:cTn>
                              </p:par>
                              <p:par>
                                <p:cTn id="120" presetID="10" presetClass="entr" presetSubtype="0" fill="hold" nodeType="withEffect">
                                  <p:stCondLst>
                                    <p:cond delay="0"/>
                                  </p:stCondLst>
                                  <p:childTnLst>
                                    <p:set>
                                      <p:cBhvr>
                                        <p:cTn id="121" dur="1" fill="hold">
                                          <p:stCondLst>
                                            <p:cond delay="0"/>
                                          </p:stCondLst>
                                        </p:cTn>
                                        <p:tgtEl>
                                          <p:spTgt spid="67"/>
                                        </p:tgtEl>
                                        <p:attrNameLst>
                                          <p:attrName>style.visibility</p:attrName>
                                        </p:attrNameLst>
                                      </p:cBhvr>
                                      <p:to>
                                        <p:strVal val="visible"/>
                                      </p:to>
                                    </p:set>
                                    <p:animEffect transition="in" filter="fade">
                                      <p:cBhvr>
                                        <p:cTn id="122" dur="500"/>
                                        <p:tgtEl>
                                          <p:spTgt spid="67"/>
                                        </p:tgtEl>
                                      </p:cBhvr>
                                    </p:animEffect>
                                  </p:childTnLst>
                                </p:cTn>
                              </p:par>
                              <p:par>
                                <p:cTn id="123" presetID="10" presetClass="entr" presetSubtype="0" fill="hold" grpId="2" nodeType="withEffect">
                                  <p:stCondLst>
                                    <p:cond delay="0"/>
                                  </p:stCondLst>
                                  <p:childTnLst>
                                    <p:set>
                                      <p:cBhvr>
                                        <p:cTn id="124" dur="1" fill="hold">
                                          <p:stCondLst>
                                            <p:cond delay="0"/>
                                          </p:stCondLst>
                                        </p:cTn>
                                        <p:tgtEl>
                                          <p:spTgt spid="47"/>
                                        </p:tgtEl>
                                        <p:attrNameLst>
                                          <p:attrName>style.visibility</p:attrName>
                                        </p:attrNameLst>
                                      </p:cBhvr>
                                      <p:to>
                                        <p:strVal val="visible"/>
                                      </p:to>
                                    </p:set>
                                    <p:animEffect transition="in" filter="fade">
                                      <p:cBhvr>
                                        <p:cTn id="125" dur="500"/>
                                        <p:tgtEl>
                                          <p:spTgt spid="47"/>
                                        </p:tgtEl>
                                      </p:cBhvr>
                                    </p:animEffect>
                                  </p:childTnLst>
                                </p:cTn>
                              </p:par>
                            </p:childTnLst>
                          </p:cTn>
                        </p:par>
                        <p:par>
                          <p:cTn id="126" fill="hold">
                            <p:stCondLst>
                              <p:cond delay="500"/>
                            </p:stCondLst>
                            <p:childTnLst>
                              <p:par>
                                <p:cTn id="127" presetID="57" presetClass="path" presetSubtype="0" accel="50000" decel="50000" fill="hold" grpId="0" nodeType="afterEffect">
                                  <p:stCondLst>
                                    <p:cond delay="0"/>
                                  </p:stCondLst>
                                  <p:childTnLst>
                                    <p:animMotion origin="layout" path="M -0.13993 0.1618 L -0.13993 0.08055 C -0.13993 0.04444 -0.10174 1.85185E-6 -0.07014 1.85185E-6 L 3.61111E-6 1.85185E-6 " pathEditMode="relative" rAng="0" ptsTypes="FfFF">
                                      <p:cBhvr>
                                        <p:cTn id="128" dur="2500" spd="-100000" fill="hold"/>
                                        <p:tgtEl>
                                          <p:spTgt spid="47"/>
                                        </p:tgtEl>
                                        <p:attrNameLst>
                                          <p:attrName>ppt_x</p:attrName>
                                          <p:attrName>ppt_y</p:attrName>
                                        </p:attrNameLst>
                                      </p:cBhvr>
                                      <p:rCtr x="6997" y="-8102"/>
                                    </p:animMotion>
                                  </p:childTnLst>
                                </p:cTn>
                              </p:par>
                              <p:par>
                                <p:cTn id="129" presetID="10" presetClass="exit" presetSubtype="0" fill="hold" grpId="1" nodeType="withEffect">
                                  <p:stCondLst>
                                    <p:cond delay="0"/>
                                  </p:stCondLst>
                                  <p:childTnLst>
                                    <p:animEffect transition="out" filter="fade">
                                      <p:cBhvr>
                                        <p:cTn id="130" dur="500"/>
                                        <p:tgtEl>
                                          <p:spTgt spid="48"/>
                                        </p:tgtEl>
                                      </p:cBhvr>
                                    </p:animEffect>
                                    <p:set>
                                      <p:cBhvr>
                                        <p:cTn id="131" dur="1" fill="hold">
                                          <p:stCondLst>
                                            <p:cond delay="499"/>
                                          </p:stCondLst>
                                        </p:cTn>
                                        <p:tgtEl>
                                          <p:spTgt spid="48"/>
                                        </p:tgtEl>
                                        <p:attrNameLst>
                                          <p:attrName>style.visibility</p:attrName>
                                        </p:attrNameLst>
                                      </p:cBhvr>
                                      <p:to>
                                        <p:strVal val="hidden"/>
                                      </p:to>
                                    </p:set>
                                  </p:childTnLst>
                                </p:cTn>
                              </p:par>
                              <p:par>
                                <p:cTn id="132" presetID="10" presetClass="exit" presetSubtype="0" fill="hold" nodeType="withEffect">
                                  <p:stCondLst>
                                    <p:cond delay="0"/>
                                  </p:stCondLst>
                                  <p:childTnLst>
                                    <p:animEffect transition="out" filter="fade">
                                      <p:cBhvr>
                                        <p:cTn id="133" dur="500"/>
                                        <p:tgtEl>
                                          <p:spTgt spid="67"/>
                                        </p:tgtEl>
                                      </p:cBhvr>
                                    </p:animEffect>
                                    <p:set>
                                      <p:cBhvr>
                                        <p:cTn id="134" dur="1" fill="hold">
                                          <p:stCondLst>
                                            <p:cond delay="499"/>
                                          </p:stCondLst>
                                        </p:cTn>
                                        <p:tgtEl>
                                          <p:spTgt spid="67"/>
                                        </p:tgtEl>
                                        <p:attrNameLst>
                                          <p:attrName>style.visibility</p:attrName>
                                        </p:attrNameLst>
                                      </p:cBhvr>
                                      <p:to>
                                        <p:strVal val="hidden"/>
                                      </p:to>
                                    </p:set>
                                  </p:childTnLst>
                                </p:cTn>
                              </p:par>
                            </p:childTnLst>
                          </p:cTn>
                        </p:par>
                        <p:par>
                          <p:cTn id="135" fill="hold">
                            <p:stCondLst>
                              <p:cond delay="3000"/>
                            </p:stCondLst>
                            <p:childTnLst>
                              <p:par>
                                <p:cTn id="136" presetID="10" presetClass="exit" presetSubtype="0" fill="hold" grpId="1" nodeType="afterEffect">
                                  <p:stCondLst>
                                    <p:cond delay="0"/>
                                  </p:stCondLst>
                                  <p:childTnLst>
                                    <p:animEffect transition="out" filter="fade">
                                      <p:cBhvr>
                                        <p:cTn id="137" dur="500"/>
                                        <p:tgtEl>
                                          <p:spTgt spid="47"/>
                                        </p:tgtEl>
                                      </p:cBhvr>
                                    </p:animEffect>
                                    <p:set>
                                      <p:cBhvr>
                                        <p:cTn id="138" dur="1" fill="hold">
                                          <p:stCondLst>
                                            <p:cond delay="499"/>
                                          </p:stCondLst>
                                        </p:cTn>
                                        <p:tgtEl>
                                          <p:spTgt spid="47"/>
                                        </p:tgtEl>
                                        <p:attrNameLst>
                                          <p:attrName>style.visibility</p:attrName>
                                        </p:attrNameLst>
                                      </p:cBhvr>
                                      <p:to>
                                        <p:strVal val="hidden"/>
                                      </p:to>
                                    </p:set>
                                  </p:childTnLst>
                                </p:cTn>
                              </p:par>
                              <p:par>
                                <p:cTn id="139" presetID="10" presetClass="entr" presetSubtype="0" fill="hold" nodeType="withEffect">
                                  <p:stCondLst>
                                    <p:cond delay="0"/>
                                  </p:stCondLst>
                                  <p:childTnLst>
                                    <p:set>
                                      <p:cBhvr>
                                        <p:cTn id="140" dur="1" fill="hold">
                                          <p:stCondLst>
                                            <p:cond delay="0"/>
                                          </p:stCondLst>
                                        </p:cTn>
                                        <p:tgtEl>
                                          <p:spTgt spid="49"/>
                                        </p:tgtEl>
                                        <p:attrNameLst>
                                          <p:attrName>style.visibility</p:attrName>
                                        </p:attrNameLst>
                                      </p:cBhvr>
                                      <p:to>
                                        <p:strVal val="visible"/>
                                      </p:to>
                                    </p:set>
                                    <p:animEffect transition="in" filter="fade">
                                      <p:cBhvr>
                                        <p:cTn id="141" dur="500"/>
                                        <p:tgtEl>
                                          <p:spTgt spid="49"/>
                                        </p:tgtEl>
                                      </p:cBhvr>
                                    </p:animEffect>
                                  </p:childTnLst>
                                </p:cTn>
                              </p:par>
                            </p:childTnLst>
                          </p:cTn>
                        </p:par>
                        <p:par>
                          <p:cTn id="142" fill="hold">
                            <p:stCondLst>
                              <p:cond delay="3500"/>
                            </p:stCondLst>
                            <p:childTnLst>
                              <p:par>
                                <p:cTn id="143" presetID="1" presetClass="entr" presetSubtype="0" fill="hold" grpId="1" nodeType="afterEffect">
                                  <p:stCondLst>
                                    <p:cond delay="0"/>
                                  </p:stCondLst>
                                  <p:childTnLst>
                                    <p:set>
                                      <p:cBhvr>
                                        <p:cTn id="144" dur="1" fill="hold">
                                          <p:stCondLst>
                                            <p:cond delay="0"/>
                                          </p:stCondLst>
                                        </p:cTn>
                                        <p:tgtEl>
                                          <p:spTgt spid="52"/>
                                        </p:tgtEl>
                                        <p:attrNameLst>
                                          <p:attrName>style.visibility</p:attrName>
                                        </p:attrNameLst>
                                      </p:cBhvr>
                                      <p:to>
                                        <p:strVal val="visible"/>
                                      </p:to>
                                    </p:set>
                                  </p:childTnLst>
                                </p:cTn>
                              </p:par>
                              <p:par>
                                <p:cTn id="145" presetID="1" presetClass="entr" presetSubtype="0" fill="hold" grpId="1" nodeType="withEffect">
                                  <p:stCondLst>
                                    <p:cond delay="0"/>
                                  </p:stCondLst>
                                  <p:childTnLst>
                                    <p:set>
                                      <p:cBhvr>
                                        <p:cTn id="146" dur="1" fill="hold">
                                          <p:stCondLst>
                                            <p:cond delay="0"/>
                                          </p:stCondLst>
                                        </p:cTn>
                                        <p:tgtEl>
                                          <p:spTgt spid="53"/>
                                        </p:tgtEl>
                                        <p:attrNameLst>
                                          <p:attrName>style.visibility</p:attrName>
                                        </p:attrNameLst>
                                      </p:cBhvr>
                                      <p:to>
                                        <p:strVal val="visible"/>
                                      </p:to>
                                    </p:set>
                                  </p:childTnLst>
                                </p:cTn>
                              </p:par>
                              <p:par>
                                <p:cTn id="147" presetID="1" presetClass="entr" presetSubtype="0" fill="hold" grpId="1" nodeType="withEffect">
                                  <p:stCondLst>
                                    <p:cond delay="0"/>
                                  </p:stCondLst>
                                  <p:childTnLst>
                                    <p:set>
                                      <p:cBhvr>
                                        <p:cTn id="148" dur="1" fill="hold">
                                          <p:stCondLst>
                                            <p:cond delay="0"/>
                                          </p:stCondLst>
                                        </p:cTn>
                                        <p:tgtEl>
                                          <p:spTgt spid="115"/>
                                        </p:tgtEl>
                                        <p:attrNameLst>
                                          <p:attrName>style.visibility</p:attrName>
                                        </p:attrNameLst>
                                      </p:cBhvr>
                                      <p:to>
                                        <p:strVal val="visible"/>
                                      </p:to>
                                    </p:set>
                                  </p:childTnLst>
                                </p:cTn>
                              </p:par>
                              <p:par>
                                <p:cTn id="149" presetID="1" presetClass="entr" presetSubtype="0" fill="hold" grpId="1" nodeType="withEffect">
                                  <p:stCondLst>
                                    <p:cond delay="0"/>
                                  </p:stCondLst>
                                  <p:childTnLst>
                                    <p:set>
                                      <p:cBhvr>
                                        <p:cTn id="150" dur="1" fill="hold">
                                          <p:stCondLst>
                                            <p:cond delay="0"/>
                                          </p:stCondLst>
                                        </p:cTn>
                                        <p:tgtEl>
                                          <p:spTgt spid="54"/>
                                        </p:tgtEl>
                                        <p:attrNameLst>
                                          <p:attrName>style.visibility</p:attrName>
                                        </p:attrNameLst>
                                      </p:cBhvr>
                                      <p:to>
                                        <p:strVal val="visible"/>
                                      </p:to>
                                    </p:set>
                                  </p:childTnLst>
                                </p:cTn>
                              </p:par>
                              <p:par>
                                <p:cTn id="151" presetID="1" presetClass="entr" presetSubtype="0" fill="hold" grpId="1" nodeType="withEffect">
                                  <p:stCondLst>
                                    <p:cond delay="0"/>
                                  </p:stCondLst>
                                  <p:childTnLst>
                                    <p:set>
                                      <p:cBhvr>
                                        <p:cTn id="152" dur="1" fill="hold">
                                          <p:stCondLst>
                                            <p:cond delay="0"/>
                                          </p:stCondLst>
                                        </p:cTn>
                                        <p:tgtEl>
                                          <p:spTgt spid="55"/>
                                        </p:tgtEl>
                                        <p:attrNameLst>
                                          <p:attrName>style.visibility</p:attrName>
                                        </p:attrNameLst>
                                      </p:cBhvr>
                                      <p:to>
                                        <p:strVal val="visible"/>
                                      </p:to>
                                    </p:set>
                                  </p:childTnLst>
                                </p:cTn>
                              </p:par>
                              <p:par>
                                <p:cTn id="153" presetID="1" presetClass="entr" presetSubtype="0" fill="hold" grpId="1" nodeType="withEffect">
                                  <p:stCondLst>
                                    <p:cond delay="0"/>
                                  </p:stCondLst>
                                  <p:childTnLst>
                                    <p:set>
                                      <p:cBhvr>
                                        <p:cTn id="154" dur="1" fill="hold">
                                          <p:stCondLst>
                                            <p:cond delay="0"/>
                                          </p:stCondLst>
                                        </p:cTn>
                                        <p:tgtEl>
                                          <p:spTgt spid="116"/>
                                        </p:tgtEl>
                                        <p:attrNameLst>
                                          <p:attrName>style.visibility</p:attrName>
                                        </p:attrNameLst>
                                      </p:cBhvr>
                                      <p:to>
                                        <p:strVal val="visible"/>
                                      </p:to>
                                    </p:set>
                                  </p:childTnLst>
                                </p:cTn>
                              </p:par>
                              <p:par>
                                <p:cTn id="155" presetID="1" presetClass="entr" presetSubtype="0" fill="hold" grpId="1" nodeType="withEffect">
                                  <p:stCondLst>
                                    <p:cond delay="0"/>
                                  </p:stCondLst>
                                  <p:childTnLst>
                                    <p:set>
                                      <p:cBhvr>
                                        <p:cTn id="156" dur="1" fill="hold">
                                          <p:stCondLst>
                                            <p:cond delay="0"/>
                                          </p:stCondLst>
                                        </p:cTn>
                                        <p:tgtEl>
                                          <p:spTgt spid="56"/>
                                        </p:tgtEl>
                                        <p:attrNameLst>
                                          <p:attrName>style.visibility</p:attrName>
                                        </p:attrNameLst>
                                      </p:cBhvr>
                                      <p:to>
                                        <p:strVal val="visible"/>
                                      </p:to>
                                    </p:set>
                                  </p:childTnLst>
                                </p:cTn>
                              </p:par>
                              <p:par>
                                <p:cTn id="157" presetID="1" presetClass="entr" presetSubtype="0" fill="hold" grpId="1" nodeType="withEffect">
                                  <p:stCondLst>
                                    <p:cond delay="0"/>
                                  </p:stCondLst>
                                  <p:childTnLst>
                                    <p:set>
                                      <p:cBhvr>
                                        <p:cTn id="158" dur="1" fill="hold">
                                          <p:stCondLst>
                                            <p:cond delay="0"/>
                                          </p:stCondLst>
                                        </p:cTn>
                                        <p:tgtEl>
                                          <p:spTgt spid="57"/>
                                        </p:tgtEl>
                                        <p:attrNameLst>
                                          <p:attrName>style.visibility</p:attrName>
                                        </p:attrNameLst>
                                      </p:cBhvr>
                                      <p:to>
                                        <p:strVal val="visible"/>
                                      </p:to>
                                    </p:set>
                                  </p:childTnLst>
                                </p:cTn>
                              </p:par>
                              <p:par>
                                <p:cTn id="159" presetID="1" presetClass="entr" presetSubtype="0" fill="hold" grpId="1" nodeType="withEffect">
                                  <p:stCondLst>
                                    <p:cond delay="0"/>
                                  </p:stCondLst>
                                  <p:childTnLst>
                                    <p:set>
                                      <p:cBhvr>
                                        <p:cTn id="160" dur="1" fill="hold">
                                          <p:stCondLst>
                                            <p:cond delay="0"/>
                                          </p:stCondLst>
                                        </p:cTn>
                                        <p:tgtEl>
                                          <p:spTgt spid="58"/>
                                        </p:tgtEl>
                                        <p:attrNameLst>
                                          <p:attrName>style.visibility</p:attrName>
                                        </p:attrNameLst>
                                      </p:cBhvr>
                                      <p:to>
                                        <p:strVal val="visible"/>
                                      </p:to>
                                    </p:set>
                                  </p:childTnLst>
                                </p:cTn>
                              </p:par>
                              <p:par>
                                <p:cTn id="161" presetID="1" presetClass="entr" presetSubtype="0" fill="hold" grpId="1" nodeType="withEffect">
                                  <p:stCondLst>
                                    <p:cond delay="0"/>
                                  </p:stCondLst>
                                  <p:childTnLst>
                                    <p:set>
                                      <p:cBhvr>
                                        <p:cTn id="162" dur="1" fill="hold">
                                          <p:stCondLst>
                                            <p:cond delay="0"/>
                                          </p:stCondLst>
                                        </p:cTn>
                                        <p:tgtEl>
                                          <p:spTgt spid="59"/>
                                        </p:tgtEl>
                                        <p:attrNameLst>
                                          <p:attrName>style.visibility</p:attrName>
                                        </p:attrNameLst>
                                      </p:cBhvr>
                                      <p:to>
                                        <p:strVal val="visible"/>
                                      </p:to>
                                    </p:set>
                                  </p:childTnLst>
                                </p:cTn>
                              </p:par>
                            </p:childTnLst>
                          </p:cTn>
                        </p:par>
                        <p:par>
                          <p:cTn id="163" fill="hold">
                            <p:stCondLst>
                              <p:cond delay="3500"/>
                            </p:stCondLst>
                            <p:childTnLst>
                              <p:par>
                                <p:cTn id="164" presetID="0" presetClass="path" presetSubtype="0" accel="50000" decel="50000" fill="hold" grpId="0" nodeType="afterEffect">
                                  <p:stCondLst>
                                    <p:cond delay="750"/>
                                  </p:stCondLst>
                                  <p:childTnLst>
                                    <p:animMotion origin="layout" path="M 1.38889E-6 -0.00093 L -0.0342 -0.01505 L -0.05538 -0.00509 L -0.07431 0.0206 L -0.07882 0.03472 " pathEditMode="relative" rAng="0" ptsTypes="AAAAA">
                                      <p:cBhvr>
                                        <p:cTn id="165" dur="3000" fill="hold"/>
                                        <p:tgtEl>
                                          <p:spTgt spid="52"/>
                                        </p:tgtEl>
                                        <p:attrNameLst>
                                          <p:attrName>ppt_x</p:attrName>
                                          <p:attrName>ppt_y</p:attrName>
                                        </p:attrNameLst>
                                      </p:cBhvr>
                                      <p:rCtr x="-3941" y="1065"/>
                                    </p:animMotion>
                                  </p:childTnLst>
                                </p:cTn>
                              </p:par>
                              <p:par>
                                <p:cTn id="166" presetID="0" presetClass="path" presetSubtype="0" accel="50000" decel="50000" fill="hold" grpId="0" nodeType="withEffect">
                                  <p:stCondLst>
                                    <p:cond delay="0"/>
                                  </p:stCondLst>
                                  <p:childTnLst>
                                    <p:animMotion origin="layout" path="M 1.38889E-6 3.33333E-6 L -0.02934 -0.01436 L -0.04792 -0.02107 L -0.06632 -0.02477 L -0.06684 -0.02338 " pathEditMode="relative" rAng="1048228" ptsTypes="AAAAA">
                                      <p:cBhvr>
                                        <p:cTn id="167" dur="3000" fill="hold"/>
                                        <p:tgtEl>
                                          <p:spTgt spid="53"/>
                                        </p:tgtEl>
                                        <p:attrNameLst>
                                          <p:attrName>ppt_x</p:attrName>
                                          <p:attrName>ppt_y</p:attrName>
                                        </p:attrNameLst>
                                      </p:cBhvr>
                                      <p:rCtr x="-3316" y="-1273"/>
                                    </p:animMotion>
                                  </p:childTnLst>
                                </p:cTn>
                              </p:par>
                              <p:par>
                                <p:cTn id="168" presetID="0" presetClass="path" presetSubtype="0" accel="50000" decel="50000" fill="hold" grpId="0" nodeType="withEffect">
                                  <p:stCondLst>
                                    <p:cond delay="0"/>
                                  </p:stCondLst>
                                  <p:childTnLst>
                                    <p:animMotion origin="layout" path="M -0.00035 0.00139 L -0.01268 -0.01736 L -0.02188 -0.00694 L -0.03316 0.02361 L -0.03733 0.04583 " pathEditMode="relative" rAng="487806" ptsTypes="AAAAA">
                                      <p:cBhvr>
                                        <p:cTn id="169" dur="3000" fill="hold"/>
                                        <p:tgtEl>
                                          <p:spTgt spid="115"/>
                                        </p:tgtEl>
                                        <p:attrNameLst>
                                          <p:attrName>ppt_x</p:attrName>
                                          <p:attrName>ppt_y</p:attrName>
                                        </p:attrNameLst>
                                      </p:cBhvr>
                                      <p:rCtr x="-1771" y="1412"/>
                                    </p:animMotion>
                                  </p:childTnLst>
                                </p:cTn>
                              </p:par>
                              <p:par>
                                <p:cTn id="170" presetID="0" presetClass="path" presetSubtype="0" accel="50000" decel="50000" fill="hold" grpId="0" nodeType="withEffect">
                                  <p:stCondLst>
                                    <p:cond delay="0"/>
                                  </p:stCondLst>
                                  <p:childTnLst>
                                    <p:animMotion origin="layout" path="M 0.00087 0.0007 L -0.0335 -0.01273 L -0.05468 -0.0037 L -0.07395 0.02246 L -0.07864 0.03611 " pathEditMode="relative" rAng="0" ptsTypes="AAAAA">
                                      <p:cBhvr>
                                        <p:cTn id="171" dur="3000" fill="hold"/>
                                        <p:tgtEl>
                                          <p:spTgt spid="54"/>
                                        </p:tgtEl>
                                        <p:attrNameLst>
                                          <p:attrName>ppt_x</p:attrName>
                                          <p:attrName>ppt_y</p:attrName>
                                        </p:attrNameLst>
                                      </p:cBhvr>
                                      <p:rCtr x="-3976" y="1088"/>
                                    </p:animMotion>
                                  </p:childTnLst>
                                </p:cTn>
                              </p:par>
                              <p:par>
                                <p:cTn id="172" presetID="0" presetClass="path" presetSubtype="0" accel="50000" decel="50000" fill="hold" grpId="0" nodeType="withEffect">
                                  <p:stCondLst>
                                    <p:cond delay="0"/>
                                  </p:stCondLst>
                                  <p:childTnLst>
                                    <p:animMotion origin="layout" path="M -3.33333E-6 -2.59259E-6 L -0.05382 -0.0074 L -0.08038 -0.02731 L -0.1026 -0.06227 L -0.10173 -0.07338 " pathEditMode="relative" rAng="1048228" ptsTypes="AAAAA">
                                      <p:cBhvr>
                                        <p:cTn id="173" dur="3000" fill="hold"/>
                                        <p:tgtEl>
                                          <p:spTgt spid="55"/>
                                        </p:tgtEl>
                                        <p:attrNameLst>
                                          <p:attrName>ppt_x</p:attrName>
                                          <p:attrName>ppt_y</p:attrName>
                                        </p:attrNameLst>
                                      </p:cBhvr>
                                      <p:rCtr x="-5243" y="-2986"/>
                                    </p:animMotion>
                                  </p:childTnLst>
                                </p:cTn>
                              </p:par>
                              <p:par>
                                <p:cTn id="174" presetID="0" presetClass="path" presetSubtype="0" accel="50000" decel="50000" fill="hold" grpId="0" nodeType="withEffect">
                                  <p:stCondLst>
                                    <p:cond delay="0"/>
                                  </p:stCondLst>
                                  <p:childTnLst>
                                    <p:animMotion origin="layout" path="M 2.77778E-7 2.59259E-6 L -0.03021 -0.01297 L -0.04861 -0.00417 L -0.06545 0.01898 L -0.06944 0.03194 " pathEditMode="relative" rAng="0" ptsTypes="AAAAA">
                                      <p:cBhvr>
                                        <p:cTn id="175" dur="3000" fill="hold"/>
                                        <p:tgtEl>
                                          <p:spTgt spid="116"/>
                                        </p:tgtEl>
                                        <p:attrNameLst>
                                          <p:attrName>ppt_x</p:attrName>
                                          <p:attrName>ppt_y</p:attrName>
                                        </p:attrNameLst>
                                      </p:cBhvr>
                                      <p:rCtr x="-3472" y="949"/>
                                    </p:animMotion>
                                  </p:childTnLst>
                                </p:cTn>
                              </p:par>
                              <p:par>
                                <p:cTn id="176" presetID="0" presetClass="path" presetSubtype="0" accel="50000" decel="50000" fill="hold" grpId="0" nodeType="withEffect">
                                  <p:stCondLst>
                                    <p:cond delay="0"/>
                                  </p:stCondLst>
                                  <p:childTnLst>
                                    <p:animMotion origin="layout" path="M -0.00017 0.00046 L -0.0349 -0.0169 L -0.05695 -0.025 L -0.07761 -0.02801 L -0.08229 -0.02778 " pathEditMode="relative" rAng="1048228" ptsTypes="AAAAA">
                                      <p:cBhvr>
                                        <p:cTn id="177" dur="3000" fill="hold"/>
                                        <p:tgtEl>
                                          <p:spTgt spid="56"/>
                                        </p:tgtEl>
                                        <p:attrNameLst>
                                          <p:attrName>ppt_x</p:attrName>
                                          <p:attrName>ppt_y</p:attrName>
                                        </p:attrNameLst>
                                      </p:cBhvr>
                                      <p:rCtr x="-4080" y="-1551"/>
                                    </p:animMotion>
                                  </p:childTnLst>
                                </p:cTn>
                              </p:par>
                              <p:par>
                                <p:cTn id="178" presetID="0" presetClass="path" presetSubtype="0" accel="50000" decel="50000" fill="hold" grpId="0" nodeType="withEffect">
                                  <p:stCondLst>
                                    <p:cond delay="0"/>
                                  </p:stCondLst>
                                  <p:childTnLst>
                                    <p:animMotion origin="layout" path="M 2.5E-6 -0.00116 L -0.02726 0.01481 L -0.04427 0.00255 L -0.0592 -0.025 L -0.06268 -0.03773 " pathEditMode="relative" rAng="0" ptsTypes="AAAAA">
                                      <p:cBhvr>
                                        <p:cTn id="179" dur="3000" fill="hold"/>
                                        <p:tgtEl>
                                          <p:spTgt spid="57"/>
                                        </p:tgtEl>
                                        <p:attrNameLst>
                                          <p:attrName>ppt_x</p:attrName>
                                          <p:attrName>ppt_y</p:attrName>
                                        </p:attrNameLst>
                                      </p:cBhvr>
                                      <p:rCtr x="-3142" y="-1042"/>
                                    </p:animMotion>
                                  </p:childTnLst>
                                </p:cTn>
                              </p:par>
                              <p:par>
                                <p:cTn id="180" presetID="0" presetClass="path" presetSubtype="0" accel="50000" decel="50000" fill="hold" grpId="0" nodeType="withEffect">
                                  <p:stCondLst>
                                    <p:cond delay="0"/>
                                  </p:stCondLst>
                                  <p:childTnLst>
                                    <p:animMotion origin="layout" path="M -0.00017 -0.00116 L -0.02847 -0.01065 L -0.04461 -0.01898 L -0.05972 -0.02986 L -0.0618 -0.03264 " pathEditMode="relative" rAng="1048228" ptsTypes="AAAAA">
                                      <p:cBhvr>
                                        <p:cTn id="181" dur="3000" fill="hold"/>
                                        <p:tgtEl>
                                          <p:spTgt spid="58"/>
                                        </p:tgtEl>
                                        <p:attrNameLst>
                                          <p:attrName>ppt_x</p:attrName>
                                          <p:attrName>ppt_y</p:attrName>
                                        </p:attrNameLst>
                                      </p:cBhvr>
                                      <p:rCtr x="-3108" y="-1481"/>
                                    </p:animMotion>
                                  </p:childTnLst>
                                </p:cTn>
                              </p:par>
                              <p:par>
                                <p:cTn id="182" presetID="0" presetClass="path" presetSubtype="0" accel="50000" decel="50000" fill="hold" grpId="0" nodeType="withEffect">
                                  <p:stCondLst>
                                    <p:cond delay="0"/>
                                  </p:stCondLst>
                                  <p:childTnLst>
                                    <p:animMotion origin="layout" path="M -0.00018 0.00092 L -0.03021 -0.00903 L -0.04879 -0.00209 L -0.06545 0.01597 L -0.06945 0.02615 " pathEditMode="relative" rAng="0" ptsTypes="AAAAA">
                                      <p:cBhvr>
                                        <p:cTn id="183" dur="3000" fill="hold"/>
                                        <p:tgtEl>
                                          <p:spTgt spid="59"/>
                                        </p:tgtEl>
                                        <p:attrNameLst>
                                          <p:attrName>ppt_x</p:attrName>
                                          <p:attrName>ppt_y</p:attrName>
                                        </p:attrNameLst>
                                      </p:cBhvr>
                                      <p:rCtr x="-3472" y="764"/>
                                    </p:animMotion>
                                  </p:childTnLst>
                                </p:cTn>
                              </p:par>
                            </p:childTnLst>
                          </p:cTn>
                        </p:par>
                      </p:childTnLst>
                    </p:cTn>
                  </p:par>
                  <p:par>
                    <p:cTn id="184" fill="hold">
                      <p:stCondLst>
                        <p:cond delay="indefinite"/>
                      </p:stCondLst>
                      <p:childTnLst>
                        <p:par>
                          <p:cTn id="185" fill="hold">
                            <p:stCondLst>
                              <p:cond delay="0"/>
                            </p:stCondLst>
                            <p:childTnLst>
                              <p:par>
                                <p:cTn id="186" presetID="10" presetClass="exit" presetSubtype="0" fill="hold" nodeType="clickEffect">
                                  <p:stCondLst>
                                    <p:cond delay="0"/>
                                  </p:stCondLst>
                                  <p:childTnLst>
                                    <p:animEffect transition="out" filter="fade">
                                      <p:cBhvr>
                                        <p:cTn id="187" dur="500"/>
                                        <p:tgtEl>
                                          <p:spTgt spid="66"/>
                                        </p:tgtEl>
                                      </p:cBhvr>
                                    </p:animEffect>
                                    <p:set>
                                      <p:cBhvr>
                                        <p:cTn id="188" dur="1" fill="hold">
                                          <p:stCondLst>
                                            <p:cond delay="499"/>
                                          </p:stCondLst>
                                        </p:cTn>
                                        <p:tgtEl>
                                          <p:spTgt spid="66"/>
                                        </p:tgtEl>
                                        <p:attrNameLst>
                                          <p:attrName>style.visibility</p:attrName>
                                        </p:attrNameLst>
                                      </p:cBhvr>
                                      <p:to>
                                        <p:strVal val="hidden"/>
                                      </p:to>
                                    </p:set>
                                  </p:childTnLst>
                                </p:cTn>
                              </p:par>
                              <p:par>
                                <p:cTn id="189" presetID="10" presetClass="exit" presetSubtype="0" fill="hold" nodeType="withEffect">
                                  <p:stCondLst>
                                    <p:cond delay="0"/>
                                  </p:stCondLst>
                                  <p:childTnLst>
                                    <p:animEffect transition="out" filter="fade">
                                      <p:cBhvr>
                                        <p:cTn id="190" dur="500"/>
                                        <p:tgtEl>
                                          <p:spTgt spid="65"/>
                                        </p:tgtEl>
                                      </p:cBhvr>
                                    </p:animEffect>
                                    <p:set>
                                      <p:cBhvr>
                                        <p:cTn id="191" dur="1" fill="hold">
                                          <p:stCondLst>
                                            <p:cond delay="499"/>
                                          </p:stCondLst>
                                        </p:cTn>
                                        <p:tgtEl>
                                          <p:spTgt spid="65"/>
                                        </p:tgtEl>
                                        <p:attrNameLst>
                                          <p:attrName>style.visibility</p:attrName>
                                        </p:attrNameLst>
                                      </p:cBhvr>
                                      <p:to>
                                        <p:strVal val="hidden"/>
                                      </p:to>
                                    </p:set>
                                  </p:childTnLst>
                                </p:cTn>
                              </p:par>
                              <p:par>
                                <p:cTn id="192" presetID="10" presetClass="exit" presetSubtype="0" fill="hold" nodeType="withEffect">
                                  <p:stCondLst>
                                    <p:cond delay="0"/>
                                  </p:stCondLst>
                                  <p:childTnLst>
                                    <p:animEffect transition="out" filter="fade">
                                      <p:cBhvr>
                                        <p:cTn id="193" dur="500"/>
                                        <p:tgtEl>
                                          <p:spTgt spid="64"/>
                                        </p:tgtEl>
                                      </p:cBhvr>
                                    </p:animEffect>
                                    <p:set>
                                      <p:cBhvr>
                                        <p:cTn id="194" dur="1" fill="hold">
                                          <p:stCondLst>
                                            <p:cond delay="499"/>
                                          </p:stCondLst>
                                        </p:cTn>
                                        <p:tgtEl>
                                          <p:spTgt spid="64"/>
                                        </p:tgtEl>
                                        <p:attrNameLst>
                                          <p:attrName>style.visibility</p:attrName>
                                        </p:attrNameLst>
                                      </p:cBhvr>
                                      <p:to>
                                        <p:strVal val="hidden"/>
                                      </p:to>
                                    </p:set>
                                  </p:childTnLst>
                                </p:cTn>
                              </p:par>
                              <p:par>
                                <p:cTn id="195" presetID="10" presetClass="exit" presetSubtype="0" fill="hold" grpId="0" nodeType="withEffect">
                                  <p:stCondLst>
                                    <p:cond delay="0"/>
                                  </p:stCondLst>
                                  <p:childTnLst>
                                    <p:animEffect transition="out" filter="fade">
                                      <p:cBhvr>
                                        <p:cTn id="196" dur="500"/>
                                        <p:tgtEl>
                                          <p:spTgt spid="63"/>
                                        </p:tgtEl>
                                      </p:cBhvr>
                                    </p:animEffect>
                                    <p:set>
                                      <p:cBhvr>
                                        <p:cTn id="197" dur="1" fill="hold">
                                          <p:stCondLst>
                                            <p:cond delay="499"/>
                                          </p:stCondLst>
                                        </p:cTn>
                                        <p:tgtEl>
                                          <p:spTgt spid="63"/>
                                        </p:tgtEl>
                                        <p:attrNameLst>
                                          <p:attrName>style.visibility</p:attrName>
                                        </p:attrNameLst>
                                      </p:cBhvr>
                                      <p:to>
                                        <p:strVal val="hidden"/>
                                      </p:to>
                                    </p:set>
                                  </p:childTnLst>
                                </p:cTn>
                              </p:par>
                              <p:par>
                                <p:cTn id="198" presetID="10" presetClass="exit" presetSubtype="0" fill="hold" grpId="0" nodeType="withEffect">
                                  <p:stCondLst>
                                    <p:cond delay="0"/>
                                  </p:stCondLst>
                                  <p:childTnLst>
                                    <p:animEffect transition="out" filter="fade">
                                      <p:cBhvr>
                                        <p:cTn id="199" dur="500"/>
                                        <p:tgtEl>
                                          <p:spTgt spid="60"/>
                                        </p:tgtEl>
                                      </p:cBhvr>
                                    </p:animEffect>
                                    <p:set>
                                      <p:cBhvr>
                                        <p:cTn id="200" dur="1" fill="hold">
                                          <p:stCondLst>
                                            <p:cond delay="499"/>
                                          </p:stCondLst>
                                        </p:cTn>
                                        <p:tgtEl>
                                          <p:spTgt spid="60"/>
                                        </p:tgtEl>
                                        <p:attrNameLst>
                                          <p:attrName>style.visibility</p:attrName>
                                        </p:attrNameLst>
                                      </p:cBhvr>
                                      <p:to>
                                        <p:strVal val="hidden"/>
                                      </p:to>
                                    </p:set>
                                  </p:childTnLst>
                                </p:cTn>
                              </p:par>
                              <p:par>
                                <p:cTn id="201" presetID="10" presetClass="exit" presetSubtype="0" fill="hold" grpId="0" nodeType="withEffect">
                                  <p:stCondLst>
                                    <p:cond delay="0"/>
                                  </p:stCondLst>
                                  <p:childTnLst>
                                    <p:animEffect transition="out" filter="fade">
                                      <p:cBhvr>
                                        <p:cTn id="202" dur="500"/>
                                        <p:tgtEl>
                                          <p:spTgt spid="61"/>
                                        </p:tgtEl>
                                      </p:cBhvr>
                                    </p:animEffect>
                                    <p:set>
                                      <p:cBhvr>
                                        <p:cTn id="203" dur="1" fill="hold">
                                          <p:stCondLst>
                                            <p:cond delay="499"/>
                                          </p:stCondLst>
                                        </p:cTn>
                                        <p:tgtEl>
                                          <p:spTgt spid="61"/>
                                        </p:tgtEl>
                                        <p:attrNameLst>
                                          <p:attrName>style.visibility</p:attrName>
                                        </p:attrNameLst>
                                      </p:cBhvr>
                                      <p:to>
                                        <p:strVal val="hidden"/>
                                      </p:to>
                                    </p:set>
                                  </p:childTnLst>
                                </p:cTn>
                              </p:par>
                              <p:par>
                                <p:cTn id="204" presetID="10" presetClass="exit" presetSubtype="0" fill="hold" grpId="0" nodeType="withEffect">
                                  <p:stCondLst>
                                    <p:cond delay="0"/>
                                  </p:stCondLst>
                                  <p:childTnLst>
                                    <p:animEffect transition="out" filter="fade">
                                      <p:cBhvr>
                                        <p:cTn id="205" dur="500"/>
                                        <p:tgtEl>
                                          <p:spTgt spid="62"/>
                                        </p:tgtEl>
                                      </p:cBhvr>
                                    </p:animEffect>
                                    <p:set>
                                      <p:cBhvr>
                                        <p:cTn id="206" dur="1" fill="hold">
                                          <p:stCondLst>
                                            <p:cond delay="499"/>
                                          </p:stCondLst>
                                        </p:cTn>
                                        <p:tgtEl>
                                          <p:spTgt spid="62"/>
                                        </p:tgtEl>
                                        <p:attrNameLst>
                                          <p:attrName>style.visibility</p:attrName>
                                        </p:attrNameLst>
                                      </p:cBhvr>
                                      <p:to>
                                        <p:strVal val="hidden"/>
                                      </p:to>
                                    </p:set>
                                  </p:childTnLst>
                                </p:cTn>
                              </p:par>
                              <p:par>
                                <p:cTn id="207" presetID="10" presetClass="exit" presetSubtype="0" fill="hold" grpId="2" nodeType="withEffect">
                                  <p:stCondLst>
                                    <p:cond delay="0"/>
                                  </p:stCondLst>
                                  <p:childTnLst>
                                    <p:animEffect transition="out" filter="fade">
                                      <p:cBhvr>
                                        <p:cTn id="208" dur="500"/>
                                        <p:tgtEl>
                                          <p:spTgt spid="52"/>
                                        </p:tgtEl>
                                      </p:cBhvr>
                                    </p:animEffect>
                                    <p:set>
                                      <p:cBhvr>
                                        <p:cTn id="209" dur="1" fill="hold">
                                          <p:stCondLst>
                                            <p:cond delay="499"/>
                                          </p:stCondLst>
                                        </p:cTn>
                                        <p:tgtEl>
                                          <p:spTgt spid="52"/>
                                        </p:tgtEl>
                                        <p:attrNameLst>
                                          <p:attrName>style.visibility</p:attrName>
                                        </p:attrNameLst>
                                      </p:cBhvr>
                                      <p:to>
                                        <p:strVal val="hidden"/>
                                      </p:to>
                                    </p:set>
                                  </p:childTnLst>
                                </p:cTn>
                              </p:par>
                              <p:par>
                                <p:cTn id="210" presetID="10" presetClass="exit" presetSubtype="0" fill="hold" grpId="2" nodeType="withEffect">
                                  <p:stCondLst>
                                    <p:cond delay="0"/>
                                  </p:stCondLst>
                                  <p:childTnLst>
                                    <p:animEffect transition="out" filter="fade">
                                      <p:cBhvr>
                                        <p:cTn id="211" dur="500"/>
                                        <p:tgtEl>
                                          <p:spTgt spid="53"/>
                                        </p:tgtEl>
                                      </p:cBhvr>
                                    </p:animEffect>
                                    <p:set>
                                      <p:cBhvr>
                                        <p:cTn id="212" dur="1" fill="hold">
                                          <p:stCondLst>
                                            <p:cond delay="499"/>
                                          </p:stCondLst>
                                        </p:cTn>
                                        <p:tgtEl>
                                          <p:spTgt spid="53"/>
                                        </p:tgtEl>
                                        <p:attrNameLst>
                                          <p:attrName>style.visibility</p:attrName>
                                        </p:attrNameLst>
                                      </p:cBhvr>
                                      <p:to>
                                        <p:strVal val="hidden"/>
                                      </p:to>
                                    </p:set>
                                  </p:childTnLst>
                                </p:cTn>
                              </p:par>
                              <p:par>
                                <p:cTn id="213" presetID="10" presetClass="exit" presetSubtype="0" fill="hold" grpId="2" nodeType="withEffect">
                                  <p:stCondLst>
                                    <p:cond delay="0"/>
                                  </p:stCondLst>
                                  <p:childTnLst>
                                    <p:animEffect transition="out" filter="fade">
                                      <p:cBhvr>
                                        <p:cTn id="214" dur="500"/>
                                        <p:tgtEl>
                                          <p:spTgt spid="115"/>
                                        </p:tgtEl>
                                      </p:cBhvr>
                                    </p:animEffect>
                                    <p:set>
                                      <p:cBhvr>
                                        <p:cTn id="215" dur="1" fill="hold">
                                          <p:stCondLst>
                                            <p:cond delay="499"/>
                                          </p:stCondLst>
                                        </p:cTn>
                                        <p:tgtEl>
                                          <p:spTgt spid="115"/>
                                        </p:tgtEl>
                                        <p:attrNameLst>
                                          <p:attrName>style.visibility</p:attrName>
                                        </p:attrNameLst>
                                      </p:cBhvr>
                                      <p:to>
                                        <p:strVal val="hidden"/>
                                      </p:to>
                                    </p:set>
                                  </p:childTnLst>
                                </p:cTn>
                              </p:par>
                              <p:par>
                                <p:cTn id="216" presetID="10" presetClass="exit" presetSubtype="0" fill="hold" grpId="2" nodeType="withEffect">
                                  <p:stCondLst>
                                    <p:cond delay="0"/>
                                  </p:stCondLst>
                                  <p:childTnLst>
                                    <p:animEffect transition="out" filter="fade">
                                      <p:cBhvr>
                                        <p:cTn id="217" dur="500"/>
                                        <p:tgtEl>
                                          <p:spTgt spid="54"/>
                                        </p:tgtEl>
                                      </p:cBhvr>
                                    </p:animEffect>
                                    <p:set>
                                      <p:cBhvr>
                                        <p:cTn id="218" dur="1" fill="hold">
                                          <p:stCondLst>
                                            <p:cond delay="499"/>
                                          </p:stCondLst>
                                        </p:cTn>
                                        <p:tgtEl>
                                          <p:spTgt spid="54"/>
                                        </p:tgtEl>
                                        <p:attrNameLst>
                                          <p:attrName>style.visibility</p:attrName>
                                        </p:attrNameLst>
                                      </p:cBhvr>
                                      <p:to>
                                        <p:strVal val="hidden"/>
                                      </p:to>
                                    </p:set>
                                  </p:childTnLst>
                                </p:cTn>
                              </p:par>
                              <p:par>
                                <p:cTn id="219" presetID="10" presetClass="exit" presetSubtype="0" fill="hold" grpId="2" nodeType="withEffect">
                                  <p:stCondLst>
                                    <p:cond delay="0"/>
                                  </p:stCondLst>
                                  <p:childTnLst>
                                    <p:animEffect transition="out" filter="fade">
                                      <p:cBhvr>
                                        <p:cTn id="220" dur="500"/>
                                        <p:tgtEl>
                                          <p:spTgt spid="55"/>
                                        </p:tgtEl>
                                      </p:cBhvr>
                                    </p:animEffect>
                                    <p:set>
                                      <p:cBhvr>
                                        <p:cTn id="221" dur="1" fill="hold">
                                          <p:stCondLst>
                                            <p:cond delay="499"/>
                                          </p:stCondLst>
                                        </p:cTn>
                                        <p:tgtEl>
                                          <p:spTgt spid="55"/>
                                        </p:tgtEl>
                                        <p:attrNameLst>
                                          <p:attrName>style.visibility</p:attrName>
                                        </p:attrNameLst>
                                      </p:cBhvr>
                                      <p:to>
                                        <p:strVal val="hidden"/>
                                      </p:to>
                                    </p:set>
                                  </p:childTnLst>
                                </p:cTn>
                              </p:par>
                              <p:par>
                                <p:cTn id="222" presetID="10" presetClass="exit" presetSubtype="0" fill="hold" grpId="2" nodeType="withEffect">
                                  <p:stCondLst>
                                    <p:cond delay="0"/>
                                  </p:stCondLst>
                                  <p:childTnLst>
                                    <p:animEffect transition="out" filter="fade">
                                      <p:cBhvr>
                                        <p:cTn id="223" dur="500"/>
                                        <p:tgtEl>
                                          <p:spTgt spid="116"/>
                                        </p:tgtEl>
                                      </p:cBhvr>
                                    </p:animEffect>
                                    <p:set>
                                      <p:cBhvr>
                                        <p:cTn id="224" dur="1" fill="hold">
                                          <p:stCondLst>
                                            <p:cond delay="499"/>
                                          </p:stCondLst>
                                        </p:cTn>
                                        <p:tgtEl>
                                          <p:spTgt spid="116"/>
                                        </p:tgtEl>
                                        <p:attrNameLst>
                                          <p:attrName>style.visibility</p:attrName>
                                        </p:attrNameLst>
                                      </p:cBhvr>
                                      <p:to>
                                        <p:strVal val="hidden"/>
                                      </p:to>
                                    </p:set>
                                  </p:childTnLst>
                                </p:cTn>
                              </p:par>
                              <p:par>
                                <p:cTn id="225" presetID="10" presetClass="exit" presetSubtype="0" fill="hold" grpId="2" nodeType="withEffect">
                                  <p:stCondLst>
                                    <p:cond delay="0"/>
                                  </p:stCondLst>
                                  <p:childTnLst>
                                    <p:animEffect transition="out" filter="fade">
                                      <p:cBhvr>
                                        <p:cTn id="226" dur="500"/>
                                        <p:tgtEl>
                                          <p:spTgt spid="56"/>
                                        </p:tgtEl>
                                      </p:cBhvr>
                                    </p:animEffect>
                                    <p:set>
                                      <p:cBhvr>
                                        <p:cTn id="227" dur="1" fill="hold">
                                          <p:stCondLst>
                                            <p:cond delay="499"/>
                                          </p:stCondLst>
                                        </p:cTn>
                                        <p:tgtEl>
                                          <p:spTgt spid="56"/>
                                        </p:tgtEl>
                                        <p:attrNameLst>
                                          <p:attrName>style.visibility</p:attrName>
                                        </p:attrNameLst>
                                      </p:cBhvr>
                                      <p:to>
                                        <p:strVal val="hidden"/>
                                      </p:to>
                                    </p:set>
                                  </p:childTnLst>
                                </p:cTn>
                              </p:par>
                              <p:par>
                                <p:cTn id="228" presetID="10" presetClass="exit" presetSubtype="0" fill="hold" grpId="2" nodeType="withEffect">
                                  <p:stCondLst>
                                    <p:cond delay="0"/>
                                  </p:stCondLst>
                                  <p:childTnLst>
                                    <p:animEffect transition="out" filter="fade">
                                      <p:cBhvr>
                                        <p:cTn id="229" dur="500"/>
                                        <p:tgtEl>
                                          <p:spTgt spid="57"/>
                                        </p:tgtEl>
                                      </p:cBhvr>
                                    </p:animEffect>
                                    <p:set>
                                      <p:cBhvr>
                                        <p:cTn id="230" dur="1" fill="hold">
                                          <p:stCondLst>
                                            <p:cond delay="499"/>
                                          </p:stCondLst>
                                        </p:cTn>
                                        <p:tgtEl>
                                          <p:spTgt spid="57"/>
                                        </p:tgtEl>
                                        <p:attrNameLst>
                                          <p:attrName>style.visibility</p:attrName>
                                        </p:attrNameLst>
                                      </p:cBhvr>
                                      <p:to>
                                        <p:strVal val="hidden"/>
                                      </p:to>
                                    </p:set>
                                  </p:childTnLst>
                                </p:cTn>
                              </p:par>
                              <p:par>
                                <p:cTn id="231" presetID="10" presetClass="exit" presetSubtype="0" fill="hold" grpId="2" nodeType="withEffect">
                                  <p:stCondLst>
                                    <p:cond delay="0"/>
                                  </p:stCondLst>
                                  <p:childTnLst>
                                    <p:animEffect transition="out" filter="fade">
                                      <p:cBhvr>
                                        <p:cTn id="232" dur="500"/>
                                        <p:tgtEl>
                                          <p:spTgt spid="58"/>
                                        </p:tgtEl>
                                      </p:cBhvr>
                                    </p:animEffect>
                                    <p:set>
                                      <p:cBhvr>
                                        <p:cTn id="233" dur="1" fill="hold">
                                          <p:stCondLst>
                                            <p:cond delay="499"/>
                                          </p:stCondLst>
                                        </p:cTn>
                                        <p:tgtEl>
                                          <p:spTgt spid="58"/>
                                        </p:tgtEl>
                                        <p:attrNameLst>
                                          <p:attrName>style.visibility</p:attrName>
                                        </p:attrNameLst>
                                      </p:cBhvr>
                                      <p:to>
                                        <p:strVal val="hidden"/>
                                      </p:to>
                                    </p:set>
                                  </p:childTnLst>
                                </p:cTn>
                              </p:par>
                              <p:par>
                                <p:cTn id="234" presetID="10" presetClass="exit" presetSubtype="0" fill="hold" grpId="2" nodeType="withEffect">
                                  <p:stCondLst>
                                    <p:cond delay="0"/>
                                  </p:stCondLst>
                                  <p:childTnLst>
                                    <p:animEffect transition="out" filter="fade">
                                      <p:cBhvr>
                                        <p:cTn id="235" dur="500"/>
                                        <p:tgtEl>
                                          <p:spTgt spid="59"/>
                                        </p:tgtEl>
                                      </p:cBhvr>
                                    </p:animEffect>
                                    <p:set>
                                      <p:cBhvr>
                                        <p:cTn id="236" dur="1" fill="hold">
                                          <p:stCondLst>
                                            <p:cond delay="499"/>
                                          </p:stCondLst>
                                        </p:cTn>
                                        <p:tgtEl>
                                          <p:spTgt spid="59"/>
                                        </p:tgtEl>
                                        <p:attrNameLst>
                                          <p:attrName>style.visibility</p:attrName>
                                        </p:attrNameLst>
                                      </p:cBhvr>
                                      <p:to>
                                        <p:strVal val="hidden"/>
                                      </p:to>
                                    </p:set>
                                  </p:childTnLst>
                                </p:cTn>
                              </p:par>
                            </p:childTnLst>
                          </p:cTn>
                        </p:par>
                      </p:childTnLst>
                    </p:cTn>
                  </p:par>
                  <p:par>
                    <p:cTn id="237" fill="hold">
                      <p:stCondLst>
                        <p:cond delay="indefinite"/>
                      </p:stCondLst>
                      <p:childTnLst>
                        <p:par>
                          <p:cTn id="238" fill="hold">
                            <p:stCondLst>
                              <p:cond delay="0"/>
                            </p:stCondLst>
                            <p:childTnLst>
                              <p:par>
                                <p:cTn id="239" presetID="10" presetClass="entr" presetSubtype="0" fill="hold" nodeType="clickEffect">
                                  <p:stCondLst>
                                    <p:cond delay="0"/>
                                  </p:stCondLst>
                                  <p:childTnLst>
                                    <p:set>
                                      <p:cBhvr>
                                        <p:cTn id="240" dur="1" fill="hold">
                                          <p:stCondLst>
                                            <p:cond delay="0"/>
                                          </p:stCondLst>
                                        </p:cTn>
                                        <p:tgtEl>
                                          <p:spTgt spid="68"/>
                                        </p:tgtEl>
                                        <p:attrNameLst>
                                          <p:attrName>style.visibility</p:attrName>
                                        </p:attrNameLst>
                                      </p:cBhvr>
                                      <p:to>
                                        <p:strVal val="visible"/>
                                      </p:to>
                                    </p:set>
                                    <p:animEffect transition="in" filter="fade">
                                      <p:cBhvr>
                                        <p:cTn id="241" dur="500"/>
                                        <p:tgtEl>
                                          <p:spTgt spid="68"/>
                                        </p:tgtEl>
                                      </p:cBhvr>
                                    </p:animEffect>
                                  </p:childTnLst>
                                </p:cTn>
                              </p:par>
                              <p:par>
                                <p:cTn id="242" presetID="10" presetClass="entr" presetSubtype="0" fill="hold" grpId="0" nodeType="withEffect">
                                  <p:stCondLst>
                                    <p:cond delay="0"/>
                                  </p:stCondLst>
                                  <p:childTnLst>
                                    <p:set>
                                      <p:cBhvr>
                                        <p:cTn id="243" dur="1" fill="hold">
                                          <p:stCondLst>
                                            <p:cond delay="0"/>
                                          </p:stCondLst>
                                        </p:cTn>
                                        <p:tgtEl>
                                          <p:spTgt spid="93"/>
                                        </p:tgtEl>
                                        <p:attrNameLst>
                                          <p:attrName>style.visibility</p:attrName>
                                        </p:attrNameLst>
                                      </p:cBhvr>
                                      <p:to>
                                        <p:strVal val="visible"/>
                                      </p:to>
                                    </p:set>
                                    <p:animEffect transition="in" filter="fade">
                                      <p:cBhvr>
                                        <p:cTn id="244" dur="500"/>
                                        <p:tgtEl>
                                          <p:spTgt spid="93"/>
                                        </p:tgtEl>
                                      </p:cBhvr>
                                    </p:animEffect>
                                  </p:childTnLst>
                                </p:cTn>
                              </p:par>
                              <p:par>
                                <p:cTn id="245" presetID="10" presetClass="entr" presetSubtype="0" fill="hold" nodeType="withEffect">
                                  <p:stCondLst>
                                    <p:cond delay="0"/>
                                  </p:stCondLst>
                                  <p:childTnLst>
                                    <p:set>
                                      <p:cBhvr>
                                        <p:cTn id="246" dur="1" fill="hold">
                                          <p:stCondLst>
                                            <p:cond delay="0"/>
                                          </p:stCondLst>
                                        </p:cTn>
                                        <p:tgtEl>
                                          <p:spTgt spid="73"/>
                                        </p:tgtEl>
                                        <p:attrNameLst>
                                          <p:attrName>style.visibility</p:attrName>
                                        </p:attrNameLst>
                                      </p:cBhvr>
                                      <p:to>
                                        <p:strVal val="visible"/>
                                      </p:to>
                                    </p:set>
                                    <p:animEffect transition="in" filter="fade">
                                      <p:cBhvr>
                                        <p:cTn id="247" dur="500"/>
                                        <p:tgtEl>
                                          <p:spTgt spid="73"/>
                                        </p:tgtEl>
                                      </p:cBhvr>
                                    </p:animEffect>
                                  </p:childTnLst>
                                </p:cTn>
                              </p:par>
                              <p:par>
                                <p:cTn id="248" presetID="10" presetClass="entr" presetSubtype="0" fill="hold" nodeType="withEffect">
                                  <p:stCondLst>
                                    <p:cond delay="0"/>
                                  </p:stCondLst>
                                  <p:childTnLst>
                                    <p:set>
                                      <p:cBhvr>
                                        <p:cTn id="249" dur="1" fill="hold">
                                          <p:stCondLst>
                                            <p:cond delay="0"/>
                                          </p:stCondLst>
                                        </p:cTn>
                                        <p:tgtEl>
                                          <p:spTgt spid="78"/>
                                        </p:tgtEl>
                                        <p:attrNameLst>
                                          <p:attrName>style.visibility</p:attrName>
                                        </p:attrNameLst>
                                      </p:cBhvr>
                                      <p:to>
                                        <p:strVal val="visible"/>
                                      </p:to>
                                    </p:set>
                                    <p:animEffect transition="in" filter="fade">
                                      <p:cBhvr>
                                        <p:cTn id="250" dur="500"/>
                                        <p:tgtEl>
                                          <p:spTgt spid="78"/>
                                        </p:tgtEl>
                                      </p:cBhvr>
                                    </p:animEffect>
                                  </p:childTnLst>
                                </p:cTn>
                              </p:par>
                              <p:par>
                                <p:cTn id="251" presetID="10" presetClass="entr" presetSubtype="0" fill="hold" grpId="0" nodeType="withEffect">
                                  <p:stCondLst>
                                    <p:cond delay="0"/>
                                  </p:stCondLst>
                                  <p:childTnLst>
                                    <p:set>
                                      <p:cBhvr>
                                        <p:cTn id="252" dur="1" fill="hold">
                                          <p:stCondLst>
                                            <p:cond delay="0"/>
                                          </p:stCondLst>
                                        </p:cTn>
                                        <p:tgtEl>
                                          <p:spTgt spid="130"/>
                                        </p:tgtEl>
                                        <p:attrNameLst>
                                          <p:attrName>style.visibility</p:attrName>
                                        </p:attrNameLst>
                                      </p:cBhvr>
                                      <p:to>
                                        <p:strVal val="visible"/>
                                      </p:to>
                                    </p:set>
                                    <p:animEffect transition="in" filter="fade">
                                      <p:cBhvr>
                                        <p:cTn id="253" dur="500"/>
                                        <p:tgtEl>
                                          <p:spTgt spid="130"/>
                                        </p:tgtEl>
                                      </p:cBhvr>
                                    </p:animEffect>
                                  </p:childTnLst>
                                </p:cTn>
                              </p:par>
                              <p:par>
                                <p:cTn id="254" presetID="10" presetClass="entr" presetSubtype="0" fill="hold" grpId="0" nodeType="withEffect">
                                  <p:stCondLst>
                                    <p:cond delay="0"/>
                                  </p:stCondLst>
                                  <p:childTnLst>
                                    <p:set>
                                      <p:cBhvr>
                                        <p:cTn id="255" dur="1" fill="hold">
                                          <p:stCondLst>
                                            <p:cond delay="0"/>
                                          </p:stCondLst>
                                        </p:cTn>
                                        <p:tgtEl>
                                          <p:spTgt spid="131"/>
                                        </p:tgtEl>
                                        <p:attrNameLst>
                                          <p:attrName>style.visibility</p:attrName>
                                        </p:attrNameLst>
                                      </p:cBhvr>
                                      <p:to>
                                        <p:strVal val="visible"/>
                                      </p:to>
                                    </p:set>
                                    <p:animEffect transition="in" filter="fade">
                                      <p:cBhvr>
                                        <p:cTn id="256" dur="500"/>
                                        <p:tgtEl>
                                          <p:spTgt spid="131"/>
                                        </p:tgtEl>
                                      </p:cBhvr>
                                    </p:animEffect>
                                  </p:childTnLst>
                                </p:cTn>
                              </p:par>
                              <p:par>
                                <p:cTn id="257" presetID="10" presetClass="entr" presetSubtype="0" fill="hold" grpId="0" nodeType="withEffect">
                                  <p:stCondLst>
                                    <p:cond delay="0"/>
                                  </p:stCondLst>
                                  <p:childTnLst>
                                    <p:set>
                                      <p:cBhvr>
                                        <p:cTn id="258" dur="1" fill="hold">
                                          <p:stCondLst>
                                            <p:cond delay="0"/>
                                          </p:stCondLst>
                                        </p:cTn>
                                        <p:tgtEl>
                                          <p:spTgt spid="132"/>
                                        </p:tgtEl>
                                        <p:attrNameLst>
                                          <p:attrName>style.visibility</p:attrName>
                                        </p:attrNameLst>
                                      </p:cBhvr>
                                      <p:to>
                                        <p:strVal val="visible"/>
                                      </p:to>
                                    </p:set>
                                    <p:animEffect transition="in" filter="fade">
                                      <p:cBhvr>
                                        <p:cTn id="259" dur="500"/>
                                        <p:tgtEl>
                                          <p:spTgt spid="132"/>
                                        </p:tgtEl>
                                      </p:cBhvr>
                                    </p:animEffect>
                                  </p:childTnLst>
                                </p:cTn>
                              </p:par>
                              <p:par>
                                <p:cTn id="260" presetID="10" presetClass="entr" presetSubtype="0" fill="hold" grpId="0" nodeType="withEffect">
                                  <p:stCondLst>
                                    <p:cond delay="0"/>
                                  </p:stCondLst>
                                  <p:childTnLst>
                                    <p:set>
                                      <p:cBhvr>
                                        <p:cTn id="261" dur="1" fill="hold">
                                          <p:stCondLst>
                                            <p:cond delay="0"/>
                                          </p:stCondLst>
                                        </p:cTn>
                                        <p:tgtEl>
                                          <p:spTgt spid="133"/>
                                        </p:tgtEl>
                                        <p:attrNameLst>
                                          <p:attrName>style.visibility</p:attrName>
                                        </p:attrNameLst>
                                      </p:cBhvr>
                                      <p:to>
                                        <p:strVal val="visible"/>
                                      </p:to>
                                    </p:set>
                                    <p:animEffect transition="in" filter="fade">
                                      <p:cBhvr>
                                        <p:cTn id="262" dur="500"/>
                                        <p:tgtEl>
                                          <p:spTgt spid="133"/>
                                        </p:tgtEl>
                                      </p:cBhvr>
                                    </p:animEffect>
                                  </p:childTnLst>
                                </p:cTn>
                              </p:par>
                              <p:par>
                                <p:cTn id="263" presetID="10" presetClass="entr" presetSubtype="0" fill="hold" grpId="0" nodeType="withEffect">
                                  <p:stCondLst>
                                    <p:cond delay="0"/>
                                  </p:stCondLst>
                                  <p:childTnLst>
                                    <p:set>
                                      <p:cBhvr>
                                        <p:cTn id="264" dur="1" fill="hold">
                                          <p:stCondLst>
                                            <p:cond delay="0"/>
                                          </p:stCondLst>
                                        </p:cTn>
                                        <p:tgtEl>
                                          <p:spTgt spid="134"/>
                                        </p:tgtEl>
                                        <p:attrNameLst>
                                          <p:attrName>style.visibility</p:attrName>
                                        </p:attrNameLst>
                                      </p:cBhvr>
                                      <p:to>
                                        <p:strVal val="visible"/>
                                      </p:to>
                                    </p:set>
                                    <p:animEffect transition="in" filter="fade">
                                      <p:cBhvr>
                                        <p:cTn id="265" dur="500"/>
                                        <p:tgtEl>
                                          <p:spTgt spid="134"/>
                                        </p:tgtEl>
                                      </p:cBhvr>
                                    </p:animEffect>
                                  </p:childTnLst>
                                </p:cTn>
                              </p:par>
                              <p:par>
                                <p:cTn id="266" presetID="10" presetClass="entr" presetSubtype="0" fill="hold" grpId="0" nodeType="withEffect">
                                  <p:stCondLst>
                                    <p:cond delay="0"/>
                                  </p:stCondLst>
                                  <p:childTnLst>
                                    <p:set>
                                      <p:cBhvr>
                                        <p:cTn id="267" dur="1" fill="hold">
                                          <p:stCondLst>
                                            <p:cond delay="0"/>
                                          </p:stCondLst>
                                        </p:cTn>
                                        <p:tgtEl>
                                          <p:spTgt spid="135"/>
                                        </p:tgtEl>
                                        <p:attrNameLst>
                                          <p:attrName>style.visibility</p:attrName>
                                        </p:attrNameLst>
                                      </p:cBhvr>
                                      <p:to>
                                        <p:strVal val="visible"/>
                                      </p:to>
                                    </p:set>
                                    <p:animEffect transition="in" filter="fade">
                                      <p:cBhvr>
                                        <p:cTn id="268" dur="500"/>
                                        <p:tgtEl>
                                          <p:spTgt spid="135"/>
                                        </p:tgtEl>
                                      </p:cBhvr>
                                    </p:animEffect>
                                  </p:childTnLst>
                                </p:cTn>
                              </p:par>
                              <p:par>
                                <p:cTn id="269" presetID="10" presetClass="entr" presetSubtype="0" fill="hold" grpId="0" nodeType="withEffect">
                                  <p:stCondLst>
                                    <p:cond delay="0"/>
                                  </p:stCondLst>
                                  <p:childTnLst>
                                    <p:set>
                                      <p:cBhvr>
                                        <p:cTn id="270" dur="1" fill="hold">
                                          <p:stCondLst>
                                            <p:cond delay="0"/>
                                          </p:stCondLst>
                                        </p:cTn>
                                        <p:tgtEl>
                                          <p:spTgt spid="136"/>
                                        </p:tgtEl>
                                        <p:attrNameLst>
                                          <p:attrName>style.visibility</p:attrName>
                                        </p:attrNameLst>
                                      </p:cBhvr>
                                      <p:to>
                                        <p:strVal val="visible"/>
                                      </p:to>
                                    </p:set>
                                    <p:animEffect transition="in" filter="fade">
                                      <p:cBhvr>
                                        <p:cTn id="271" dur="500"/>
                                        <p:tgtEl>
                                          <p:spTgt spid="136"/>
                                        </p:tgtEl>
                                      </p:cBhvr>
                                    </p:animEffect>
                                  </p:childTnLst>
                                </p:cTn>
                              </p:par>
                              <p:par>
                                <p:cTn id="272" presetID="10" presetClass="entr" presetSubtype="0" fill="hold" grpId="0" nodeType="withEffect">
                                  <p:stCondLst>
                                    <p:cond delay="0"/>
                                  </p:stCondLst>
                                  <p:childTnLst>
                                    <p:set>
                                      <p:cBhvr>
                                        <p:cTn id="273" dur="1" fill="hold">
                                          <p:stCondLst>
                                            <p:cond delay="0"/>
                                          </p:stCondLst>
                                        </p:cTn>
                                        <p:tgtEl>
                                          <p:spTgt spid="137"/>
                                        </p:tgtEl>
                                        <p:attrNameLst>
                                          <p:attrName>style.visibility</p:attrName>
                                        </p:attrNameLst>
                                      </p:cBhvr>
                                      <p:to>
                                        <p:strVal val="visible"/>
                                      </p:to>
                                    </p:set>
                                    <p:animEffect transition="in" filter="fade">
                                      <p:cBhvr>
                                        <p:cTn id="274" dur="500"/>
                                        <p:tgtEl>
                                          <p:spTgt spid="137"/>
                                        </p:tgtEl>
                                      </p:cBhvr>
                                    </p:animEffect>
                                  </p:childTnLst>
                                </p:cTn>
                              </p:par>
                              <p:par>
                                <p:cTn id="275" presetID="10" presetClass="entr" presetSubtype="0" fill="hold" grpId="0" nodeType="withEffect">
                                  <p:stCondLst>
                                    <p:cond delay="0"/>
                                  </p:stCondLst>
                                  <p:childTnLst>
                                    <p:set>
                                      <p:cBhvr>
                                        <p:cTn id="276" dur="1" fill="hold">
                                          <p:stCondLst>
                                            <p:cond delay="0"/>
                                          </p:stCondLst>
                                        </p:cTn>
                                        <p:tgtEl>
                                          <p:spTgt spid="138"/>
                                        </p:tgtEl>
                                        <p:attrNameLst>
                                          <p:attrName>style.visibility</p:attrName>
                                        </p:attrNameLst>
                                      </p:cBhvr>
                                      <p:to>
                                        <p:strVal val="visible"/>
                                      </p:to>
                                    </p:set>
                                    <p:animEffect transition="in" filter="fade">
                                      <p:cBhvr>
                                        <p:cTn id="277" dur="500"/>
                                        <p:tgtEl>
                                          <p:spTgt spid="138"/>
                                        </p:tgtEl>
                                      </p:cBhvr>
                                    </p:animEffect>
                                  </p:childTnLst>
                                </p:cTn>
                              </p:par>
                              <p:par>
                                <p:cTn id="278" presetID="10" presetClass="entr" presetSubtype="0" fill="hold" grpId="0" nodeType="withEffect">
                                  <p:stCondLst>
                                    <p:cond delay="0"/>
                                  </p:stCondLst>
                                  <p:childTnLst>
                                    <p:set>
                                      <p:cBhvr>
                                        <p:cTn id="279" dur="1" fill="hold">
                                          <p:stCondLst>
                                            <p:cond delay="0"/>
                                          </p:stCondLst>
                                        </p:cTn>
                                        <p:tgtEl>
                                          <p:spTgt spid="139"/>
                                        </p:tgtEl>
                                        <p:attrNameLst>
                                          <p:attrName>style.visibility</p:attrName>
                                        </p:attrNameLst>
                                      </p:cBhvr>
                                      <p:to>
                                        <p:strVal val="visible"/>
                                      </p:to>
                                    </p:set>
                                    <p:animEffect transition="in" filter="fade">
                                      <p:cBhvr>
                                        <p:cTn id="280" dur="500"/>
                                        <p:tgtEl>
                                          <p:spTgt spid="139"/>
                                        </p:tgtEl>
                                      </p:cBhvr>
                                    </p:animEffect>
                                  </p:childTnLst>
                                </p:cTn>
                              </p:par>
                              <p:par>
                                <p:cTn id="281" presetID="10" presetClass="entr" presetSubtype="0" fill="hold" grpId="0" nodeType="withEffect">
                                  <p:stCondLst>
                                    <p:cond delay="0"/>
                                  </p:stCondLst>
                                  <p:childTnLst>
                                    <p:set>
                                      <p:cBhvr>
                                        <p:cTn id="282" dur="1" fill="hold">
                                          <p:stCondLst>
                                            <p:cond delay="0"/>
                                          </p:stCondLst>
                                        </p:cTn>
                                        <p:tgtEl>
                                          <p:spTgt spid="140"/>
                                        </p:tgtEl>
                                        <p:attrNameLst>
                                          <p:attrName>style.visibility</p:attrName>
                                        </p:attrNameLst>
                                      </p:cBhvr>
                                      <p:to>
                                        <p:strVal val="visible"/>
                                      </p:to>
                                    </p:set>
                                    <p:animEffect transition="in" filter="fade">
                                      <p:cBhvr>
                                        <p:cTn id="283" dur="500"/>
                                        <p:tgtEl>
                                          <p:spTgt spid="140"/>
                                        </p:tgtEl>
                                      </p:cBhvr>
                                    </p:animEffect>
                                  </p:childTnLst>
                                </p:cTn>
                              </p:par>
                              <p:par>
                                <p:cTn id="284" presetID="10" presetClass="entr" presetSubtype="0" fill="hold" grpId="0" nodeType="withEffect">
                                  <p:stCondLst>
                                    <p:cond delay="0"/>
                                  </p:stCondLst>
                                  <p:childTnLst>
                                    <p:set>
                                      <p:cBhvr>
                                        <p:cTn id="285" dur="1" fill="hold">
                                          <p:stCondLst>
                                            <p:cond delay="0"/>
                                          </p:stCondLst>
                                        </p:cTn>
                                        <p:tgtEl>
                                          <p:spTgt spid="141"/>
                                        </p:tgtEl>
                                        <p:attrNameLst>
                                          <p:attrName>style.visibility</p:attrName>
                                        </p:attrNameLst>
                                      </p:cBhvr>
                                      <p:to>
                                        <p:strVal val="visible"/>
                                      </p:to>
                                    </p:set>
                                    <p:animEffect transition="in" filter="fade">
                                      <p:cBhvr>
                                        <p:cTn id="286" dur="500"/>
                                        <p:tgtEl>
                                          <p:spTgt spid="141"/>
                                        </p:tgtEl>
                                      </p:cBhvr>
                                    </p:animEffect>
                                  </p:childTnLst>
                                </p:cTn>
                              </p:par>
                              <p:par>
                                <p:cTn id="287" presetID="10" presetClass="entr" presetSubtype="0" fill="hold" grpId="0" nodeType="withEffect">
                                  <p:stCondLst>
                                    <p:cond delay="0"/>
                                  </p:stCondLst>
                                  <p:childTnLst>
                                    <p:set>
                                      <p:cBhvr>
                                        <p:cTn id="288" dur="1" fill="hold">
                                          <p:stCondLst>
                                            <p:cond delay="0"/>
                                          </p:stCondLst>
                                        </p:cTn>
                                        <p:tgtEl>
                                          <p:spTgt spid="142"/>
                                        </p:tgtEl>
                                        <p:attrNameLst>
                                          <p:attrName>style.visibility</p:attrName>
                                        </p:attrNameLst>
                                      </p:cBhvr>
                                      <p:to>
                                        <p:strVal val="visible"/>
                                      </p:to>
                                    </p:set>
                                    <p:animEffect transition="in" filter="fade">
                                      <p:cBhvr>
                                        <p:cTn id="289" dur="500"/>
                                        <p:tgtEl>
                                          <p:spTgt spid="142"/>
                                        </p:tgtEl>
                                      </p:cBhvr>
                                    </p:animEffect>
                                  </p:childTnLst>
                                </p:cTn>
                              </p:par>
                            </p:childTnLst>
                          </p:cTn>
                        </p:par>
                      </p:childTnLst>
                    </p:cTn>
                  </p:par>
                  <p:par>
                    <p:cTn id="290" fill="hold">
                      <p:stCondLst>
                        <p:cond delay="indefinite"/>
                      </p:stCondLst>
                      <p:childTnLst>
                        <p:par>
                          <p:cTn id="291" fill="hold">
                            <p:stCondLst>
                              <p:cond delay="0"/>
                            </p:stCondLst>
                            <p:childTnLst>
                              <p:par>
                                <p:cTn id="292" presetID="10" presetClass="entr" presetSubtype="0" fill="hold" grpId="0" nodeType="clickEffect">
                                  <p:stCondLst>
                                    <p:cond delay="0"/>
                                  </p:stCondLst>
                                  <p:childTnLst>
                                    <p:set>
                                      <p:cBhvr>
                                        <p:cTn id="293" dur="1" fill="hold">
                                          <p:stCondLst>
                                            <p:cond delay="0"/>
                                          </p:stCondLst>
                                        </p:cTn>
                                        <p:tgtEl>
                                          <p:spTgt spid="94"/>
                                        </p:tgtEl>
                                        <p:attrNameLst>
                                          <p:attrName>style.visibility</p:attrName>
                                        </p:attrNameLst>
                                      </p:cBhvr>
                                      <p:to>
                                        <p:strVal val="visible"/>
                                      </p:to>
                                    </p:set>
                                    <p:animEffect transition="in" filter="fade">
                                      <p:cBhvr>
                                        <p:cTn id="294" dur="500"/>
                                        <p:tgtEl>
                                          <p:spTgt spid="94"/>
                                        </p:tgtEl>
                                      </p:cBhvr>
                                    </p:animEffect>
                                  </p:childTnLst>
                                </p:cTn>
                              </p:par>
                              <p:par>
                                <p:cTn id="295" presetID="10" presetClass="entr" presetSubtype="0" fill="hold" grpId="0" nodeType="withEffect">
                                  <p:stCondLst>
                                    <p:cond delay="0"/>
                                  </p:stCondLst>
                                  <p:childTnLst>
                                    <p:set>
                                      <p:cBhvr>
                                        <p:cTn id="296" dur="1" fill="hold">
                                          <p:stCondLst>
                                            <p:cond delay="0"/>
                                          </p:stCondLst>
                                        </p:cTn>
                                        <p:tgtEl>
                                          <p:spTgt spid="117"/>
                                        </p:tgtEl>
                                        <p:attrNameLst>
                                          <p:attrName>style.visibility</p:attrName>
                                        </p:attrNameLst>
                                      </p:cBhvr>
                                      <p:to>
                                        <p:strVal val="visible"/>
                                      </p:to>
                                    </p:set>
                                    <p:animEffect transition="in" filter="fade">
                                      <p:cBhvr>
                                        <p:cTn id="297" dur="500"/>
                                        <p:tgtEl>
                                          <p:spTgt spid="117"/>
                                        </p:tgtEl>
                                      </p:cBhvr>
                                    </p:animEffect>
                                  </p:childTnLst>
                                </p:cTn>
                              </p:par>
                              <p:par>
                                <p:cTn id="298" presetID="10" presetClass="entr" presetSubtype="0" fill="hold" grpId="0" nodeType="withEffect">
                                  <p:stCondLst>
                                    <p:cond delay="0"/>
                                  </p:stCondLst>
                                  <p:childTnLst>
                                    <p:set>
                                      <p:cBhvr>
                                        <p:cTn id="299" dur="1" fill="hold">
                                          <p:stCondLst>
                                            <p:cond delay="0"/>
                                          </p:stCondLst>
                                        </p:cTn>
                                        <p:tgtEl>
                                          <p:spTgt spid="118"/>
                                        </p:tgtEl>
                                        <p:attrNameLst>
                                          <p:attrName>style.visibility</p:attrName>
                                        </p:attrNameLst>
                                      </p:cBhvr>
                                      <p:to>
                                        <p:strVal val="visible"/>
                                      </p:to>
                                    </p:set>
                                    <p:animEffect transition="in" filter="fade">
                                      <p:cBhvr>
                                        <p:cTn id="300" dur="500"/>
                                        <p:tgtEl>
                                          <p:spTgt spid="118"/>
                                        </p:tgtEl>
                                      </p:cBhvr>
                                    </p:animEffect>
                                  </p:childTnLst>
                                </p:cTn>
                              </p:par>
                              <p:par>
                                <p:cTn id="301" presetID="10" presetClass="entr" presetSubtype="0" fill="hold" grpId="0" nodeType="withEffect">
                                  <p:stCondLst>
                                    <p:cond delay="0"/>
                                  </p:stCondLst>
                                  <p:childTnLst>
                                    <p:set>
                                      <p:cBhvr>
                                        <p:cTn id="302" dur="1" fill="hold">
                                          <p:stCondLst>
                                            <p:cond delay="0"/>
                                          </p:stCondLst>
                                        </p:cTn>
                                        <p:tgtEl>
                                          <p:spTgt spid="119"/>
                                        </p:tgtEl>
                                        <p:attrNameLst>
                                          <p:attrName>style.visibility</p:attrName>
                                        </p:attrNameLst>
                                      </p:cBhvr>
                                      <p:to>
                                        <p:strVal val="visible"/>
                                      </p:to>
                                    </p:set>
                                    <p:animEffect transition="in" filter="fade">
                                      <p:cBhvr>
                                        <p:cTn id="303" dur="500"/>
                                        <p:tgtEl>
                                          <p:spTgt spid="119"/>
                                        </p:tgtEl>
                                      </p:cBhvr>
                                    </p:animEffect>
                                  </p:childTnLst>
                                </p:cTn>
                              </p:par>
                              <p:par>
                                <p:cTn id="304" presetID="10" presetClass="entr" presetSubtype="0" fill="hold" grpId="0" nodeType="withEffect">
                                  <p:stCondLst>
                                    <p:cond delay="0"/>
                                  </p:stCondLst>
                                  <p:childTnLst>
                                    <p:set>
                                      <p:cBhvr>
                                        <p:cTn id="305" dur="1" fill="hold">
                                          <p:stCondLst>
                                            <p:cond delay="0"/>
                                          </p:stCondLst>
                                        </p:cTn>
                                        <p:tgtEl>
                                          <p:spTgt spid="120"/>
                                        </p:tgtEl>
                                        <p:attrNameLst>
                                          <p:attrName>style.visibility</p:attrName>
                                        </p:attrNameLst>
                                      </p:cBhvr>
                                      <p:to>
                                        <p:strVal val="visible"/>
                                      </p:to>
                                    </p:set>
                                    <p:animEffect transition="in" filter="fade">
                                      <p:cBhvr>
                                        <p:cTn id="306" dur="500"/>
                                        <p:tgtEl>
                                          <p:spTgt spid="120"/>
                                        </p:tgtEl>
                                      </p:cBhvr>
                                    </p:animEffect>
                                  </p:childTnLst>
                                </p:cTn>
                              </p:par>
                              <p:par>
                                <p:cTn id="307" presetID="10" presetClass="entr" presetSubtype="0" fill="hold" grpId="0" nodeType="withEffect">
                                  <p:stCondLst>
                                    <p:cond delay="0"/>
                                  </p:stCondLst>
                                  <p:childTnLst>
                                    <p:set>
                                      <p:cBhvr>
                                        <p:cTn id="308" dur="1" fill="hold">
                                          <p:stCondLst>
                                            <p:cond delay="0"/>
                                          </p:stCondLst>
                                        </p:cTn>
                                        <p:tgtEl>
                                          <p:spTgt spid="121"/>
                                        </p:tgtEl>
                                        <p:attrNameLst>
                                          <p:attrName>style.visibility</p:attrName>
                                        </p:attrNameLst>
                                      </p:cBhvr>
                                      <p:to>
                                        <p:strVal val="visible"/>
                                      </p:to>
                                    </p:set>
                                    <p:animEffect transition="in" filter="fade">
                                      <p:cBhvr>
                                        <p:cTn id="309" dur="500"/>
                                        <p:tgtEl>
                                          <p:spTgt spid="121"/>
                                        </p:tgtEl>
                                      </p:cBhvr>
                                    </p:animEffect>
                                  </p:childTnLst>
                                </p:cTn>
                              </p:par>
                              <p:par>
                                <p:cTn id="310" presetID="10" presetClass="entr" presetSubtype="0" fill="hold" grpId="0" nodeType="withEffect">
                                  <p:stCondLst>
                                    <p:cond delay="0"/>
                                  </p:stCondLst>
                                  <p:childTnLst>
                                    <p:set>
                                      <p:cBhvr>
                                        <p:cTn id="311" dur="1" fill="hold">
                                          <p:stCondLst>
                                            <p:cond delay="0"/>
                                          </p:stCondLst>
                                        </p:cTn>
                                        <p:tgtEl>
                                          <p:spTgt spid="122"/>
                                        </p:tgtEl>
                                        <p:attrNameLst>
                                          <p:attrName>style.visibility</p:attrName>
                                        </p:attrNameLst>
                                      </p:cBhvr>
                                      <p:to>
                                        <p:strVal val="visible"/>
                                      </p:to>
                                    </p:set>
                                    <p:animEffect transition="in" filter="fade">
                                      <p:cBhvr>
                                        <p:cTn id="312" dur="500"/>
                                        <p:tgtEl>
                                          <p:spTgt spid="122"/>
                                        </p:tgtEl>
                                      </p:cBhvr>
                                    </p:animEffect>
                                  </p:childTnLst>
                                </p:cTn>
                              </p:par>
                              <p:par>
                                <p:cTn id="313" presetID="10" presetClass="entr" presetSubtype="0" fill="hold" grpId="0" nodeType="withEffect">
                                  <p:stCondLst>
                                    <p:cond delay="0"/>
                                  </p:stCondLst>
                                  <p:childTnLst>
                                    <p:set>
                                      <p:cBhvr>
                                        <p:cTn id="314" dur="1" fill="hold">
                                          <p:stCondLst>
                                            <p:cond delay="0"/>
                                          </p:stCondLst>
                                        </p:cTn>
                                        <p:tgtEl>
                                          <p:spTgt spid="123"/>
                                        </p:tgtEl>
                                        <p:attrNameLst>
                                          <p:attrName>style.visibility</p:attrName>
                                        </p:attrNameLst>
                                      </p:cBhvr>
                                      <p:to>
                                        <p:strVal val="visible"/>
                                      </p:to>
                                    </p:set>
                                    <p:animEffect transition="in" filter="fade">
                                      <p:cBhvr>
                                        <p:cTn id="315" dur="500"/>
                                        <p:tgtEl>
                                          <p:spTgt spid="123"/>
                                        </p:tgtEl>
                                      </p:cBhvr>
                                    </p:animEffect>
                                  </p:childTnLst>
                                </p:cTn>
                              </p:par>
                              <p:par>
                                <p:cTn id="316" presetID="10" presetClass="entr" presetSubtype="0" fill="hold" grpId="0" nodeType="withEffect">
                                  <p:stCondLst>
                                    <p:cond delay="0"/>
                                  </p:stCondLst>
                                  <p:childTnLst>
                                    <p:set>
                                      <p:cBhvr>
                                        <p:cTn id="317" dur="1" fill="hold">
                                          <p:stCondLst>
                                            <p:cond delay="0"/>
                                          </p:stCondLst>
                                        </p:cTn>
                                        <p:tgtEl>
                                          <p:spTgt spid="124"/>
                                        </p:tgtEl>
                                        <p:attrNameLst>
                                          <p:attrName>style.visibility</p:attrName>
                                        </p:attrNameLst>
                                      </p:cBhvr>
                                      <p:to>
                                        <p:strVal val="visible"/>
                                      </p:to>
                                    </p:set>
                                    <p:animEffect transition="in" filter="fade">
                                      <p:cBhvr>
                                        <p:cTn id="318" dur="500"/>
                                        <p:tgtEl>
                                          <p:spTgt spid="124"/>
                                        </p:tgtEl>
                                      </p:cBhvr>
                                    </p:animEffect>
                                  </p:childTnLst>
                                </p:cTn>
                              </p:par>
                              <p:par>
                                <p:cTn id="319" presetID="10" presetClass="entr" presetSubtype="0" fill="hold" grpId="0" nodeType="withEffect">
                                  <p:stCondLst>
                                    <p:cond delay="0"/>
                                  </p:stCondLst>
                                  <p:childTnLst>
                                    <p:set>
                                      <p:cBhvr>
                                        <p:cTn id="320" dur="1" fill="hold">
                                          <p:stCondLst>
                                            <p:cond delay="0"/>
                                          </p:stCondLst>
                                        </p:cTn>
                                        <p:tgtEl>
                                          <p:spTgt spid="125"/>
                                        </p:tgtEl>
                                        <p:attrNameLst>
                                          <p:attrName>style.visibility</p:attrName>
                                        </p:attrNameLst>
                                      </p:cBhvr>
                                      <p:to>
                                        <p:strVal val="visible"/>
                                      </p:to>
                                    </p:set>
                                    <p:animEffect transition="in" filter="fade">
                                      <p:cBhvr>
                                        <p:cTn id="321" dur="500"/>
                                        <p:tgtEl>
                                          <p:spTgt spid="125"/>
                                        </p:tgtEl>
                                      </p:cBhvr>
                                    </p:animEffect>
                                  </p:childTnLst>
                                </p:cTn>
                              </p:par>
                              <p:par>
                                <p:cTn id="322" presetID="10" presetClass="entr" presetSubtype="0" fill="hold" grpId="0" nodeType="withEffect">
                                  <p:stCondLst>
                                    <p:cond delay="0"/>
                                  </p:stCondLst>
                                  <p:childTnLst>
                                    <p:set>
                                      <p:cBhvr>
                                        <p:cTn id="323" dur="1" fill="hold">
                                          <p:stCondLst>
                                            <p:cond delay="0"/>
                                          </p:stCondLst>
                                        </p:cTn>
                                        <p:tgtEl>
                                          <p:spTgt spid="126"/>
                                        </p:tgtEl>
                                        <p:attrNameLst>
                                          <p:attrName>style.visibility</p:attrName>
                                        </p:attrNameLst>
                                      </p:cBhvr>
                                      <p:to>
                                        <p:strVal val="visible"/>
                                      </p:to>
                                    </p:set>
                                    <p:animEffect transition="in" filter="fade">
                                      <p:cBhvr>
                                        <p:cTn id="324" dur="500"/>
                                        <p:tgtEl>
                                          <p:spTgt spid="126"/>
                                        </p:tgtEl>
                                      </p:cBhvr>
                                    </p:animEffect>
                                  </p:childTnLst>
                                </p:cTn>
                              </p:par>
                              <p:par>
                                <p:cTn id="325" presetID="10" presetClass="entr" presetSubtype="0" fill="hold" grpId="0" nodeType="withEffect">
                                  <p:stCondLst>
                                    <p:cond delay="0"/>
                                  </p:stCondLst>
                                  <p:childTnLst>
                                    <p:set>
                                      <p:cBhvr>
                                        <p:cTn id="326" dur="1" fill="hold">
                                          <p:stCondLst>
                                            <p:cond delay="0"/>
                                          </p:stCondLst>
                                        </p:cTn>
                                        <p:tgtEl>
                                          <p:spTgt spid="127"/>
                                        </p:tgtEl>
                                        <p:attrNameLst>
                                          <p:attrName>style.visibility</p:attrName>
                                        </p:attrNameLst>
                                      </p:cBhvr>
                                      <p:to>
                                        <p:strVal val="visible"/>
                                      </p:to>
                                    </p:set>
                                    <p:animEffect transition="in" filter="fade">
                                      <p:cBhvr>
                                        <p:cTn id="327" dur="500"/>
                                        <p:tgtEl>
                                          <p:spTgt spid="127"/>
                                        </p:tgtEl>
                                      </p:cBhvr>
                                    </p:animEffect>
                                  </p:childTnLst>
                                </p:cTn>
                              </p:par>
                              <p:par>
                                <p:cTn id="328" presetID="10" presetClass="entr" presetSubtype="0" fill="hold" grpId="0" nodeType="withEffect">
                                  <p:stCondLst>
                                    <p:cond delay="0"/>
                                  </p:stCondLst>
                                  <p:childTnLst>
                                    <p:set>
                                      <p:cBhvr>
                                        <p:cTn id="329" dur="1" fill="hold">
                                          <p:stCondLst>
                                            <p:cond delay="0"/>
                                          </p:stCondLst>
                                        </p:cTn>
                                        <p:tgtEl>
                                          <p:spTgt spid="128"/>
                                        </p:tgtEl>
                                        <p:attrNameLst>
                                          <p:attrName>style.visibility</p:attrName>
                                        </p:attrNameLst>
                                      </p:cBhvr>
                                      <p:to>
                                        <p:strVal val="visible"/>
                                      </p:to>
                                    </p:set>
                                    <p:animEffect transition="in" filter="fade">
                                      <p:cBhvr>
                                        <p:cTn id="330" dur="500"/>
                                        <p:tgtEl>
                                          <p:spTgt spid="128"/>
                                        </p:tgtEl>
                                      </p:cBhvr>
                                    </p:animEffect>
                                  </p:childTnLst>
                                </p:cTn>
                              </p:par>
                              <p:par>
                                <p:cTn id="331" presetID="10" presetClass="entr" presetSubtype="0" fill="hold" grpId="0" nodeType="withEffect">
                                  <p:stCondLst>
                                    <p:cond delay="0"/>
                                  </p:stCondLst>
                                  <p:childTnLst>
                                    <p:set>
                                      <p:cBhvr>
                                        <p:cTn id="332" dur="1" fill="hold">
                                          <p:stCondLst>
                                            <p:cond delay="0"/>
                                          </p:stCondLst>
                                        </p:cTn>
                                        <p:tgtEl>
                                          <p:spTgt spid="129"/>
                                        </p:tgtEl>
                                        <p:attrNameLst>
                                          <p:attrName>style.visibility</p:attrName>
                                        </p:attrNameLst>
                                      </p:cBhvr>
                                      <p:to>
                                        <p:strVal val="visible"/>
                                      </p:to>
                                    </p:set>
                                    <p:animEffect transition="in" filter="fade">
                                      <p:cBhvr>
                                        <p:cTn id="333" dur="500"/>
                                        <p:tgtEl>
                                          <p:spTgt spid="129"/>
                                        </p:tgtEl>
                                      </p:cBhvr>
                                    </p:animEffect>
                                  </p:childTnLst>
                                </p:cTn>
                              </p:par>
                              <p:par>
                                <p:cTn id="334" presetID="10" presetClass="entr" presetSubtype="0" fill="hold" nodeType="withEffect">
                                  <p:stCondLst>
                                    <p:cond delay="0"/>
                                  </p:stCondLst>
                                  <p:childTnLst>
                                    <p:set>
                                      <p:cBhvr>
                                        <p:cTn id="335" dur="1" fill="hold">
                                          <p:stCondLst>
                                            <p:cond delay="0"/>
                                          </p:stCondLst>
                                        </p:cTn>
                                        <p:tgtEl>
                                          <p:spTgt spid="83"/>
                                        </p:tgtEl>
                                        <p:attrNameLst>
                                          <p:attrName>style.visibility</p:attrName>
                                        </p:attrNameLst>
                                      </p:cBhvr>
                                      <p:to>
                                        <p:strVal val="visible"/>
                                      </p:to>
                                    </p:set>
                                    <p:animEffect transition="in" filter="fade">
                                      <p:cBhvr>
                                        <p:cTn id="336" dur="500"/>
                                        <p:tgtEl>
                                          <p:spTgt spid="83"/>
                                        </p:tgtEl>
                                      </p:cBhvr>
                                    </p:animEffect>
                                  </p:childTnLst>
                                </p:cTn>
                              </p:par>
                              <p:par>
                                <p:cTn id="337" presetID="10" presetClass="entr" presetSubtype="0" fill="hold" nodeType="withEffect">
                                  <p:stCondLst>
                                    <p:cond delay="0"/>
                                  </p:stCondLst>
                                  <p:childTnLst>
                                    <p:set>
                                      <p:cBhvr>
                                        <p:cTn id="338" dur="1" fill="hold">
                                          <p:stCondLst>
                                            <p:cond delay="0"/>
                                          </p:stCondLst>
                                        </p:cTn>
                                        <p:tgtEl>
                                          <p:spTgt spid="88"/>
                                        </p:tgtEl>
                                        <p:attrNameLst>
                                          <p:attrName>style.visibility</p:attrName>
                                        </p:attrNameLst>
                                      </p:cBhvr>
                                      <p:to>
                                        <p:strVal val="visible"/>
                                      </p:to>
                                    </p:set>
                                    <p:animEffect transition="in" filter="fade">
                                      <p:cBhvr>
                                        <p:cTn id="339" dur="500"/>
                                        <p:tgtEl>
                                          <p:spTgt spid="88"/>
                                        </p:tgtEl>
                                      </p:cBhvr>
                                    </p:animEffect>
                                  </p:childTnLst>
                                </p:cTn>
                              </p:par>
                            </p:childTnLst>
                          </p:cTn>
                        </p:par>
                      </p:childTnLst>
                    </p:cTn>
                  </p:par>
                  <p:par>
                    <p:cTn id="340" fill="hold">
                      <p:stCondLst>
                        <p:cond delay="indefinite"/>
                      </p:stCondLst>
                      <p:childTnLst>
                        <p:par>
                          <p:cTn id="341" fill="hold">
                            <p:stCondLst>
                              <p:cond delay="0"/>
                            </p:stCondLst>
                            <p:childTnLst>
                              <p:par>
                                <p:cTn id="342" presetID="10" presetClass="entr" presetSubtype="0" fill="hold" nodeType="clickEffect">
                                  <p:stCondLst>
                                    <p:cond delay="0"/>
                                  </p:stCondLst>
                                  <p:childTnLst>
                                    <p:set>
                                      <p:cBhvr>
                                        <p:cTn id="343" dur="1" fill="hold">
                                          <p:stCondLst>
                                            <p:cond delay="0"/>
                                          </p:stCondLst>
                                        </p:cTn>
                                        <p:tgtEl>
                                          <p:spTgt spid="105"/>
                                        </p:tgtEl>
                                        <p:attrNameLst>
                                          <p:attrName>style.visibility</p:attrName>
                                        </p:attrNameLst>
                                      </p:cBhvr>
                                      <p:to>
                                        <p:strVal val="visible"/>
                                      </p:to>
                                    </p:set>
                                    <p:animEffect transition="in" filter="fade">
                                      <p:cBhvr>
                                        <p:cTn id="344" dur="500"/>
                                        <p:tgtEl>
                                          <p:spTgt spid="105"/>
                                        </p:tgtEl>
                                      </p:cBhvr>
                                    </p:animEffect>
                                  </p:childTnLst>
                                </p:cTn>
                              </p:par>
                            </p:childTnLst>
                          </p:cTn>
                        </p:par>
                        <p:par>
                          <p:cTn id="345" fill="hold">
                            <p:stCondLst>
                              <p:cond delay="500"/>
                            </p:stCondLst>
                            <p:childTnLst>
                              <p:par>
                                <p:cTn id="346" presetID="10" presetClass="entr" presetSubtype="0" fill="hold" nodeType="afterEffect">
                                  <p:stCondLst>
                                    <p:cond delay="0"/>
                                  </p:stCondLst>
                                  <p:childTnLst>
                                    <p:set>
                                      <p:cBhvr>
                                        <p:cTn id="347" dur="1" fill="hold">
                                          <p:stCondLst>
                                            <p:cond delay="0"/>
                                          </p:stCondLst>
                                        </p:cTn>
                                        <p:tgtEl>
                                          <p:spTgt spid="110"/>
                                        </p:tgtEl>
                                        <p:attrNameLst>
                                          <p:attrName>style.visibility</p:attrName>
                                        </p:attrNameLst>
                                      </p:cBhvr>
                                      <p:to>
                                        <p:strVal val="visible"/>
                                      </p:to>
                                    </p:set>
                                    <p:animEffect transition="in" filter="fade">
                                      <p:cBhvr>
                                        <p:cTn id="348" dur="500"/>
                                        <p:tgtEl>
                                          <p:spTgt spid="110"/>
                                        </p:tgtEl>
                                      </p:cBhvr>
                                    </p:animEffect>
                                  </p:childTnLst>
                                </p:cTn>
                              </p:par>
                              <p:par>
                                <p:cTn id="349" presetID="0" presetClass="path" presetSubtype="0" accel="50000" decel="50000" fill="hold" grpId="1" nodeType="withEffect">
                                  <p:stCondLst>
                                    <p:cond delay="0"/>
                                  </p:stCondLst>
                                  <p:childTnLst>
                                    <p:animMotion origin="layout" path="M 0 0 L -0.00816 -0.04467 L -0.02153 -0.06018 L -0.06059 -0.06088 L -0.09462 -0.06018 L -0.13577 -0.04004 L -0.16806 -0.01365 L -0.19149 0.00533 " pathEditMode="relative" ptsTypes="AAAAAAAA">
                                      <p:cBhvr>
                                        <p:cTn id="350" dur="2000" fill="hold"/>
                                        <p:tgtEl>
                                          <p:spTgt spid="119"/>
                                        </p:tgtEl>
                                        <p:attrNameLst>
                                          <p:attrName>ppt_x</p:attrName>
                                          <p:attrName>ppt_y</p:attrName>
                                        </p:attrNameLst>
                                      </p:cBhvr>
                                    </p:animMotion>
                                  </p:childTnLst>
                                </p:cTn>
                              </p:par>
                              <p:par>
                                <p:cTn id="351" presetID="0" presetClass="path" presetSubtype="0" accel="50000" decel="50000" fill="hold" grpId="1" nodeType="withEffect">
                                  <p:stCondLst>
                                    <p:cond delay="200"/>
                                  </p:stCondLst>
                                  <p:childTnLst>
                                    <p:animMotion origin="layout" path="M 0 0 L -0.02379 0.02778 L -0.04219 0.05139 L -0.07917 0.0551 L -0.11337 0.05579 L -0.19393 -0.03171 " pathEditMode="relative" ptsTypes="AAAAAA">
                                      <p:cBhvr>
                                        <p:cTn id="352" dur="2000" fill="hold"/>
                                        <p:tgtEl>
                                          <p:spTgt spid="124"/>
                                        </p:tgtEl>
                                        <p:attrNameLst>
                                          <p:attrName>ppt_x</p:attrName>
                                          <p:attrName>ppt_y</p:attrName>
                                        </p:attrNameLst>
                                      </p:cBhvr>
                                    </p:animMotion>
                                  </p:childTnLst>
                                </p:cTn>
                              </p:par>
                              <p:par>
                                <p:cTn id="353" presetID="0" presetClass="path" presetSubtype="0" accel="50000" decel="50000" fill="hold" grpId="1" nodeType="withEffect">
                                  <p:stCondLst>
                                    <p:cond delay="500"/>
                                  </p:stCondLst>
                                  <p:childTnLst>
                                    <p:animMotion origin="layout" path="M 0 0 L -0.04444 -0.0081 L -0.10034 -0.00694 L -0.20989 -0.00764 " pathEditMode="relative" ptsTypes="AAAA">
                                      <p:cBhvr>
                                        <p:cTn id="354" dur="2000" fill="hold"/>
                                        <p:tgtEl>
                                          <p:spTgt spid="118"/>
                                        </p:tgtEl>
                                        <p:attrNameLst>
                                          <p:attrName>ppt_x</p:attrName>
                                          <p:attrName>ppt_y</p:attrName>
                                        </p:attrNameLst>
                                      </p:cBhvr>
                                    </p:animMotion>
                                  </p:childTnLst>
                                </p:cTn>
                              </p:par>
                              <p:par>
                                <p:cTn id="355" presetID="0" presetClass="path" presetSubtype="0" accel="50000" decel="50000" fill="hold" grpId="1" nodeType="withEffect">
                                  <p:stCondLst>
                                    <p:cond delay="700"/>
                                  </p:stCondLst>
                                  <p:childTnLst>
                                    <p:animMotion origin="layout" path="M 0 0 L -0.05677 0.01226 L -0.22465 0.01273 " pathEditMode="relative" ptsTypes="AAA">
                                      <p:cBhvr>
                                        <p:cTn id="356" dur="2000" fill="hold"/>
                                        <p:tgtEl>
                                          <p:spTgt spid="123"/>
                                        </p:tgtEl>
                                        <p:attrNameLst>
                                          <p:attrName>ppt_x</p:attrName>
                                          <p:attrName>ppt_y</p:attrName>
                                        </p:attrNameLst>
                                      </p:cBhvr>
                                    </p:animMotion>
                                  </p:childTnLst>
                                </p:cTn>
                              </p:par>
                              <p:par>
                                <p:cTn id="357" presetID="0" presetClass="path" presetSubtype="0" accel="50000" decel="50000" fill="hold" grpId="1" nodeType="withEffect">
                                  <p:stCondLst>
                                    <p:cond delay="1000"/>
                                  </p:stCondLst>
                                  <p:childTnLst>
                                    <p:animMotion origin="layout" path="M 0 0 L -0.02343 -0.03703 L -0.05972 -0.04375 L -0.14132 -0.04282 L -0.22343 -0.11134 " pathEditMode="relative" ptsTypes="AAAAA">
                                      <p:cBhvr>
                                        <p:cTn id="358" dur="2000" fill="hold"/>
                                        <p:tgtEl>
                                          <p:spTgt spid="120"/>
                                        </p:tgtEl>
                                        <p:attrNameLst>
                                          <p:attrName>ppt_x</p:attrName>
                                          <p:attrName>ppt_y</p:attrName>
                                        </p:attrNameLst>
                                      </p:cBhvr>
                                    </p:animMotion>
                                  </p:childTnLst>
                                </p:cTn>
                              </p:par>
                              <p:par>
                                <p:cTn id="359" presetID="0" presetClass="path" presetSubtype="0" accel="50000" decel="50000" fill="hold" grpId="1" nodeType="withEffect">
                                  <p:stCondLst>
                                    <p:cond delay="1200"/>
                                  </p:stCondLst>
                                  <p:childTnLst>
                                    <p:animMotion origin="layout" path="M 0 0 L -0.00556 -0.04491 L -0.02275 -0.06134 L -0.09497 -0.0588 L -0.15695 -0.03056 " pathEditMode="relative" ptsTypes="AAAAA">
                                      <p:cBhvr>
                                        <p:cTn id="360" dur="2000" fill="hold"/>
                                        <p:tgtEl>
                                          <p:spTgt spid="117"/>
                                        </p:tgtEl>
                                        <p:attrNameLst>
                                          <p:attrName>ppt_x</p:attrName>
                                          <p:attrName>ppt_y</p:attrName>
                                        </p:attrNameLst>
                                      </p:cBhvr>
                                    </p:animMotion>
                                  </p:childTnLst>
                                </p:cTn>
                              </p:par>
                            </p:childTnLst>
                          </p:cTn>
                        </p:par>
                      </p:childTnLst>
                    </p:cTn>
                  </p:par>
                  <p:par>
                    <p:cTn id="361" fill="hold">
                      <p:stCondLst>
                        <p:cond delay="indefinite"/>
                      </p:stCondLst>
                      <p:childTnLst>
                        <p:par>
                          <p:cTn id="362" fill="hold">
                            <p:stCondLst>
                              <p:cond delay="0"/>
                            </p:stCondLst>
                            <p:childTnLst>
                              <p:par>
                                <p:cTn id="363" presetID="10" presetClass="exit" presetSubtype="0" fill="hold" nodeType="clickEffect">
                                  <p:stCondLst>
                                    <p:cond delay="0"/>
                                  </p:stCondLst>
                                  <p:childTnLst>
                                    <p:animEffect transition="out" filter="fade">
                                      <p:cBhvr>
                                        <p:cTn id="364" dur="500"/>
                                        <p:tgtEl>
                                          <p:spTgt spid="105"/>
                                        </p:tgtEl>
                                      </p:cBhvr>
                                    </p:animEffect>
                                    <p:set>
                                      <p:cBhvr>
                                        <p:cTn id="365" dur="1" fill="hold">
                                          <p:stCondLst>
                                            <p:cond delay="499"/>
                                          </p:stCondLst>
                                        </p:cTn>
                                        <p:tgtEl>
                                          <p:spTgt spid="105"/>
                                        </p:tgtEl>
                                        <p:attrNameLst>
                                          <p:attrName>style.visibility</p:attrName>
                                        </p:attrNameLst>
                                      </p:cBhvr>
                                      <p:to>
                                        <p:strVal val="hidden"/>
                                      </p:to>
                                    </p:set>
                                  </p:childTnLst>
                                </p:cTn>
                              </p:par>
                              <p:par>
                                <p:cTn id="366" presetID="10" presetClass="exit" presetSubtype="0" fill="hold" nodeType="withEffect">
                                  <p:stCondLst>
                                    <p:cond delay="0"/>
                                  </p:stCondLst>
                                  <p:childTnLst>
                                    <p:animEffect transition="out" filter="fade">
                                      <p:cBhvr>
                                        <p:cTn id="367" dur="500"/>
                                        <p:tgtEl>
                                          <p:spTgt spid="110"/>
                                        </p:tgtEl>
                                      </p:cBhvr>
                                    </p:animEffect>
                                    <p:set>
                                      <p:cBhvr>
                                        <p:cTn id="368" dur="1" fill="hold">
                                          <p:stCondLst>
                                            <p:cond delay="499"/>
                                          </p:stCondLst>
                                        </p:cTn>
                                        <p:tgtEl>
                                          <p:spTgt spid="110"/>
                                        </p:tgtEl>
                                        <p:attrNameLst>
                                          <p:attrName>style.visibility</p:attrName>
                                        </p:attrNameLst>
                                      </p:cBhvr>
                                      <p:to>
                                        <p:strVal val="hidden"/>
                                      </p:to>
                                    </p:set>
                                  </p:childTnLst>
                                </p:cTn>
                              </p:par>
                              <p:par>
                                <p:cTn id="369" presetID="10" presetClass="entr" presetSubtype="0" fill="hold" nodeType="withEffect">
                                  <p:stCondLst>
                                    <p:cond delay="0"/>
                                  </p:stCondLst>
                                  <p:childTnLst>
                                    <p:set>
                                      <p:cBhvr>
                                        <p:cTn id="370" dur="1" fill="hold">
                                          <p:stCondLst>
                                            <p:cond delay="0"/>
                                          </p:stCondLst>
                                        </p:cTn>
                                        <p:tgtEl>
                                          <p:spTgt spid="95"/>
                                        </p:tgtEl>
                                        <p:attrNameLst>
                                          <p:attrName>style.visibility</p:attrName>
                                        </p:attrNameLst>
                                      </p:cBhvr>
                                      <p:to>
                                        <p:strVal val="visible"/>
                                      </p:to>
                                    </p:set>
                                    <p:animEffect transition="in" filter="fade">
                                      <p:cBhvr>
                                        <p:cTn id="371" dur="500"/>
                                        <p:tgtEl>
                                          <p:spTgt spid="95"/>
                                        </p:tgtEl>
                                      </p:cBhvr>
                                    </p:animEffect>
                                  </p:childTnLst>
                                </p:cTn>
                              </p:par>
                            </p:childTnLst>
                          </p:cTn>
                        </p:par>
                        <p:par>
                          <p:cTn id="372" fill="hold">
                            <p:stCondLst>
                              <p:cond delay="500"/>
                            </p:stCondLst>
                            <p:childTnLst>
                              <p:par>
                                <p:cTn id="373" presetID="10" presetClass="entr" presetSubtype="0" fill="hold" nodeType="afterEffect">
                                  <p:stCondLst>
                                    <p:cond delay="0"/>
                                  </p:stCondLst>
                                  <p:childTnLst>
                                    <p:set>
                                      <p:cBhvr>
                                        <p:cTn id="374" dur="1" fill="hold">
                                          <p:stCondLst>
                                            <p:cond delay="0"/>
                                          </p:stCondLst>
                                        </p:cTn>
                                        <p:tgtEl>
                                          <p:spTgt spid="100"/>
                                        </p:tgtEl>
                                        <p:attrNameLst>
                                          <p:attrName>style.visibility</p:attrName>
                                        </p:attrNameLst>
                                      </p:cBhvr>
                                      <p:to>
                                        <p:strVal val="visible"/>
                                      </p:to>
                                    </p:set>
                                    <p:animEffect transition="in" filter="fade">
                                      <p:cBhvr>
                                        <p:cTn id="375" dur="500"/>
                                        <p:tgtEl>
                                          <p:spTgt spid="100"/>
                                        </p:tgtEl>
                                      </p:cBhvr>
                                    </p:animEffect>
                                  </p:childTnLst>
                                </p:cTn>
                              </p:par>
                            </p:childTnLst>
                          </p:cTn>
                        </p:par>
                        <p:par>
                          <p:cTn id="376" fill="hold">
                            <p:stCondLst>
                              <p:cond delay="1000"/>
                            </p:stCondLst>
                            <p:childTnLst>
                              <p:par>
                                <p:cTn id="377" presetID="0" presetClass="path" presetSubtype="0" accel="50000" decel="50000" fill="hold" grpId="1" nodeType="afterEffect">
                                  <p:stCondLst>
                                    <p:cond delay="0"/>
                                  </p:stCondLst>
                                  <p:childTnLst>
                                    <p:animMotion origin="layout" path="M 0 0 L 0.05 0.01111 L 0.11875 0.00833 L 0.16146 -0.04306 " pathEditMode="relative" ptsTypes="AAAA">
                                      <p:cBhvr>
                                        <p:cTn id="378" dur="2000" fill="hold"/>
                                        <p:tgtEl>
                                          <p:spTgt spid="142"/>
                                        </p:tgtEl>
                                        <p:attrNameLst>
                                          <p:attrName>ppt_x</p:attrName>
                                          <p:attrName>ppt_y</p:attrName>
                                        </p:attrNameLst>
                                      </p:cBhvr>
                                    </p:animMotion>
                                  </p:childTnLst>
                                </p:cTn>
                              </p:par>
                              <p:par>
                                <p:cTn id="379" presetID="0" presetClass="path" presetSubtype="0" accel="50000" decel="50000" fill="hold" grpId="1" nodeType="withEffect">
                                  <p:stCondLst>
                                    <p:cond delay="200"/>
                                  </p:stCondLst>
                                  <p:childTnLst>
                                    <p:animMotion origin="layout" path="M 0 0 L 0.05313 -0.01945 L 0.12084 -0.01945 L 0.19896 -0.02917 " pathEditMode="relative" ptsTypes="AAAA">
                                      <p:cBhvr>
                                        <p:cTn id="380" dur="2000" fill="hold"/>
                                        <p:tgtEl>
                                          <p:spTgt spid="139"/>
                                        </p:tgtEl>
                                        <p:attrNameLst>
                                          <p:attrName>ppt_x</p:attrName>
                                          <p:attrName>ppt_y</p:attrName>
                                        </p:attrNameLst>
                                      </p:cBhvr>
                                    </p:animMotion>
                                  </p:childTnLst>
                                </p:cTn>
                              </p:par>
                              <p:par>
                                <p:cTn id="381" presetID="0" presetClass="path" presetSubtype="0" accel="50000" decel="50000" fill="hold" grpId="1" nodeType="withEffect">
                                  <p:stCondLst>
                                    <p:cond delay="500"/>
                                  </p:stCondLst>
                                  <p:childTnLst>
                                    <p:animMotion origin="layout" path="M 0 0 L 0.07188 0.0125 L 0.15 0.0125 L 0.19063 0.05138 " pathEditMode="relative" ptsTypes="AAAA">
                                      <p:cBhvr>
                                        <p:cTn id="382" dur="2000" fill="hold"/>
                                        <p:tgtEl>
                                          <p:spTgt spid="132"/>
                                        </p:tgtEl>
                                        <p:attrNameLst>
                                          <p:attrName>ppt_x</p:attrName>
                                          <p:attrName>ppt_y</p:attrName>
                                        </p:attrNameLst>
                                      </p:cBhvr>
                                    </p:animMotion>
                                  </p:childTnLst>
                                </p:cTn>
                              </p:par>
                              <p:par>
                                <p:cTn id="383" presetID="0" presetClass="path" presetSubtype="0" accel="50000" decel="50000" fill="hold" grpId="1" nodeType="withEffect">
                                  <p:stCondLst>
                                    <p:cond delay="700"/>
                                  </p:stCondLst>
                                  <p:childTnLst>
                                    <p:animMotion origin="layout" path="M 0 0 L 0.10625 0.0125 L 0.14896 0.01111 L 0.19375 0.05417 " pathEditMode="relative" ptsTypes="AAAA">
                                      <p:cBhvr>
                                        <p:cTn id="384" dur="2000" fill="hold"/>
                                        <p:tgtEl>
                                          <p:spTgt spid="141"/>
                                        </p:tgtEl>
                                        <p:attrNameLst>
                                          <p:attrName>ppt_x</p:attrName>
                                          <p:attrName>ppt_y</p:attrName>
                                        </p:attrNameLst>
                                      </p:cBhvr>
                                    </p:animMotion>
                                  </p:childTnLst>
                                </p:cTn>
                              </p:par>
                              <p:par>
                                <p:cTn id="385" presetID="0" presetClass="path" presetSubtype="0" accel="50000" decel="50000" fill="hold" grpId="1" nodeType="withEffect">
                                  <p:stCondLst>
                                    <p:cond delay="1000"/>
                                  </p:stCondLst>
                                  <p:childTnLst>
                                    <p:animMotion origin="layout" path="M 0 0 L 0.03229 0.03472 L 0.10312 0.04166 L 0.14166 0.01527 " pathEditMode="relative" ptsTypes="AAAA">
                                      <p:cBhvr>
                                        <p:cTn id="386" dur="2000" fill="hold"/>
                                        <p:tgtEl>
                                          <p:spTgt spid="134"/>
                                        </p:tgtEl>
                                        <p:attrNameLst>
                                          <p:attrName>ppt_x</p:attrName>
                                          <p:attrName>ppt_y</p:attrName>
                                        </p:attrNameLst>
                                      </p:cBhvr>
                                    </p:animMotion>
                                  </p:childTnLst>
                                </p:cTn>
                              </p:par>
                            </p:childTnLst>
                          </p:cTn>
                        </p:par>
                        <p:par>
                          <p:cTn id="387" fill="hold">
                            <p:stCondLst>
                              <p:cond delay="4000"/>
                            </p:stCondLst>
                            <p:childTnLst>
                              <p:par>
                                <p:cTn id="388" presetID="10" presetClass="exit" presetSubtype="0" fill="hold" nodeType="afterEffect">
                                  <p:stCondLst>
                                    <p:cond delay="0"/>
                                  </p:stCondLst>
                                  <p:childTnLst>
                                    <p:animEffect transition="out" filter="fade">
                                      <p:cBhvr>
                                        <p:cTn id="389" dur="500"/>
                                        <p:tgtEl>
                                          <p:spTgt spid="95"/>
                                        </p:tgtEl>
                                      </p:cBhvr>
                                    </p:animEffect>
                                    <p:set>
                                      <p:cBhvr>
                                        <p:cTn id="390" dur="1" fill="hold">
                                          <p:stCondLst>
                                            <p:cond delay="499"/>
                                          </p:stCondLst>
                                        </p:cTn>
                                        <p:tgtEl>
                                          <p:spTgt spid="95"/>
                                        </p:tgtEl>
                                        <p:attrNameLst>
                                          <p:attrName>style.visibility</p:attrName>
                                        </p:attrNameLst>
                                      </p:cBhvr>
                                      <p:to>
                                        <p:strVal val="hidden"/>
                                      </p:to>
                                    </p:set>
                                  </p:childTnLst>
                                </p:cTn>
                              </p:par>
                              <p:par>
                                <p:cTn id="391" presetID="10" presetClass="exit" presetSubtype="0" fill="hold" nodeType="withEffect">
                                  <p:stCondLst>
                                    <p:cond delay="0"/>
                                  </p:stCondLst>
                                  <p:childTnLst>
                                    <p:animEffect transition="out" filter="fade">
                                      <p:cBhvr>
                                        <p:cTn id="392" dur="500"/>
                                        <p:tgtEl>
                                          <p:spTgt spid="100"/>
                                        </p:tgtEl>
                                      </p:cBhvr>
                                    </p:animEffect>
                                    <p:set>
                                      <p:cBhvr>
                                        <p:cTn id="393" dur="1" fill="hold">
                                          <p:stCondLst>
                                            <p:cond delay="499"/>
                                          </p:stCondLst>
                                        </p:cTn>
                                        <p:tgtEl>
                                          <p:spTgt spid="100"/>
                                        </p:tgtEl>
                                        <p:attrNameLst>
                                          <p:attrName>style.visibility</p:attrName>
                                        </p:attrNameLst>
                                      </p:cBhvr>
                                      <p:to>
                                        <p:strVal val="hidden"/>
                                      </p:to>
                                    </p:set>
                                  </p:childTnLst>
                                </p:cTn>
                              </p:par>
                            </p:childTnLst>
                          </p:cTn>
                        </p:par>
                      </p:childTnLst>
                    </p:cTn>
                  </p:par>
                  <p:par>
                    <p:cTn id="394" fill="hold">
                      <p:stCondLst>
                        <p:cond delay="indefinite"/>
                      </p:stCondLst>
                      <p:childTnLst>
                        <p:par>
                          <p:cTn id="395" fill="hold">
                            <p:stCondLst>
                              <p:cond delay="0"/>
                            </p:stCondLst>
                            <p:childTnLst>
                              <p:par>
                                <p:cTn id="396" presetID="10" presetClass="exit" presetSubtype="0" fill="hold" nodeType="clickEffect">
                                  <p:stCondLst>
                                    <p:cond delay="0"/>
                                  </p:stCondLst>
                                  <p:childTnLst>
                                    <p:animEffect transition="out" filter="fade">
                                      <p:cBhvr>
                                        <p:cTn id="397" dur="500"/>
                                        <p:tgtEl>
                                          <p:spTgt spid="41"/>
                                        </p:tgtEl>
                                      </p:cBhvr>
                                    </p:animEffect>
                                    <p:set>
                                      <p:cBhvr>
                                        <p:cTn id="398" dur="1" fill="hold">
                                          <p:stCondLst>
                                            <p:cond delay="499"/>
                                          </p:stCondLst>
                                        </p:cTn>
                                        <p:tgtEl>
                                          <p:spTgt spid="41"/>
                                        </p:tgtEl>
                                        <p:attrNameLst>
                                          <p:attrName>style.visibility</p:attrName>
                                        </p:attrNameLst>
                                      </p:cBhvr>
                                      <p:to>
                                        <p:strVal val="hidden"/>
                                      </p:to>
                                    </p:set>
                                  </p:childTnLst>
                                </p:cTn>
                              </p:par>
                              <p:par>
                                <p:cTn id="399" presetID="10" presetClass="exit" presetSubtype="0" fill="hold" nodeType="withEffect">
                                  <p:stCondLst>
                                    <p:cond delay="0"/>
                                  </p:stCondLst>
                                  <p:childTnLst>
                                    <p:animEffect transition="out" filter="fade">
                                      <p:cBhvr>
                                        <p:cTn id="400" dur="500"/>
                                        <p:tgtEl>
                                          <p:spTgt spid="66"/>
                                        </p:tgtEl>
                                      </p:cBhvr>
                                    </p:animEffect>
                                    <p:set>
                                      <p:cBhvr>
                                        <p:cTn id="401" dur="1" fill="hold">
                                          <p:stCondLst>
                                            <p:cond delay="499"/>
                                          </p:stCondLst>
                                        </p:cTn>
                                        <p:tgtEl>
                                          <p:spTgt spid="66"/>
                                        </p:tgtEl>
                                        <p:attrNameLst>
                                          <p:attrName>style.visibility</p:attrName>
                                        </p:attrNameLst>
                                      </p:cBhvr>
                                      <p:to>
                                        <p:strVal val="hidden"/>
                                      </p:to>
                                    </p:set>
                                  </p:childTnLst>
                                </p:cTn>
                              </p:par>
                              <p:par>
                                <p:cTn id="402" presetID="10" presetClass="exit" presetSubtype="0" fill="hold" nodeType="withEffect">
                                  <p:stCondLst>
                                    <p:cond delay="0"/>
                                  </p:stCondLst>
                                  <p:childTnLst>
                                    <p:animEffect transition="out" filter="fade">
                                      <p:cBhvr>
                                        <p:cTn id="403" dur="500"/>
                                        <p:tgtEl>
                                          <p:spTgt spid="65"/>
                                        </p:tgtEl>
                                      </p:cBhvr>
                                    </p:animEffect>
                                    <p:set>
                                      <p:cBhvr>
                                        <p:cTn id="404" dur="1" fill="hold">
                                          <p:stCondLst>
                                            <p:cond delay="499"/>
                                          </p:stCondLst>
                                        </p:cTn>
                                        <p:tgtEl>
                                          <p:spTgt spid="65"/>
                                        </p:tgtEl>
                                        <p:attrNameLst>
                                          <p:attrName>style.visibility</p:attrName>
                                        </p:attrNameLst>
                                      </p:cBhvr>
                                      <p:to>
                                        <p:strVal val="hidden"/>
                                      </p:to>
                                    </p:set>
                                  </p:childTnLst>
                                </p:cTn>
                              </p:par>
                              <p:par>
                                <p:cTn id="405" presetID="10" presetClass="exit" presetSubtype="0" fill="hold" nodeType="withEffect">
                                  <p:stCondLst>
                                    <p:cond delay="0"/>
                                  </p:stCondLst>
                                  <p:childTnLst>
                                    <p:animEffect transition="out" filter="fade">
                                      <p:cBhvr>
                                        <p:cTn id="406" dur="500"/>
                                        <p:tgtEl>
                                          <p:spTgt spid="64"/>
                                        </p:tgtEl>
                                      </p:cBhvr>
                                    </p:animEffect>
                                    <p:set>
                                      <p:cBhvr>
                                        <p:cTn id="407" dur="1" fill="hold">
                                          <p:stCondLst>
                                            <p:cond delay="499"/>
                                          </p:stCondLst>
                                        </p:cTn>
                                        <p:tgtEl>
                                          <p:spTgt spid="64"/>
                                        </p:tgtEl>
                                        <p:attrNameLst>
                                          <p:attrName>style.visibility</p:attrName>
                                        </p:attrNameLst>
                                      </p:cBhvr>
                                      <p:to>
                                        <p:strVal val="hidden"/>
                                      </p:to>
                                    </p:set>
                                  </p:childTnLst>
                                </p:cTn>
                              </p:par>
                              <p:par>
                                <p:cTn id="408" presetID="10" presetClass="exit" presetSubtype="0" fill="hold" grpId="2" nodeType="withEffect">
                                  <p:stCondLst>
                                    <p:cond delay="0"/>
                                  </p:stCondLst>
                                  <p:childTnLst>
                                    <p:animEffect transition="out" filter="fade">
                                      <p:cBhvr>
                                        <p:cTn id="409" dur="500"/>
                                        <p:tgtEl>
                                          <p:spTgt spid="60"/>
                                        </p:tgtEl>
                                      </p:cBhvr>
                                    </p:animEffect>
                                    <p:set>
                                      <p:cBhvr>
                                        <p:cTn id="410" dur="1" fill="hold">
                                          <p:stCondLst>
                                            <p:cond delay="499"/>
                                          </p:stCondLst>
                                        </p:cTn>
                                        <p:tgtEl>
                                          <p:spTgt spid="60"/>
                                        </p:tgtEl>
                                        <p:attrNameLst>
                                          <p:attrName>style.visibility</p:attrName>
                                        </p:attrNameLst>
                                      </p:cBhvr>
                                      <p:to>
                                        <p:strVal val="hidden"/>
                                      </p:to>
                                    </p:set>
                                  </p:childTnLst>
                                </p:cTn>
                              </p:par>
                              <p:par>
                                <p:cTn id="411" presetID="10" presetClass="exit" presetSubtype="0" fill="hold" grpId="2" nodeType="withEffect">
                                  <p:stCondLst>
                                    <p:cond delay="0"/>
                                  </p:stCondLst>
                                  <p:childTnLst>
                                    <p:animEffect transition="out" filter="fade">
                                      <p:cBhvr>
                                        <p:cTn id="412" dur="500"/>
                                        <p:tgtEl>
                                          <p:spTgt spid="61"/>
                                        </p:tgtEl>
                                      </p:cBhvr>
                                    </p:animEffect>
                                    <p:set>
                                      <p:cBhvr>
                                        <p:cTn id="413" dur="1" fill="hold">
                                          <p:stCondLst>
                                            <p:cond delay="499"/>
                                          </p:stCondLst>
                                        </p:cTn>
                                        <p:tgtEl>
                                          <p:spTgt spid="61"/>
                                        </p:tgtEl>
                                        <p:attrNameLst>
                                          <p:attrName>style.visibility</p:attrName>
                                        </p:attrNameLst>
                                      </p:cBhvr>
                                      <p:to>
                                        <p:strVal val="hidden"/>
                                      </p:to>
                                    </p:set>
                                  </p:childTnLst>
                                </p:cTn>
                              </p:par>
                              <p:par>
                                <p:cTn id="414" presetID="10" presetClass="exit" presetSubtype="0" fill="hold" grpId="2" nodeType="withEffect">
                                  <p:stCondLst>
                                    <p:cond delay="0"/>
                                  </p:stCondLst>
                                  <p:childTnLst>
                                    <p:animEffect transition="out" filter="fade">
                                      <p:cBhvr>
                                        <p:cTn id="415" dur="500"/>
                                        <p:tgtEl>
                                          <p:spTgt spid="62"/>
                                        </p:tgtEl>
                                      </p:cBhvr>
                                    </p:animEffect>
                                    <p:set>
                                      <p:cBhvr>
                                        <p:cTn id="416" dur="1" fill="hold">
                                          <p:stCondLst>
                                            <p:cond delay="499"/>
                                          </p:stCondLst>
                                        </p:cTn>
                                        <p:tgtEl>
                                          <p:spTgt spid="62"/>
                                        </p:tgtEl>
                                        <p:attrNameLst>
                                          <p:attrName>style.visibility</p:attrName>
                                        </p:attrNameLst>
                                      </p:cBhvr>
                                      <p:to>
                                        <p:strVal val="hidden"/>
                                      </p:to>
                                    </p:set>
                                  </p:childTnLst>
                                </p:cTn>
                              </p:par>
                              <p:par>
                                <p:cTn id="417" presetID="10" presetClass="exit" presetSubtype="0" fill="hold" nodeType="withEffect">
                                  <p:stCondLst>
                                    <p:cond delay="0"/>
                                  </p:stCondLst>
                                  <p:childTnLst>
                                    <p:animEffect transition="out" filter="fade">
                                      <p:cBhvr>
                                        <p:cTn id="418" dur="500"/>
                                        <p:tgtEl>
                                          <p:spTgt spid="68"/>
                                        </p:tgtEl>
                                      </p:cBhvr>
                                    </p:animEffect>
                                    <p:set>
                                      <p:cBhvr>
                                        <p:cTn id="419" dur="1" fill="hold">
                                          <p:stCondLst>
                                            <p:cond delay="499"/>
                                          </p:stCondLst>
                                        </p:cTn>
                                        <p:tgtEl>
                                          <p:spTgt spid="68"/>
                                        </p:tgtEl>
                                        <p:attrNameLst>
                                          <p:attrName>style.visibility</p:attrName>
                                        </p:attrNameLst>
                                      </p:cBhvr>
                                      <p:to>
                                        <p:strVal val="hidden"/>
                                      </p:to>
                                    </p:set>
                                  </p:childTnLst>
                                </p:cTn>
                              </p:par>
                              <p:par>
                                <p:cTn id="420" presetID="10" presetClass="exit" presetSubtype="0" fill="hold" grpId="1" nodeType="withEffect">
                                  <p:stCondLst>
                                    <p:cond delay="0"/>
                                  </p:stCondLst>
                                  <p:childTnLst>
                                    <p:animEffect transition="out" filter="fade">
                                      <p:cBhvr>
                                        <p:cTn id="421" dur="500"/>
                                        <p:tgtEl>
                                          <p:spTgt spid="93"/>
                                        </p:tgtEl>
                                      </p:cBhvr>
                                    </p:animEffect>
                                    <p:set>
                                      <p:cBhvr>
                                        <p:cTn id="422" dur="1" fill="hold">
                                          <p:stCondLst>
                                            <p:cond delay="499"/>
                                          </p:stCondLst>
                                        </p:cTn>
                                        <p:tgtEl>
                                          <p:spTgt spid="93"/>
                                        </p:tgtEl>
                                        <p:attrNameLst>
                                          <p:attrName>style.visibility</p:attrName>
                                        </p:attrNameLst>
                                      </p:cBhvr>
                                      <p:to>
                                        <p:strVal val="hidden"/>
                                      </p:to>
                                    </p:set>
                                  </p:childTnLst>
                                </p:cTn>
                              </p:par>
                              <p:par>
                                <p:cTn id="423" presetID="10" presetClass="exit" presetSubtype="0" fill="hold" nodeType="withEffect">
                                  <p:stCondLst>
                                    <p:cond delay="0"/>
                                  </p:stCondLst>
                                  <p:childTnLst>
                                    <p:animEffect transition="out" filter="fade">
                                      <p:cBhvr>
                                        <p:cTn id="424" dur="500"/>
                                        <p:tgtEl>
                                          <p:spTgt spid="73"/>
                                        </p:tgtEl>
                                      </p:cBhvr>
                                    </p:animEffect>
                                    <p:set>
                                      <p:cBhvr>
                                        <p:cTn id="425" dur="1" fill="hold">
                                          <p:stCondLst>
                                            <p:cond delay="499"/>
                                          </p:stCondLst>
                                        </p:cTn>
                                        <p:tgtEl>
                                          <p:spTgt spid="73"/>
                                        </p:tgtEl>
                                        <p:attrNameLst>
                                          <p:attrName>style.visibility</p:attrName>
                                        </p:attrNameLst>
                                      </p:cBhvr>
                                      <p:to>
                                        <p:strVal val="hidden"/>
                                      </p:to>
                                    </p:set>
                                  </p:childTnLst>
                                </p:cTn>
                              </p:par>
                              <p:par>
                                <p:cTn id="426" presetID="10" presetClass="exit" presetSubtype="0" fill="hold" nodeType="withEffect">
                                  <p:stCondLst>
                                    <p:cond delay="0"/>
                                  </p:stCondLst>
                                  <p:childTnLst>
                                    <p:animEffect transition="out" filter="fade">
                                      <p:cBhvr>
                                        <p:cTn id="427" dur="500"/>
                                        <p:tgtEl>
                                          <p:spTgt spid="78"/>
                                        </p:tgtEl>
                                      </p:cBhvr>
                                    </p:animEffect>
                                    <p:set>
                                      <p:cBhvr>
                                        <p:cTn id="428" dur="1" fill="hold">
                                          <p:stCondLst>
                                            <p:cond delay="499"/>
                                          </p:stCondLst>
                                        </p:cTn>
                                        <p:tgtEl>
                                          <p:spTgt spid="78"/>
                                        </p:tgtEl>
                                        <p:attrNameLst>
                                          <p:attrName>style.visibility</p:attrName>
                                        </p:attrNameLst>
                                      </p:cBhvr>
                                      <p:to>
                                        <p:strVal val="hidden"/>
                                      </p:to>
                                    </p:set>
                                  </p:childTnLst>
                                </p:cTn>
                              </p:par>
                              <p:par>
                                <p:cTn id="429" presetID="10" presetClass="exit" presetSubtype="0" fill="hold" grpId="1" nodeType="withEffect">
                                  <p:stCondLst>
                                    <p:cond delay="0"/>
                                  </p:stCondLst>
                                  <p:childTnLst>
                                    <p:animEffect transition="out" filter="fade">
                                      <p:cBhvr>
                                        <p:cTn id="430" dur="500"/>
                                        <p:tgtEl>
                                          <p:spTgt spid="94"/>
                                        </p:tgtEl>
                                      </p:cBhvr>
                                    </p:animEffect>
                                    <p:set>
                                      <p:cBhvr>
                                        <p:cTn id="431" dur="1" fill="hold">
                                          <p:stCondLst>
                                            <p:cond delay="499"/>
                                          </p:stCondLst>
                                        </p:cTn>
                                        <p:tgtEl>
                                          <p:spTgt spid="94"/>
                                        </p:tgtEl>
                                        <p:attrNameLst>
                                          <p:attrName>style.visibility</p:attrName>
                                        </p:attrNameLst>
                                      </p:cBhvr>
                                      <p:to>
                                        <p:strVal val="hidden"/>
                                      </p:to>
                                    </p:set>
                                  </p:childTnLst>
                                </p:cTn>
                              </p:par>
                              <p:par>
                                <p:cTn id="432" presetID="10" presetClass="exit" presetSubtype="0" fill="hold" grpId="2" nodeType="withEffect">
                                  <p:stCondLst>
                                    <p:cond delay="0"/>
                                  </p:stCondLst>
                                  <p:childTnLst>
                                    <p:animEffect transition="out" filter="fade">
                                      <p:cBhvr>
                                        <p:cTn id="433" dur="500"/>
                                        <p:tgtEl>
                                          <p:spTgt spid="117"/>
                                        </p:tgtEl>
                                      </p:cBhvr>
                                    </p:animEffect>
                                    <p:set>
                                      <p:cBhvr>
                                        <p:cTn id="434" dur="1" fill="hold">
                                          <p:stCondLst>
                                            <p:cond delay="499"/>
                                          </p:stCondLst>
                                        </p:cTn>
                                        <p:tgtEl>
                                          <p:spTgt spid="117"/>
                                        </p:tgtEl>
                                        <p:attrNameLst>
                                          <p:attrName>style.visibility</p:attrName>
                                        </p:attrNameLst>
                                      </p:cBhvr>
                                      <p:to>
                                        <p:strVal val="hidden"/>
                                      </p:to>
                                    </p:set>
                                  </p:childTnLst>
                                </p:cTn>
                              </p:par>
                              <p:par>
                                <p:cTn id="435" presetID="10" presetClass="exit" presetSubtype="0" fill="hold" grpId="2" nodeType="withEffect">
                                  <p:stCondLst>
                                    <p:cond delay="0"/>
                                  </p:stCondLst>
                                  <p:childTnLst>
                                    <p:animEffect transition="out" filter="fade">
                                      <p:cBhvr>
                                        <p:cTn id="436" dur="500"/>
                                        <p:tgtEl>
                                          <p:spTgt spid="118"/>
                                        </p:tgtEl>
                                      </p:cBhvr>
                                    </p:animEffect>
                                    <p:set>
                                      <p:cBhvr>
                                        <p:cTn id="437" dur="1" fill="hold">
                                          <p:stCondLst>
                                            <p:cond delay="499"/>
                                          </p:stCondLst>
                                        </p:cTn>
                                        <p:tgtEl>
                                          <p:spTgt spid="118"/>
                                        </p:tgtEl>
                                        <p:attrNameLst>
                                          <p:attrName>style.visibility</p:attrName>
                                        </p:attrNameLst>
                                      </p:cBhvr>
                                      <p:to>
                                        <p:strVal val="hidden"/>
                                      </p:to>
                                    </p:set>
                                  </p:childTnLst>
                                </p:cTn>
                              </p:par>
                              <p:par>
                                <p:cTn id="438" presetID="10" presetClass="exit" presetSubtype="0" fill="hold" grpId="2" nodeType="withEffect">
                                  <p:stCondLst>
                                    <p:cond delay="0"/>
                                  </p:stCondLst>
                                  <p:childTnLst>
                                    <p:animEffect transition="out" filter="fade">
                                      <p:cBhvr>
                                        <p:cTn id="439" dur="500"/>
                                        <p:tgtEl>
                                          <p:spTgt spid="119"/>
                                        </p:tgtEl>
                                      </p:cBhvr>
                                    </p:animEffect>
                                    <p:set>
                                      <p:cBhvr>
                                        <p:cTn id="440" dur="1" fill="hold">
                                          <p:stCondLst>
                                            <p:cond delay="499"/>
                                          </p:stCondLst>
                                        </p:cTn>
                                        <p:tgtEl>
                                          <p:spTgt spid="119"/>
                                        </p:tgtEl>
                                        <p:attrNameLst>
                                          <p:attrName>style.visibility</p:attrName>
                                        </p:attrNameLst>
                                      </p:cBhvr>
                                      <p:to>
                                        <p:strVal val="hidden"/>
                                      </p:to>
                                    </p:set>
                                  </p:childTnLst>
                                </p:cTn>
                              </p:par>
                              <p:par>
                                <p:cTn id="441" presetID="10" presetClass="exit" presetSubtype="0" fill="hold" grpId="2" nodeType="withEffect">
                                  <p:stCondLst>
                                    <p:cond delay="0"/>
                                  </p:stCondLst>
                                  <p:childTnLst>
                                    <p:animEffect transition="out" filter="fade">
                                      <p:cBhvr>
                                        <p:cTn id="442" dur="500"/>
                                        <p:tgtEl>
                                          <p:spTgt spid="120"/>
                                        </p:tgtEl>
                                      </p:cBhvr>
                                    </p:animEffect>
                                    <p:set>
                                      <p:cBhvr>
                                        <p:cTn id="443" dur="1" fill="hold">
                                          <p:stCondLst>
                                            <p:cond delay="499"/>
                                          </p:stCondLst>
                                        </p:cTn>
                                        <p:tgtEl>
                                          <p:spTgt spid="120"/>
                                        </p:tgtEl>
                                        <p:attrNameLst>
                                          <p:attrName>style.visibility</p:attrName>
                                        </p:attrNameLst>
                                      </p:cBhvr>
                                      <p:to>
                                        <p:strVal val="hidden"/>
                                      </p:to>
                                    </p:set>
                                  </p:childTnLst>
                                </p:cTn>
                              </p:par>
                              <p:par>
                                <p:cTn id="444" presetID="10" presetClass="exit" presetSubtype="0" fill="hold" grpId="1" nodeType="withEffect">
                                  <p:stCondLst>
                                    <p:cond delay="0"/>
                                  </p:stCondLst>
                                  <p:childTnLst>
                                    <p:animEffect transition="out" filter="fade">
                                      <p:cBhvr>
                                        <p:cTn id="445" dur="500"/>
                                        <p:tgtEl>
                                          <p:spTgt spid="121"/>
                                        </p:tgtEl>
                                      </p:cBhvr>
                                    </p:animEffect>
                                    <p:set>
                                      <p:cBhvr>
                                        <p:cTn id="446" dur="1" fill="hold">
                                          <p:stCondLst>
                                            <p:cond delay="499"/>
                                          </p:stCondLst>
                                        </p:cTn>
                                        <p:tgtEl>
                                          <p:spTgt spid="121"/>
                                        </p:tgtEl>
                                        <p:attrNameLst>
                                          <p:attrName>style.visibility</p:attrName>
                                        </p:attrNameLst>
                                      </p:cBhvr>
                                      <p:to>
                                        <p:strVal val="hidden"/>
                                      </p:to>
                                    </p:set>
                                  </p:childTnLst>
                                </p:cTn>
                              </p:par>
                              <p:par>
                                <p:cTn id="447" presetID="10" presetClass="exit" presetSubtype="0" fill="hold" grpId="1" nodeType="withEffect">
                                  <p:stCondLst>
                                    <p:cond delay="0"/>
                                  </p:stCondLst>
                                  <p:childTnLst>
                                    <p:animEffect transition="out" filter="fade">
                                      <p:cBhvr>
                                        <p:cTn id="448" dur="500"/>
                                        <p:tgtEl>
                                          <p:spTgt spid="122"/>
                                        </p:tgtEl>
                                      </p:cBhvr>
                                    </p:animEffect>
                                    <p:set>
                                      <p:cBhvr>
                                        <p:cTn id="449" dur="1" fill="hold">
                                          <p:stCondLst>
                                            <p:cond delay="499"/>
                                          </p:stCondLst>
                                        </p:cTn>
                                        <p:tgtEl>
                                          <p:spTgt spid="122"/>
                                        </p:tgtEl>
                                        <p:attrNameLst>
                                          <p:attrName>style.visibility</p:attrName>
                                        </p:attrNameLst>
                                      </p:cBhvr>
                                      <p:to>
                                        <p:strVal val="hidden"/>
                                      </p:to>
                                    </p:set>
                                  </p:childTnLst>
                                </p:cTn>
                              </p:par>
                              <p:par>
                                <p:cTn id="450" presetID="10" presetClass="exit" presetSubtype="0" fill="hold" grpId="2" nodeType="withEffect">
                                  <p:stCondLst>
                                    <p:cond delay="0"/>
                                  </p:stCondLst>
                                  <p:childTnLst>
                                    <p:animEffect transition="out" filter="fade">
                                      <p:cBhvr>
                                        <p:cTn id="451" dur="500"/>
                                        <p:tgtEl>
                                          <p:spTgt spid="123"/>
                                        </p:tgtEl>
                                      </p:cBhvr>
                                    </p:animEffect>
                                    <p:set>
                                      <p:cBhvr>
                                        <p:cTn id="452" dur="1" fill="hold">
                                          <p:stCondLst>
                                            <p:cond delay="499"/>
                                          </p:stCondLst>
                                        </p:cTn>
                                        <p:tgtEl>
                                          <p:spTgt spid="123"/>
                                        </p:tgtEl>
                                        <p:attrNameLst>
                                          <p:attrName>style.visibility</p:attrName>
                                        </p:attrNameLst>
                                      </p:cBhvr>
                                      <p:to>
                                        <p:strVal val="hidden"/>
                                      </p:to>
                                    </p:set>
                                  </p:childTnLst>
                                </p:cTn>
                              </p:par>
                              <p:par>
                                <p:cTn id="453" presetID="10" presetClass="exit" presetSubtype="0" fill="hold" grpId="2" nodeType="withEffect">
                                  <p:stCondLst>
                                    <p:cond delay="0"/>
                                  </p:stCondLst>
                                  <p:childTnLst>
                                    <p:animEffect transition="out" filter="fade">
                                      <p:cBhvr>
                                        <p:cTn id="454" dur="500"/>
                                        <p:tgtEl>
                                          <p:spTgt spid="124"/>
                                        </p:tgtEl>
                                      </p:cBhvr>
                                    </p:animEffect>
                                    <p:set>
                                      <p:cBhvr>
                                        <p:cTn id="455" dur="1" fill="hold">
                                          <p:stCondLst>
                                            <p:cond delay="499"/>
                                          </p:stCondLst>
                                        </p:cTn>
                                        <p:tgtEl>
                                          <p:spTgt spid="124"/>
                                        </p:tgtEl>
                                        <p:attrNameLst>
                                          <p:attrName>style.visibility</p:attrName>
                                        </p:attrNameLst>
                                      </p:cBhvr>
                                      <p:to>
                                        <p:strVal val="hidden"/>
                                      </p:to>
                                    </p:set>
                                  </p:childTnLst>
                                </p:cTn>
                              </p:par>
                              <p:par>
                                <p:cTn id="456" presetID="10" presetClass="exit" presetSubtype="0" fill="hold" grpId="1" nodeType="withEffect">
                                  <p:stCondLst>
                                    <p:cond delay="0"/>
                                  </p:stCondLst>
                                  <p:childTnLst>
                                    <p:animEffect transition="out" filter="fade">
                                      <p:cBhvr>
                                        <p:cTn id="457" dur="500"/>
                                        <p:tgtEl>
                                          <p:spTgt spid="125"/>
                                        </p:tgtEl>
                                      </p:cBhvr>
                                    </p:animEffect>
                                    <p:set>
                                      <p:cBhvr>
                                        <p:cTn id="458" dur="1" fill="hold">
                                          <p:stCondLst>
                                            <p:cond delay="499"/>
                                          </p:stCondLst>
                                        </p:cTn>
                                        <p:tgtEl>
                                          <p:spTgt spid="125"/>
                                        </p:tgtEl>
                                        <p:attrNameLst>
                                          <p:attrName>style.visibility</p:attrName>
                                        </p:attrNameLst>
                                      </p:cBhvr>
                                      <p:to>
                                        <p:strVal val="hidden"/>
                                      </p:to>
                                    </p:set>
                                  </p:childTnLst>
                                </p:cTn>
                              </p:par>
                              <p:par>
                                <p:cTn id="459" presetID="10" presetClass="exit" presetSubtype="0" fill="hold" grpId="1" nodeType="withEffect">
                                  <p:stCondLst>
                                    <p:cond delay="0"/>
                                  </p:stCondLst>
                                  <p:childTnLst>
                                    <p:animEffect transition="out" filter="fade">
                                      <p:cBhvr>
                                        <p:cTn id="460" dur="500"/>
                                        <p:tgtEl>
                                          <p:spTgt spid="126"/>
                                        </p:tgtEl>
                                      </p:cBhvr>
                                    </p:animEffect>
                                    <p:set>
                                      <p:cBhvr>
                                        <p:cTn id="461" dur="1" fill="hold">
                                          <p:stCondLst>
                                            <p:cond delay="499"/>
                                          </p:stCondLst>
                                        </p:cTn>
                                        <p:tgtEl>
                                          <p:spTgt spid="126"/>
                                        </p:tgtEl>
                                        <p:attrNameLst>
                                          <p:attrName>style.visibility</p:attrName>
                                        </p:attrNameLst>
                                      </p:cBhvr>
                                      <p:to>
                                        <p:strVal val="hidden"/>
                                      </p:to>
                                    </p:set>
                                  </p:childTnLst>
                                </p:cTn>
                              </p:par>
                              <p:par>
                                <p:cTn id="462" presetID="10" presetClass="exit" presetSubtype="0" fill="hold" grpId="1" nodeType="withEffect">
                                  <p:stCondLst>
                                    <p:cond delay="0"/>
                                  </p:stCondLst>
                                  <p:childTnLst>
                                    <p:animEffect transition="out" filter="fade">
                                      <p:cBhvr>
                                        <p:cTn id="463" dur="500"/>
                                        <p:tgtEl>
                                          <p:spTgt spid="127"/>
                                        </p:tgtEl>
                                      </p:cBhvr>
                                    </p:animEffect>
                                    <p:set>
                                      <p:cBhvr>
                                        <p:cTn id="464" dur="1" fill="hold">
                                          <p:stCondLst>
                                            <p:cond delay="499"/>
                                          </p:stCondLst>
                                        </p:cTn>
                                        <p:tgtEl>
                                          <p:spTgt spid="127"/>
                                        </p:tgtEl>
                                        <p:attrNameLst>
                                          <p:attrName>style.visibility</p:attrName>
                                        </p:attrNameLst>
                                      </p:cBhvr>
                                      <p:to>
                                        <p:strVal val="hidden"/>
                                      </p:to>
                                    </p:set>
                                  </p:childTnLst>
                                </p:cTn>
                              </p:par>
                              <p:par>
                                <p:cTn id="465" presetID="10" presetClass="exit" presetSubtype="0" fill="hold" grpId="1" nodeType="withEffect">
                                  <p:stCondLst>
                                    <p:cond delay="0"/>
                                  </p:stCondLst>
                                  <p:childTnLst>
                                    <p:animEffect transition="out" filter="fade">
                                      <p:cBhvr>
                                        <p:cTn id="466" dur="500"/>
                                        <p:tgtEl>
                                          <p:spTgt spid="128"/>
                                        </p:tgtEl>
                                      </p:cBhvr>
                                    </p:animEffect>
                                    <p:set>
                                      <p:cBhvr>
                                        <p:cTn id="467" dur="1" fill="hold">
                                          <p:stCondLst>
                                            <p:cond delay="499"/>
                                          </p:stCondLst>
                                        </p:cTn>
                                        <p:tgtEl>
                                          <p:spTgt spid="128"/>
                                        </p:tgtEl>
                                        <p:attrNameLst>
                                          <p:attrName>style.visibility</p:attrName>
                                        </p:attrNameLst>
                                      </p:cBhvr>
                                      <p:to>
                                        <p:strVal val="hidden"/>
                                      </p:to>
                                    </p:set>
                                  </p:childTnLst>
                                </p:cTn>
                              </p:par>
                              <p:par>
                                <p:cTn id="468" presetID="10" presetClass="exit" presetSubtype="0" fill="hold" grpId="1" nodeType="withEffect">
                                  <p:stCondLst>
                                    <p:cond delay="0"/>
                                  </p:stCondLst>
                                  <p:childTnLst>
                                    <p:animEffect transition="out" filter="fade">
                                      <p:cBhvr>
                                        <p:cTn id="469" dur="500"/>
                                        <p:tgtEl>
                                          <p:spTgt spid="129"/>
                                        </p:tgtEl>
                                      </p:cBhvr>
                                    </p:animEffect>
                                    <p:set>
                                      <p:cBhvr>
                                        <p:cTn id="470" dur="1" fill="hold">
                                          <p:stCondLst>
                                            <p:cond delay="499"/>
                                          </p:stCondLst>
                                        </p:cTn>
                                        <p:tgtEl>
                                          <p:spTgt spid="129"/>
                                        </p:tgtEl>
                                        <p:attrNameLst>
                                          <p:attrName>style.visibility</p:attrName>
                                        </p:attrNameLst>
                                      </p:cBhvr>
                                      <p:to>
                                        <p:strVal val="hidden"/>
                                      </p:to>
                                    </p:set>
                                  </p:childTnLst>
                                </p:cTn>
                              </p:par>
                              <p:par>
                                <p:cTn id="471" presetID="10" presetClass="exit" presetSubtype="0" fill="hold" grpId="1" nodeType="withEffect">
                                  <p:stCondLst>
                                    <p:cond delay="0"/>
                                  </p:stCondLst>
                                  <p:childTnLst>
                                    <p:animEffect transition="out" filter="fade">
                                      <p:cBhvr>
                                        <p:cTn id="472" dur="500"/>
                                        <p:tgtEl>
                                          <p:spTgt spid="130"/>
                                        </p:tgtEl>
                                      </p:cBhvr>
                                    </p:animEffect>
                                    <p:set>
                                      <p:cBhvr>
                                        <p:cTn id="473" dur="1" fill="hold">
                                          <p:stCondLst>
                                            <p:cond delay="499"/>
                                          </p:stCondLst>
                                        </p:cTn>
                                        <p:tgtEl>
                                          <p:spTgt spid="130"/>
                                        </p:tgtEl>
                                        <p:attrNameLst>
                                          <p:attrName>style.visibility</p:attrName>
                                        </p:attrNameLst>
                                      </p:cBhvr>
                                      <p:to>
                                        <p:strVal val="hidden"/>
                                      </p:to>
                                    </p:set>
                                  </p:childTnLst>
                                </p:cTn>
                              </p:par>
                              <p:par>
                                <p:cTn id="474" presetID="10" presetClass="exit" presetSubtype="0" fill="hold" grpId="1" nodeType="withEffect">
                                  <p:stCondLst>
                                    <p:cond delay="0"/>
                                  </p:stCondLst>
                                  <p:childTnLst>
                                    <p:animEffect transition="out" filter="fade">
                                      <p:cBhvr>
                                        <p:cTn id="475" dur="500"/>
                                        <p:tgtEl>
                                          <p:spTgt spid="131"/>
                                        </p:tgtEl>
                                      </p:cBhvr>
                                    </p:animEffect>
                                    <p:set>
                                      <p:cBhvr>
                                        <p:cTn id="476" dur="1" fill="hold">
                                          <p:stCondLst>
                                            <p:cond delay="499"/>
                                          </p:stCondLst>
                                        </p:cTn>
                                        <p:tgtEl>
                                          <p:spTgt spid="131"/>
                                        </p:tgtEl>
                                        <p:attrNameLst>
                                          <p:attrName>style.visibility</p:attrName>
                                        </p:attrNameLst>
                                      </p:cBhvr>
                                      <p:to>
                                        <p:strVal val="hidden"/>
                                      </p:to>
                                    </p:set>
                                  </p:childTnLst>
                                </p:cTn>
                              </p:par>
                              <p:par>
                                <p:cTn id="477" presetID="10" presetClass="exit" presetSubtype="0" fill="hold" grpId="2" nodeType="withEffect">
                                  <p:stCondLst>
                                    <p:cond delay="0"/>
                                  </p:stCondLst>
                                  <p:childTnLst>
                                    <p:animEffect transition="out" filter="fade">
                                      <p:cBhvr>
                                        <p:cTn id="478" dur="500"/>
                                        <p:tgtEl>
                                          <p:spTgt spid="132"/>
                                        </p:tgtEl>
                                      </p:cBhvr>
                                    </p:animEffect>
                                    <p:set>
                                      <p:cBhvr>
                                        <p:cTn id="479" dur="1" fill="hold">
                                          <p:stCondLst>
                                            <p:cond delay="499"/>
                                          </p:stCondLst>
                                        </p:cTn>
                                        <p:tgtEl>
                                          <p:spTgt spid="132"/>
                                        </p:tgtEl>
                                        <p:attrNameLst>
                                          <p:attrName>style.visibility</p:attrName>
                                        </p:attrNameLst>
                                      </p:cBhvr>
                                      <p:to>
                                        <p:strVal val="hidden"/>
                                      </p:to>
                                    </p:set>
                                  </p:childTnLst>
                                </p:cTn>
                              </p:par>
                              <p:par>
                                <p:cTn id="480" presetID="10" presetClass="exit" presetSubtype="0" fill="hold" grpId="1" nodeType="withEffect">
                                  <p:stCondLst>
                                    <p:cond delay="0"/>
                                  </p:stCondLst>
                                  <p:childTnLst>
                                    <p:animEffect transition="out" filter="fade">
                                      <p:cBhvr>
                                        <p:cTn id="481" dur="500"/>
                                        <p:tgtEl>
                                          <p:spTgt spid="133"/>
                                        </p:tgtEl>
                                      </p:cBhvr>
                                    </p:animEffect>
                                    <p:set>
                                      <p:cBhvr>
                                        <p:cTn id="482" dur="1" fill="hold">
                                          <p:stCondLst>
                                            <p:cond delay="499"/>
                                          </p:stCondLst>
                                        </p:cTn>
                                        <p:tgtEl>
                                          <p:spTgt spid="133"/>
                                        </p:tgtEl>
                                        <p:attrNameLst>
                                          <p:attrName>style.visibility</p:attrName>
                                        </p:attrNameLst>
                                      </p:cBhvr>
                                      <p:to>
                                        <p:strVal val="hidden"/>
                                      </p:to>
                                    </p:set>
                                  </p:childTnLst>
                                </p:cTn>
                              </p:par>
                              <p:par>
                                <p:cTn id="483" presetID="10" presetClass="exit" presetSubtype="0" fill="hold" grpId="2" nodeType="withEffect">
                                  <p:stCondLst>
                                    <p:cond delay="0"/>
                                  </p:stCondLst>
                                  <p:childTnLst>
                                    <p:animEffect transition="out" filter="fade">
                                      <p:cBhvr>
                                        <p:cTn id="484" dur="500"/>
                                        <p:tgtEl>
                                          <p:spTgt spid="134"/>
                                        </p:tgtEl>
                                      </p:cBhvr>
                                    </p:animEffect>
                                    <p:set>
                                      <p:cBhvr>
                                        <p:cTn id="485" dur="1" fill="hold">
                                          <p:stCondLst>
                                            <p:cond delay="499"/>
                                          </p:stCondLst>
                                        </p:cTn>
                                        <p:tgtEl>
                                          <p:spTgt spid="134"/>
                                        </p:tgtEl>
                                        <p:attrNameLst>
                                          <p:attrName>style.visibility</p:attrName>
                                        </p:attrNameLst>
                                      </p:cBhvr>
                                      <p:to>
                                        <p:strVal val="hidden"/>
                                      </p:to>
                                    </p:set>
                                  </p:childTnLst>
                                </p:cTn>
                              </p:par>
                              <p:par>
                                <p:cTn id="486" presetID="10" presetClass="exit" presetSubtype="0" fill="hold" grpId="1" nodeType="withEffect">
                                  <p:stCondLst>
                                    <p:cond delay="0"/>
                                  </p:stCondLst>
                                  <p:childTnLst>
                                    <p:animEffect transition="out" filter="fade">
                                      <p:cBhvr>
                                        <p:cTn id="487" dur="500"/>
                                        <p:tgtEl>
                                          <p:spTgt spid="135"/>
                                        </p:tgtEl>
                                      </p:cBhvr>
                                    </p:animEffect>
                                    <p:set>
                                      <p:cBhvr>
                                        <p:cTn id="488" dur="1" fill="hold">
                                          <p:stCondLst>
                                            <p:cond delay="499"/>
                                          </p:stCondLst>
                                        </p:cTn>
                                        <p:tgtEl>
                                          <p:spTgt spid="135"/>
                                        </p:tgtEl>
                                        <p:attrNameLst>
                                          <p:attrName>style.visibility</p:attrName>
                                        </p:attrNameLst>
                                      </p:cBhvr>
                                      <p:to>
                                        <p:strVal val="hidden"/>
                                      </p:to>
                                    </p:set>
                                  </p:childTnLst>
                                </p:cTn>
                              </p:par>
                              <p:par>
                                <p:cTn id="489" presetID="10" presetClass="exit" presetSubtype="0" fill="hold" grpId="1" nodeType="withEffect">
                                  <p:stCondLst>
                                    <p:cond delay="0"/>
                                  </p:stCondLst>
                                  <p:childTnLst>
                                    <p:animEffect transition="out" filter="fade">
                                      <p:cBhvr>
                                        <p:cTn id="490" dur="500"/>
                                        <p:tgtEl>
                                          <p:spTgt spid="136"/>
                                        </p:tgtEl>
                                      </p:cBhvr>
                                    </p:animEffect>
                                    <p:set>
                                      <p:cBhvr>
                                        <p:cTn id="491" dur="1" fill="hold">
                                          <p:stCondLst>
                                            <p:cond delay="499"/>
                                          </p:stCondLst>
                                        </p:cTn>
                                        <p:tgtEl>
                                          <p:spTgt spid="136"/>
                                        </p:tgtEl>
                                        <p:attrNameLst>
                                          <p:attrName>style.visibility</p:attrName>
                                        </p:attrNameLst>
                                      </p:cBhvr>
                                      <p:to>
                                        <p:strVal val="hidden"/>
                                      </p:to>
                                    </p:set>
                                  </p:childTnLst>
                                </p:cTn>
                              </p:par>
                              <p:par>
                                <p:cTn id="492" presetID="10" presetClass="exit" presetSubtype="0" fill="hold" grpId="1" nodeType="withEffect">
                                  <p:stCondLst>
                                    <p:cond delay="0"/>
                                  </p:stCondLst>
                                  <p:childTnLst>
                                    <p:animEffect transition="out" filter="fade">
                                      <p:cBhvr>
                                        <p:cTn id="493" dur="500"/>
                                        <p:tgtEl>
                                          <p:spTgt spid="137"/>
                                        </p:tgtEl>
                                      </p:cBhvr>
                                    </p:animEffect>
                                    <p:set>
                                      <p:cBhvr>
                                        <p:cTn id="494" dur="1" fill="hold">
                                          <p:stCondLst>
                                            <p:cond delay="499"/>
                                          </p:stCondLst>
                                        </p:cTn>
                                        <p:tgtEl>
                                          <p:spTgt spid="137"/>
                                        </p:tgtEl>
                                        <p:attrNameLst>
                                          <p:attrName>style.visibility</p:attrName>
                                        </p:attrNameLst>
                                      </p:cBhvr>
                                      <p:to>
                                        <p:strVal val="hidden"/>
                                      </p:to>
                                    </p:set>
                                  </p:childTnLst>
                                </p:cTn>
                              </p:par>
                              <p:par>
                                <p:cTn id="495" presetID="10" presetClass="exit" presetSubtype="0" fill="hold" grpId="1" nodeType="withEffect">
                                  <p:stCondLst>
                                    <p:cond delay="0"/>
                                  </p:stCondLst>
                                  <p:childTnLst>
                                    <p:animEffect transition="out" filter="fade">
                                      <p:cBhvr>
                                        <p:cTn id="496" dur="500"/>
                                        <p:tgtEl>
                                          <p:spTgt spid="138"/>
                                        </p:tgtEl>
                                      </p:cBhvr>
                                    </p:animEffect>
                                    <p:set>
                                      <p:cBhvr>
                                        <p:cTn id="497" dur="1" fill="hold">
                                          <p:stCondLst>
                                            <p:cond delay="499"/>
                                          </p:stCondLst>
                                        </p:cTn>
                                        <p:tgtEl>
                                          <p:spTgt spid="138"/>
                                        </p:tgtEl>
                                        <p:attrNameLst>
                                          <p:attrName>style.visibility</p:attrName>
                                        </p:attrNameLst>
                                      </p:cBhvr>
                                      <p:to>
                                        <p:strVal val="hidden"/>
                                      </p:to>
                                    </p:set>
                                  </p:childTnLst>
                                </p:cTn>
                              </p:par>
                              <p:par>
                                <p:cTn id="498" presetID="10" presetClass="exit" presetSubtype="0" fill="hold" grpId="2" nodeType="withEffect">
                                  <p:stCondLst>
                                    <p:cond delay="0"/>
                                  </p:stCondLst>
                                  <p:childTnLst>
                                    <p:animEffect transition="out" filter="fade">
                                      <p:cBhvr>
                                        <p:cTn id="499" dur="500"/>
                                        <p:tgtEl>
                                          <p:spTgt spid="139"/>
                                        </p:tgtEl>
                                      </p:cBhvr>
                                    </p:animEffect>
                                    <p:set>
                                      <p:cBhvr>
                                        <p:cTn id="500" dur="1" fill="hold">
                                          <p:stCondLst>
                                            <p:cond delay="499"/>
                                          </p:stCondLst>
                                        </p:cTn>
                                        <p:tgtEl>
                                          <p:spTgt spid="139"/>
                                        </p:tgtEl>
                                        <p:attrNameLst>
                                          <p:attrName>style.visibility</p:attrName>
                                        </p:attrNameLst>
                                      </p:cBhvr>
                                      <p:to>
                                        <p:strVal val="hidden"/>
                                      </p:to>
                                    </p:set>
                                  </p:childTnLst>
                                </p:cTn>
                              </p:par>
                              <p:par>
                                <p:cTn id="501" presetID="10" presetClass="exit" presetSubtype="0" fill="hold" grpId="1" nodeType="withEffect">
                                  <p:stCondLst>
                                    <p:cond delay="0"/>
                                  </p:stCondLst>
                                  <p:childTnLst>
                                    <p:animEffect transition="out" filter="fade">
                                      <p:cBhvr>
                                        <p:cTn id="502" dur="500"/>
                                        <p:tgtEl>
                                          <p:spTgt spid="140"/>
                                        </p:tgtEl>
                                      </p:cBhvr>
                                    </p:animEffect>
                                    <p:set>
                                      <p:cBhvr>
                                        <p:cTn id="503" dur="1" fill="hold">
                                          <p:stCondLst>
                                            <p:cond delay="499"/>
                                          </p:stCondLst>
                                        </p:cTn>
                                        <p:tgtEl>
                                          <p:spTgt spid="140"/>
                                        </p:tgtEl>
                                        <p:attrNameLst>
                                          <p:attrName>style.visibility</p:attrName>
                                        </p:attrNameLst>
                                      </p:cBhvr>
                                      <p:to>
                                        <p:strVal val="hidden"/>
                                      </p:to>
                                    </p:set>
                                  </p:childTnLst>
                                </p:cTn>
                              </p:par>
                              <p:par>
                                <p:cTn id="504" presetID="10" presetClass="exit" presetSubtype="0" fill="hold" grpId="2" nodeType="withEffect">
                                  <p:stCondLst>
                                    <p:cond delay="0"/>
                                  </p:stCondLst>
                                  <p:childTnLst>
                                    <p:animEffect transition="out" filter="fade">
                                      <p:cBhvr>
                                        <p:cTn id="505" dur="500"/>
                                        <p:tgtEl>
                                          <p:spTgt spid="141"/>
                                        </p:tgtEl>
                                      </p:cBhvr>
                                    </p:animEffect>
                                    <p:set>
                                      <p:cBhvr>
                                        <p:cTn id="506" dur="1" fill="hold">
                                          <p:stCondLst>
                                            <p:cond delay="499"/>
                                          </p:stCondLst>
                                        </p:cTn>
                                        <p:tgtEl>
                                          <p:spTgt spid="141"/>
                                        </p:tgtEl>
                                        <p:attrNameLst>
                                          <p:attrName>style.visibility</p:attrName>
                                        </p:attrNameLst>
                                      </p:cBhvr>
                                      <p:to>
                                        <p:strVal val="hidden"/>
                                      </p:to>
                                    </p:set>
                                  </p:childTnLst>
                                </p:cTn>
                              </p:par>
                              <p:par>
                                <p:cTn id="507" presetID="10" presetClass="exit" presetSubtype="0" fill="hold" grpId="2" nodeType="withEffect">
                                  <p:stCondLst>
                                    <p:cond delay="0"/>
                                  </p:stCondLst>
                                  <p:childTnLst>
                                    <p:animEffect transition="out" filter="fade">
                                      <p:cBhvr>
                                        <p:cTn id="508" dur="500"/>
                                        <p:tgtEl>
                                          <p:spTgt spid="142"/>
                                        </p:tgtEl>
                                      </p:cBhvr>
                                    </p:animEffect>
                                    <p:set>
                                      <p:cBhvr>
                                        <p:cTn id="509" dur="1" fill="hold">
                                          <p:stCondLst>
                                            <p:cond delay="499"/>
                                          </p:stCondLst>
                                        </p:cTn>
                                        <p:tgtEl>
                                          <p:spTgt spid="142"/>
                                        </p:tgtEl>
                                        <p:attrNameLst>
                                          <p:attrName>style.visibility</p:attrName>
                                        </p:attrNameLst>
                                      </p:cBhvr>
                                      <p:to>
                                        <p:strVal val="hidden"/>
                                      </p:to>
                                    </p:set>
                                  </p:childTnLst>
                                </p:cTn>
                              </p:par>
                              <p:par>
                                <p:cTn id="510" presetID="10" presetClass="exit" presetSubtype="0" fill="hold" nodeType="withEffect">
                                  <p:stCondLst>
                                    <p:cond delay="0"/>
                                  </p:stCondLst>
                                  <p:childTnLst>
                                    <p:animEffect transition="out" filter="fade">
                                      <p:cBhvr>
                                        <p:cTn id="511" dur="500"/>
                                        <p:tgtEl>
                                          <p:spTgt spid="83"/>
                                        </p:tgtEl>
                                      </p:cBhvr>
                                    </p:animEffect>
                                    <p:set>
                                      <p:cBhvr>
                                        <p:cTn id="512" dur="1" fill="hold">
                                          <p:stCondLst>
                                            <p:cond delay="499"/>
                                          </p:stCondLst>
                                        </p:cTn>
                                        <p:tgtEl>
                                          <p:spTgt spid="83"/>
                                        </p:tgtEl>
                                        <p:attrNameLst>
                                          <p:attrName>style.visibility</p:attrName>
                                        </p:attrNameLst>
                                      </p:cBhvr>
                                      <p:to>
                                        <p:strVal val="hidden"/>
                                      </p:to>
                                    </p:set>
                                  </p:childTnLst>
                                </p:cTn>
                              </p:par>
                              <p:par>
                                <p:cTn id="513" presetID="10" presetClass="exit" presetSubtype="0" fill="hold" nodeType="withEffect">
                                  <p:stCondLst>
                                    <p:cond delay="0"/>
                                  </p:stCondLst>
                                  <p:childTnLst>
                                    <p:animEffect transition="out" filter="fade">
                                      <p:cBhvr>
                                        <p:cTn id="514" dur="500"/>
                                        <p:tgtEl>
                                          <p:spTgt spid="88"/>
                                        </p:tgtEl>
                                      </p:cBhvr>
                                    </p:animEffect>
                                    <p:set>
                                      <p:cBhvr>
                                        <p:cTn id="515" dur="1" fill="hold">
                                          <p:stCondLst>
                                            <p:cond delay="499"/>
                                          </p:stCondLst>
                                        </p:cTn>
                                        <p:tgtEl>
                                          <p:spTgt spid="88"/>
                                        </p:tgtEl>
                                        <p:attrNameLst>
                                          <p:attrName>style.visibility</p:attrName>
                                        </p:attrNameLst>
                                      </p:cBhvr>
                                      <p:to>
                                        <p:strVal val="hidden"/>
                                      </p:to>
                                    </p:set>
                                  </p:childTnLst>
                                </p:cTn>
                              </p:par>
                              <p:par>
                                <p:cTn id="516" presetID="10" presetClass="exit" presetSubtype="0" fill="hold" nodeType="withEffect">
                                  <p:stCondLst>
                                    <p:cond delay="0"/>
                                  </p:stCondLst>
                                  <p:childTnLst>
                                    <p:animEffect transition="out" filter="fade">
                                      <p:cBhvr>
                                        <p:cTn id="517" dur="500"/>
                                        <p:tgtEl>
                                          <p:spTgt spid="105"/>
                                        </p:tgtEl>
                                      </p:cBhvr>
                                    </p:animEffect>
                                    <p:set>
                                      <p:cBhvr>
                                        <p:cTn id="518" dur="1" fill="hold">
                                          <p:stCondLst>
                                            <p:cond delay="499"/>
                                          </p:stCondLst>
                                        </p:cTn>
                                        <p:tgtEl>
                                          <p:spTgt spid="105"/>
                                        </p:tgtEl>
                                        <p:attrNameLst>
                                          <p:attrName>style.visibility</p:attrName>
                                        </p:attrNameLst>
                                      </p:cBhvr>
                                      <p:to>
                                        <p:strVal val="hidden"/>
                                      </p:to>
                                    </p:set>
                                  </p:childTnLst>
                                </p:cTn>
                              </p:par>
                              <p:par>
                                <p:cTn id="519" presetID="10" presetClass="exit" presetSubtype="0" fill="hold" nodeType="withEffect">
                                  <p:stCondLst>
                                    <p:cond delay="0"/>
                                  </p:stCondLst>
                                  <p:childTnLst>
                                    <p:animEffect transition="out" filter="fade">
                                      <p:cBhvr>
                                        <p:cTn id="520" dur="500"/>
                                        <p:tgtEl>
                                          <p:spTgt spid="110"/>
                                        </p:tgtEl>
                                      </p:cBhvr>
                                    </p:animEffect>
                                    <p:set>
                                      <p:cBhvr>
                                        <p:cTn id="521" dur="1" fill="hold">
                                          <p:stCondLst>
                                            <p:cond delay="499"/>
                                          </p:stCondLst>
                                        </p:cTn>
                                        <p:tgtEl>
                                          <p:spTgt spid="110"/>
                                        </p:tgtEl>
                                        <p:attrNameLst>
                                          <p:attrName>style.visibility</p:attrName>
                                        </p:attrNameLst>
                                      </p:cBhvr>
                                      <p:to>
                                        <p:strVal val="hidden"/>
                                      </p:to>
                                    </p:set>
                                  </p:childTnLst>
                                </p:cTn>
                              </p:par>
                              <p:par>
                                <p:cTn id="522" presetID="10" presetClass="exit" presetSubtype="0" fill="hold" nodeType="withEffect">
                                  <p:stCondLst>
                                    <p:cond delay="0"/>
                                  </p:stCondLst>
                                  <p:childTnLst>
                                    <p:animEffect transition="out" filter="fade">
                                      <p:cBhvr>
                                        <p:cTn id="523" dur="500"/>
                                        <p:tgtEl>
                                          <p:spTgt spid="95"/>
                                        </p:tgtEl>
                                      </p:cBhvr>
                                    </p:animEffect>
                                    <p:set>
                                      <p:cBhvr>
                                        <p:cTn id="524" dur="1" fill="hold">
                                          <p:stCondLst>
                                            <p:cond delay="499"/>
                                          </p:stCondLst>
                                        </p:cTn>
                                        <p:tgtEl>
                                          <p:spTgt spid="95"/>
                                        </p:tgtEl>
                                        <p:attrNameLst>
                                          <p:attrName>style.visibility</p:attrName>
                                        </p:attrNameLst>
                                      </p:cBhvr>
                                      <p:to>
                                        <p:strVal val="hidden"/>
                                      </p:to>
                                    </p:set>
                                  </p:childTnLst>
                                </p:cTn>
                              </p:par>
                              <p:par>
                                <p:cTn id="525" presetID="10" presetClass="exit" presetSubtype="0" fill="hold" nodeType="withEffect">
                                  <p:stCondLst>
                                    <p:cond delay="0"/>
                                  </p:stCondLst>
                                  <p:childTnLst>
                                    <p:animEffect transition="out" filter="fade">
                                      <p:cBhvr>
                                        <p:cTn id="526" dur="500"/>
                                        <p:tgtEl>
                                          <p:spTgt spid="100"/>
                                        </p:tgtEl>
                                      </p:cBhvr>
                                    </p:animEffect>
                                    <p:set>
                                      <p:cBhvr>
                                        <p:cTn id="527" dur="1" fill="hold">
                                          <p:stCondLst>
                                            <p:cond delay="499"/>
                                          </p:stCondLst>
                                        </p:cTn>
                                        <p:tgtEl>
                                          <p:spTgt spid="100"/>
                                        </p:tgtEl>
                                        <p:attrNameLst>
                                          <p:attrName>style.visibility</p:attrName>
                                        </p:attrNameLst>
                                      </p:cBhvr>
                                      <p:to>
                                        <p:strVal val="hidden"/>
                                      </p:to>
                                    </p:set>
                                  </p:childTnLst>
                                </p:cTn>
                              </p:par>
                              <p:par>
                                <p:cTn id="528" presetID="10" presetClass="exit" presetSubtype="0" fill="hold" nodeType="withEffect">
                                  <p:stCondLst>
                                    <p:cond delay="0"/>
                                  </p:stCondLst>
                                  <p:childTnLst>
                                    <p:animEffect transition="out" filter="fade">
                                      <p:cBhvr>
                                        <p:cTn id="529" dur="500"/>
                                        <p:tgtEl>
                                          <p:spTgt spid="49"/>
                                        </p:tgtEl>
                                      </p:cBhvr>
                                    </p:animEffect>
                                    <p:set>
                                      <p:cBhvr>
                                        <p:cTn id="530" dur="1" fill="hold">
                                          <p:stCondLst>
                                            <p:cond delay="499"/>
                                          </p:stCondLst>
                                        </p:cTn>
                                        <p:tgtEl>
                                          <p:spTgt spid="49"/>
                                        </p:tgtEl>
                                        <p:attrNameLst>
                                          <p:attrName>style.visibility</p:attrName>
                                        </p:attrNameLst>
                                      </p:cBhvr>
                                      <p:to>
                                        <p:strVal val="hidden"/>
                                      </p:to>
                                    </p:set>
                                  </p:childTnLst>
                                </p:cTn>
                              </p:par>
                            </p:childTnLst>
                          </p:cTn>
                        </p:par>
                        <p:par>
                          <p:cTn id="531" fill="hold">
                            <p:stCondLst>
                              <p:cond delay="500"/>
                            </p:stCondLst>
                            <p:childTnLst>
                              <p:par>
                                <p:cTn id="532" presetID="1" presetClass="entr" presetSubtype="0" fill="hold" grpId="1" nodeType="afterEffect">
                                  <p:stCondLst>
                                    <p:cond delay="0"/>
                                  </p:stCondLst>
                                  <p:childTnLst>
                                    <p:set>
                                      <p:cBhvr>
                                        <p:cTn id="533" dur="1" fill="hold">
                                          <p:stCondLst>
                                            <p:cond delay="0"/>
                                          </p:stCondLst>
                                        </p:cTn>
                                        <p:tgtEl>
                                          <p:spTgt spid="147"/>
                                        </p:tgtEl>
                                        <p:attrNameLst>
                                          <p:attrName>style.visibility</p:attrName>
                                        </p:attrNameLst>
                                      </p:cBhvr>
                                      <p:to>
                                        <p:strVal val="visible"/>
                                      </p:to>
                                    </p:set>
                                  </p:childTnLst>
                                </p:cTn>
                              </p:par>
                            </p:childTnLst>
                          </p:cTn>
                        </p:par>
                        <p:par>
                          <p:cTn id="534" fill="hold">
                            <p:stCondLst>
                              <p:cond delay="500"/>
                            </p:stCondLst>
                            <p:childTnLst>
                              <p:par>
                                <p:cTn id="535" presetID="10" presetClass="exit" presetSubtype="0" fill="hold" grpId="0" nodeType="afterEffect">
                                  <p:stCondLst>
                                    <p:cond delay="0"/>
                                  </p:stCondLst>
                                  <p:childTnLst>
                                    <p:animEffect transition="out" filter="fade">
                                      <p:cBhvr>
                                        <p:cTn id="536" dur="100"/>
                                        <p:tgtEl>
                                          <p:spTgt spid="147"/>
                                        </p:tgtEl>
                                      </p:cBhvr>
                                    </p:animEffect>
                                    <p:set>
                                      <p:cBhvr>
                                        <p:cTn id="537" dur="1" fill="hold">
                                          <p:stCondLst>
                                            <p:cond delay="99"/>
                                          </p:stCondLst>
                                        </p:cTn>
                                        <p:tgtEl>
                                          <p:spTgt spid="147"/>
                                        </p:tgtEl>
                                        <p:attrNameLst>
                                          <p:attrName>style.visibility</p:attrName>
                                        </p:attrNameLst>
                                      </p:cBhvr>
                                      <p:to>
                                        <p:strVal val="hidden"/>
                                      </p:to>
                                    </p:set>
                                  </p:childTnLst>
                                </p:cTn>
                              </p:par>
                            </p:childTnLst>
                          </p:cTn>
                        </p:par>
                        <p:par>
                          <p:cTn id="538" fill="hold">
                            <p:stCondLst>
                              <p:cond delay="600"/>
                            </p:stCondLst>
                            <p:childTnLst>
                              <p:par>
                                <p:cTn id="539" presetID="1" presetClass="entr" presetSubtype="0" fill="hold" grpId="1" nodeType="afterEffect">
                                  <p:stCondLst>
                                    <p:cond delay="0"/>
                                  </p:stCondLst>
                                  <p:childTnLst>
                                    <p:set>
                                      <p:cBhvr>
                                        <p:cTn id="540" dur="1" fill="hold">
                                          <p:stCondLst>
                                            <p:cond delay="0"/>
                                          </p:stCondLst>
                                        </p:cTn>
                                        <p:tgtEl>
                                          <p:spTgt spid="146"/>
                                        </p:tgtEl>
                                        <p:attrNameLst>
                                          <p:attrName>style.visibility</p:attrName>
                                        </p:attrNameLst>
                                      </p:cBhvr>
                                      <p:to>
                                        <p:strVal val="visible"/>
                                      </p:to>
                                    </p:set>
                                  </p:childTnLst>
                                </p:cTn>
                              </p:par>
                            </p:childTnLst>
                          </p:cTn>
                        </p:par>
                        <p:par>
                          <p:cTn id="541" fill="hold">
                            <p:stCondLst>
                              <p:cond delay="600"/>
                            </p:stCondLst>
                            <p:childTnLst>
                              <p:par>
                                <p:cTn id="542" presetID="1" presetClass="exit" presetSubtype="0" fill="hold" grpId="0" nodeType="afterEffect">
                                  <p:stCondLst>
                                    <p:cond delay="0"/>
                                  </p:stCondLst>
                                  <p:childTnLst>
                                    <p:set>
                                      <p:cBhvr>
                                        <p:cTn id="543" dur="1" fill="hold">
                                          <p:stCondLst>
                                            <p:cond delay="49"/>
                                          </p:stCondLst>
                                        </p:cTn>
                                        <p:tgtEl>
                                          <p:spTgt spid="146"/>
                                        </p:tgtEl>
                                        <p:attrNameLst>
                                          <p:attrName>style.visibility</p:attrName>
                                        </p:attrNameLst>
                                      </p:cBhvr>
                                      <p:to>
                                        <p:strVal val="hidden"/>
                                      </p:to>
                                    </p:set>
                                  </p:childTnLst>
                                </p:cTn>
                              </p:par>
                            </p:childTnLst>
                          </p:cTn>
                        </p:par>
                        <p:par>
                          <p:cTn id="544" fill="hold">
                            <p:stCondLst>
                              <p:cond delay="650"/>
                            </p:stCondLst>
                            <p:childTnLst>
                              <p:par>
                                <p:cTn id="545" presetID="1" presetClass="entr" presetSubtype="0" fill="hold" grpId="1" nodeType="afterEffect">
                                  <p:stCondLst>
                                    <p:cond delay="0"/>
                                  </p:stCondLst>
                                  <p:childTnLst>
                                    <p:set>
                                      <p:cBhvr>
                                        <p:cTn id="546" dur="1" fill="hold">
                                          <p:stCondLst>
                                            <p:cond delay="0"/>
                                          </p:stCondLst>
                                        </p:cTn>
                                        <p:tgtEl>
                                          <p:spTgt spid="145"/>
                                        </p:tgtEl>
                                        <p:attrNameLst>
                                          <p:attrName>style.visibility</p:attrName>
                                        </p:attrNameLst>
                                      </p:cBhvr>
                                      <p:to>
                                        <p:strVal val="visible"/>
                                      </p:to>
                                    </p:set>
                                  </p:childTnLst>
                                </p:cTn>
                              </p:par>
                            </p:childTnLst>
                          </p:cTn>
                        </p:par>
                        <p:par>
                          <p:cTn id="547" fill="hold">
                            <p:stCondLst>
                              <p:cond delay="650"/>
                            </p:stCondLst>
                            <p:childTnLst>
                              <p:par>
                                <p:cTn id="548" presetID="1" presetClass="exit" presetSubtype="0" fill="hold" grpId="0" nodeType="afterEffect">
                                  <p:stCondLst>
                                    <p:cond delay="0"/>
                                  </p:stCondLst>
                                  <p:childTnLst>
                                    <p:set>
                                      <p:cBhvr>
                                        <p:cTn id="549" dur="1" fill="hold">
                                          <p:stCondLst>
                                            <p:cond delay="49"/>
                                          </p:stCondLst>
                                        </p:cTn>
                                        <p:tgtEl>
                                          <p:spTgt spid="145"/>
                                        </p:tgtEl>
                                        <p:attrNameLst>
                                          <p:attrName>style.visibility</p:attrName>
                                        </p:attrNameLst>
                                      </p:cBhvr>
                                      <p:to>
                                        <p:strVal val="hidden"/>
                                      </p:to>
                                    </p:set>
                                  </p:childTnLst>
                                </p:cTn>
                              </p:par>
                            </p:childTnLst>
                          </p:cTn>
                        </p:par>
                        <p:par>
                          <p:cTn id="550" fill="hold">
                            <p:stCondLst>
                              <p:cond delay="700"/>
                            </p:stCondLst>
                            <p:childTnLst>
                              <p:par>
                                <p:cTn id="551" presetID="1" presetClass="entr" presetSubtype="0" fill="hold" grpId="1" nodeType="afterEffect">
                                  <p:stCondLst>
                                    <p:cond delay="0"/>
                                  </p:stCondLst>
                                  <p:childTnLst>
                                    <p:set>
                                      <p:cBhvr>
                                        <p:cTn id="552" dur="1" fill="hold">
                                          <p:stCondLst>
                                            <p:cond delay="0"/>
                                          </p:stCondLst>
                                        </p:cTn>
                                        <p:tgtEl>
                                          <p:spTgt spid="144"/>
                                        </p:tgtEl>
                                        <p:attrNameLst>
                                          <p:attrName>style.visibility</p:attrName>
                                        </p:attrNameLst>
                                      </p:cBhvr>
                                      <p:to>
                                        <p:strVal val="visible"/>
                                      </p:to>
                                    </p:set>
                                  </p:childTnLst>
                                </p:cTn>
                              </p:par>
                            </p:childTnLst>
                          </p:cTn>
                        </p:par>
                        <p:par>
                          <p:cTn id="553" fill="hold">
                            <p:stCondLst>
                              <p:cond delay="700"/>
                            </p:stCondLst>
                            <p:childTnLst>
                              <p:par>
                                <p:cTn id="554" presetID="1" presetClass="exit" presetSubtype="0" fill="hold" grpId="0" nodeType="afterEffect">
                                  <p:stCondLst>
                                    <p:cond delay="0"/>
                                  </p:stCondLst>
                                  <p:childTnLst>
                                    <p:set>
                                      <p:cBhvr>
                                        <p:cTn id="555" dur="1" fill="hold">
                                          <p:stCondLst>
                                            <p:cond delay="49"/>
                                          </p:stCondLst>
                                        </p:cTn>
                                        <p:tgtEl>
                                          <p:spTgt spid="144"/>
                                        </p:tgtEl>
                                        <p:attrNameLst>
                                          <p:attrName>style.visibility</p:attrName>
                                        </p:attrNameLst>
                                      </p:cBhvr>
                                      <p:to>
                                        <p:strVal val="hidden"/>
                                      </p:to>
                                    </p:set>
                                  </p:childTnLst>
                                </p:cTn>
                              </p:par>
                            </p:childTnLst>
                          </p:cTn>
                        </p:par>
                        <p:par>
                          <p:cTn id="556" fill="hold">
                            <p:stCondLst>
                              <p:cond delay="750"/>
                            </p:stCondLst>
                            <p:childTnLst>
                              <p:par>
                                <p:cTn id="557" presetID="1" presetClass="entr" presetSubtype="0" fill="hold" grpId="1" nodeType="afterEffect">
                                  <p:stCondLst>
                                    <p:cond delay="0"/>
                                  </p:stCondLst>
                                  <p:childTnLst>
                                    <p:set>
                                      <p:cBhvr>
                                        <p:cTn id="558" dur="1" fill="hold">
                                          <p:stCondLst>
                                            <p:cond delay="0"/>
                                          </p:stCondLst>
                                        </p:cTn>
                                        <p:tgtEl>
                                          <p:spTgt spid="143"/>
                                        </p:tgtEl>
                                        <p:attrNameLst>
                                          <p:attrName>style.visibility</p:attrName>
                                        </p:attrNameLst>
                                      </p:cBhvr>
                                      <p:to>
                                        <p:strVal val="visible"/>
                                      </p:to>
                                    </p:set>
                                  </p:childTnLst>
                                </p:cTn>
                              </p:par>
                              <p:par>
                                <p:cTn id="559" presetID="0" presetClass="path" presetSubtype="0" fill="hold" grpId="0" nodeType="withEffect">
                                  <p:stCondLst>
                                    <p:cond delay="0"/>
                                  </p:stCondLst>
                                  <p:childTnLst>
                                    <p:animMotion origin="layout" path="M 1.66667E-6 -1.11111E-6 L -0.06615 -0.00278 L -0.12222 -0.00532 L -0.15486 -0.00625 " pathEditMode="relative" rAng="0" ptsTypes="AAAA">
                                      <p:cBhvr>
                                        <p:cTn id="560" dur="500" fill="hold"/>
                                        <p:tgtEl>
                                          <p:spTgt spid="143"/>
                                        </p:tgtEl>
                                        <p:attrNameLst>
                                          <p:attrName>ppt_x</p:attrName>
                                          <p:attrName>ppt_y</p:attrName>
                                        </p:attrNameLst>
                                      </p:cBhvr>
                                      <p:rCtr x="-7743" y="-324"/>
                                    </p:animMotion>
                                  </p:childTnLst>
                                  <p:subTnLst>
                                    <p:set>
                                      <p:cBhvr override="childStyle">
                                        <p:cTn dur="1" fill="hold" display="0" masterRel="sameClick" afterEffect="1">
                                          <p:stCondLst>
                                            <p:cond evt="end" delay="0">
                                              <p:tn val="559"/>
                                            </p:cond>
                                          </p:stCondLst>
                                        </p:cTn>
                                        <p:tgtEl>
                                          <p:spTgt spid="143"/>
                                        </p:tgtEl>
                                        <p:attrNameLst>
                                          <p:attrName>style.visibility</p:attrName>
                                        </p:attrNameLst>
                                      </p:cBhvr>
                                      <p:to>
                                        <p:strVal val="hidden"/>
                                      </p:to>
                                    </p:set>
                                  </p:subTnLst>
                                </p:cTn>
                              </p:par>
                            </p:childTnLst>
                          </p:cTn>
                        </p:par>
                        <p:par>
                          <p:cTn id="561" fill="hold">
                            <p:stCondLst>
                              <p:cond delay="1250"/>
                            </p:stCondLst>
                            <p:childTnLst>
                              <p:par>
                                <p:cTn id="562" presetID="1" presetClass="entr" presetSubtype="0" fill="hold" grpId="1" nodeType="afterEffect">
                                  <p:stCondLst>
                                    <p:cond delay="0"/>
                                  </p:stCondLst>
                                  <p:childTnLst>
                                    <p:set>
                                      <p:cBhvr>
                                        <p:cTn id="563" dur="1" fill="hold">
                                          <p:stCondLst>
                                            <p:cond delay="0"/>
                                          </p:stCondLst>
                                        </p:cTn>
                                        <p:tgtEl>
                                          <p:spTgt spid="148"/>
                                        </p:tgtEl>
                                        <p:attrNameLst>
                                          <p:attrName>style.visibility</p:attrName>
                                        </p:attrNameLst>
                                      </p:cBhvr>
                                      <p:to>
                                        <p:strVal val="visible"/>
                                      </p:to>
                                    </p:set>
                                  </p:childTnLst>
                                </p:cTn>
                              </p:par>
                            </p:childTnLst>
                          </p:cTn>
                        </p:par>
                        <p:par>
                          <p:cTn id="564" fill="hold">
                            <p:stCondLst>
                              <p:cond delay="1250"/>
                            </p:stCondLst>
                            <p:childTnLst>
                              <p:par>
                                <p:cTn id="565" presetID="1" presetClass="exit" presetSubtype="0" fill="hold" grpId="0" nodeType="afterEffect">
                                  <p:stCondLst>
                                    <p:cond delay="0"/>
                                  </p:stCondLst>
                                  <p:childTnLst>
                                    <p:set>
                                      <p:cBhvr>
                                        <p:cTn id="566" dur="1" fill="hold">
                                          <p:stCondLst>
                                            <p:cond delay="49"/>
                                          </p:stCondLst>
                                        </p:cTn>
                                        <p:tgtEl>
                                          <p:spTgt spid="148"/>
                                        </p:tgtEl>
                                        <p:attrNameLst>
                                          <p:attrName>style.visibility</p:attrName>
                                        </p:attrNameLst>
                                      </p:cBhvr>
                                      <p:to>
                                        <p:strVal val="hidden"/>
                                      </p:to>
                                    </p:set>
                                  </p:childTnLst>
                                </p:cTn>
                              </p:par>
                            </p:childTnLst>
                          </p:cTn>
                        </p:par>
                        <p:par>
                          <p:cTn id="567" fill="hold">
                            <p:stCondLst>
                              <p:cond delay="1300"/>
                            </p:stCondLst>
                            <p:childTnLst>
                              <p:par>
                                <p:cTn id="568" presetID="1" presetClass="entr" presetSubtype="0" fill="hold" grpId="1" nodeType="afterEffect">
                                  <p:stCondLst>
                                    <p:cond delay="0"/>
                                  </p:stCondLst>
                                  <p:childTnLst>
                                    <p:set>
                                      <p:cBhvr>
                                        <p:cTn id="569" dur="1" fill="hold">
                                          <p:stCondLst>
                                            <p:cond delay="0"/>
                                          </p:stCondLst>
                                        </p:cTn>
                                        <p:tgtEl>
                                          <p:spTgt spid="149"/>
                                        </p:tgtEl>
                                        <p:attrNameLst>
                                          <p:attrName>style.visibility</p:attrName>
                                        </p:attrNameLst>
                                      </p:cBhvr>
                                      <p:to>
                                        <p:strVal val="visible"/>
                                      </p:to>
                                    </p:set>
                                  </p:childTnLst>
                                </p:cTn>
                              </p:par>
                            </p:childTnLst>
                          </p:cTn>
                        </p:par>
                        <p:par>
                          <p:cTn id="570" fill="hold">
                            <p:stCondLst>
                              <p:cond delay="1300"/>
                            </p:stCondLst>
                            <p:childTnLst>
                              <p:par>
                                <p:cTn id="571" presetID="1" presetClass="exit" presetSubtype="0" fill="hold" grpId="0" nodeType="afterEffect">
                                  <p:stCondLst>
                                    <p:cond delay="0"/>
                                  </p:stCondLst>
                                  <p:childTnLst>
                                    <p:set>
                                      <p:cBhvr>
                                        <p:cTn id="572" dur="1" fill="hold">
                                          <p:stCondLst>
                                            <p:cond delay="49"/>
                                          </p:stCondLst>
                                        </p:cTn>
                                        <p:tgtEl>
                                          <p:spTgt spid="149"/>
                                        </p:tgtEl>
                                        <p:attrNameLst>
                                          <p:attrName>style.visibility</p:attrName>
                                        </p:attrNameLst>
                                      </p:cBhvr>
                                      <p:to>
                                        <p:strVal val="hidden"/>
                                      </p:to>
                                    </p:set>
                                  </p:childTnLst>
                                </p:cTn>
                              </p:par>
                            </p:childTnLst>
                          </p:cTn>
                        </p:par>
                        <p:par>
                          <p:cTn id="573" fill="hold">
                            <p:stCondLst>
                              <p:cond delay="1350"/>
                            </p:stCondLst>
                            <p:childTnLst>
                              <p:par>
                                <p:cTn id="574" presetID="1" presetClass="entr" presetSubtype="0" fill="hold" grpId="1" nodeType="afterEffect">
                                  <p:stCondLst>
                                    <p:cond delay="0"/>
                                  </p:stCondLst>
                                  <p:childTnLst>
                                    <p:set>
                                      <p:cBhvr>
                                        <p:cTn id="575" dur="1" fill="hold">
                                          <p:stCondLst>
                                            <p:cond delay="0"/>
                                          </p:stCondLst>
                                        </p:cTn>
                                        <p:tgtEl>
                                          <p:spTgt spid="150"/>
                                        </p:tgtEl>
                                        <p:attrNameLst>
                                          <p:attrName>style.visibility</p:attrName>
                                        </p:attrNameLst>
                                      </p:cBhvr>
                                      <p:to>
                                        <p:strVal val="visible"/>
                                      </p:to>
                                    </p:set>
                                  </p:childTnLst>
                                </p:cTn>
                              </p:par>
                            </p:childTnLst>
                          </p:cTn>
                        </p:par>
                        <p:par>
                          <p:cTn id="576" fill="hold">
                            <p:stCondLst>
                              <p:cond delay="1350"/>
                            </p:stCondLst>
                            <p:childTnLst>
                              <p:par>
                                <p:cTn id="577" presetID="1" presetClass="exit" presetSubtype="0" fill="hold" grpId="0" nodeType="afterEffect">
                                  <p:stCondLst>
                                    <p:cond delay="0"/>
                                  </p:stCondLst>
                                  <p:childTnLst>
                                    <p:set>
                                      <p:cBhvr>
                                        <p:cTn id="578" dur="1" fill="hold">
                                          <p:stCondLst>
                                            <p:cond delay="49"/>
                                          </p:stCondLst>
                                        </p:cTn>
                                        <p:tgtEl>
                                          <p:spTgt spid="150"/>
                                        </p:tgtEl>
                                        <p:attrNameLst>
                                          <p:attrName>style.visibility</p:attrName>
                                        </p:attrNameLst>
                                      </p:cBhvr>
                                      <p:to>
                                        <p:strVal val="hidden"/>
                                      </p:to>
                                    </p:set>
                                  </p:childTnLst>
                                </p:cTn>
                              </p:par>
                            </p:childTnLst>
                          </p:cTn>
                        </p:par>
                        <p:par>
                          <p:cTn id="579" fill="hold">
                            <p:stCondLst>
                              <p:cond delay="1400"/>
                            </p:stCondLst>
                            <p:childTnLst>
                              <p:par>
                                <p:cTn id="580" presetID="1" presetClass="entr" presetSubtype="0" fill="hold" grpId="1" nodeType="afterEffect">
                                  <p:stCondLst>
                                    <p:cond delay="0"/>
                                  </p:stCondLst>
                                  <p:childTnLst>
                                    <p:set>
                                      <p:cBhvr>
                                        <p:cTn id="581" dur="1" fill="hold">
                                          <p:stCondLst>
                                            <p:cond delay="0"/>
                                          </p:stCondLst>
                                        </p:cTn>
                                        <p:tgtEl>
                                          <p:spTgt spid="151"/>
                                        </p:tgtEl>
                                        <p:attrNameLst>
                                          <p:attrName>style.visibility</p:attrName>
                                        </p:attrNameLst>
                                      </p:cBhvr>
                                      <p:to>
                                        <p:strVal val="visible"/>
                                      </p:to>
                                    </p:set>
                                  </p:childTnLst>
                                </p:cTn>
                              </p:par>
                            </p:childTnLst>
                          </p:cTn>
                        </p:par>
                        <p:par>
                          <p:cTn id="582" fill="hold">
                            <p:stCondLst>
                              <p:cond delay="1400"/>
                            </p:stCondLst>
                            <p:childTnLst>
                              <p:par>
                                <p:cTn id="583" presetID="10" presetClass="exit" presetSubtype="0" fill="hold" grpId="0" nodeType="afterEffect">
                                  <p:stCondLst>
                                    <p:cond delay="0"/>
                                  </p:stCondLst>
                                  <p:childTnLst>
                                    <p:animEffect transition="out" filter="fade">
                                      <p:cBhvr>
                                        <p:cTn id="584" dur="100"/>
                                        <p:tgtEl>
                                          <p:spTgt spid="151"/>
                                        </p:tgtEl>
                                      </p:cBhvr>
                                    </p:animEffect>
                                    <p:set>
                                      <p:cBhvr>
                                        <p:cTn id="585" dur="1" fill="hold">
                                          <p:stCondLst>
                                            <p:cond delay="99"/>
                                          </p:stCondLst>
                                        </p:cTn>
                                        <p:tgtEl>
                                          <p:spTgt spid="151"/>
                                        </p:tgtEl>
                                        <p:attrNameLst>
                                          <p:attrName>style.visibility</p:attrName>
                                        </p:attrNameLst>
                                      </p:cBhvr>
                                      <p:to>
                                        <p:strVal val="hidden"/>
                                      </p:to>
                                    </p:set>
                                  </p:childTnLst>
                                </p:cTn>
                              </p:par>
                            </p:childTnLst>
                          </p:cTn>
                        </p:par>
                        <p:par>
                          <p:cTn id="586" fill="hold">
                            <p:stCondLst>
                              <p:cond delay="1500"/>
                            </p:stCondLst>
                            <p:childTnLst>
                              <p:par>
                                <p:cTn id="587" presetID="1" presetClass="entr" presetSubtype="0" fill="hold" grpId="1" nodeType="afterEffect">
                                  <p:stCondLst>
                                    <p:cond delay="0"/>
                                  </p:stCondLst>
                                  <p:childTnLst>
                                    <p:set>
                                      <p:cBhvr>
                                        <p:cTn id="588" dur="1" fill="hold">
                                          <p:stCondLst>
                                            <p:cond delay="0"/>
                                          </p:stCondLst>
                                        </p:cTn>
                                        <p:tgtEl>
                                          <p:spTgt spid="156"/>
                                        </p:tgtEl>
                                        <p:attrNameLst>
                                          <p:attrName>style.visibility</p:attrName>
                                        </p:attrNameLst>
                                      </p:cBhvr>
                                      <p:to>
                                        <p:strVal val="visible"/>
                                      </p:to>
                                    </p:set>
                                  </p:childTnLst>
                                </p:cTn>
                              </p:par>
                            </p:childTnLst>
                          </p:cTn>
                        </p:par>
                        <p:par>
                          <p:cTn id="589" fill="hold">
                            <p:stCondLst>
                              <p:cond delay="1500"/>
                            </p:stCondLst>
                            <p:childTnLst>
                              <p:par>
                                <p:cTn id="590" presetID="10" presetClass="exit" presetSubtype="0" fill="hold" grpId="0" nodeType="afterEffect">
                                  <p:stCondLst>
                                    <p:cond delay="0"/>
                                  </p:stCondLst>
                                  <p:childTnLst>
                                    <p:animEffect transition="out" filter="fade">
                                      <p:cBhvr>
                                        <p:cTn id="591" dur="100"/>
                                        <p:tgtEl>
                                          <p:spTgt spid="156"/>
                                        </p:tgtEl>
                                      </p:cBhvr>
                                    </p:animEffect>
                                    <p:set>
                                      <p:cBhvr>
                                        <p:cTn id="592" dur="1" fill="hold">
                                          <p:stCondLst>
                                            <p:cond delay="99"/>
                                          </p:stCondLst>
                                        </p:cTn>
                                        <p:tgtEl>
                                          <p:spTgt spid="156"/>
                                        </p:tgtEl>
                                        <p:attrNameLst>
                                          <p:attrName>style.visibility</p:attrName>
                                        </p:attrNameLst>
                                      </p:cBhvr>
                                      <p:to>
                                        <p:strVal val="hidden"/>
                                      </p:to>
                                    </p:set>
                                  </p:childTnLst>
                                </p:cTn>
                              </p:par>
                            </p:childTnLst>
                          </p:cTn>
                        </p:par>
                        <p:par>
                          <p:cTn id="593" fill="hold">
                            <p:stCondLst>
                              <p:cond delay="1600"/>
                            </p:stCondLst>
                            <p:childTnLst>
                              <p:par>
                                <p:cTn id="594" presetID="1" presetClass="entr" presetSubtype="0" fill="hold" grpId="1" nodeType="afterEffect">
                                  <p:stCondLst>
                                    <p:cond delay="0"/>
                                  </p:stCondLst>
                                  <p:childTnLst>
                                    <p:set>
                                      <p:cBhvr>
                                        <p:cTn id="595" dur="1" fill="hold">
                                          <p:stCondLst>
                                            <p:cond delay="0"/>
                                          </p:stCondLst>
                                        </p:cTn>
                                        <p:tgtEl>
                                          <p:spTgt spid="155"/>
                                        </p:tgtEl>
                                        <p:attrNameLst>
                                          <p:attrName>style.visibility</p:attrName>
                                        </p:attrNameLst>
                                      </p:cBhvr>
                                      <p:to>
                                        <p:strVal val="visible"/>
                                      </p:to>
                                    </p:set>
                                  </p:childTnLst>
                                </p:cTn>
                              </p:par>
                            </p:childTnLst>
                          </p:cTn>
                        </p:par>
                        <p:par>
                          <p:cTn id="596" fill="hold">
                            <p:stCondLst>
                              <p:cond delay="1600"/>
                            </p:stCondLst>
                            <p:childTnLst>
                              <p:par>
                                <p:cTn id="597" presetID="1" presetClass="exit" presetSubtype="0" fill="hold" grpId="0" nodeType="afterEffect">
                                  <p:stCondLst>
                                    <p:cond delay="0"/>
                                  </p:stCondLst>
                                  <p:childTnLst>
                                    <p:set>
                                      <p:cBhvr>
                                        <p:cTn id="598" dur="1" fill="hold">
                                          <p:stCondLst>
                                            <p:cond delay="49"/>
                                          </p:stCondLst>
                                        </p:cTn>
                                        <p:tgtEl>
                                          <p:spTgt spid="155"/>
                                        </p:tgtEl>
                                        <p:attrNameLst>
                                          <p:attrName>style.visibility</p:attrName>
                                        </p:attrNameLst>
                                      </p:cBhvr>
                                      <p:to>
                                        <p:strVal val="hidden"/>
                                      </p:to>
                                    </p:set>
                                  </p:childTnLst>
                                </p:cTn>
                              </p:par>
                            </p:childTnLst>
                          </p:cTn>
                        </p:par>
                        <p:par>
                          <p:cTn id="599" fill="hold">
                            <p:stCondLst>
                              <p:cond delay="1650"/>
                            </p:stCondLst>
                            <p:childTnLst>
                              <p:par>
                                <p:cTn id="600" presetID="1" presetClass="entr" presetSubtype="0" fill="hold" grpId="1" nodeType="afterEffect">
                                  <p:stCondLst>
                                    <p:cond delay="0"/>
                                  </p:stCondLst>
                                  <p:childTnLst>
                                    <p:set>
                                      <p:cBhvr>
                                        <p:cTn id="601" dur="1" fill="hold">
                                          <p:stCondLst>
                                            <p:cond delay="0"/>
                                          </p:stCondLst>
                                        </p:cTn>
                                        <p:tgtEl>
                                          <p:spTgt spid="154"/>
                                        </p:tgtEl>
                                        <p:attrNameLst>
                                          <p:attrName>style.visibility</p:attrName>
                                        </p:attrNameLst>
                                      </p:cBhvr>
                                      <p:to>
                                        <p:strVal val="visible"/>
                                      </p:to>
                                    </p:set>
                                  </p:childTnLst>
                                </p:cTn>
                              </p:par>
                            </p:childTnLst>
                          </p:cTn>
                        </p:par>
                        <p:par>
                          <p:cTn id="602" fill="hold">
                            <p:stCondLst>
                              <p:cond delay="1650"/>
                            </p:stCondLst>
                            <p:childTnLst>
                              <p:par>
                                <p:cTn id="603" presetID="1" presetClass="exit" presetSubtype="0" fill="hold" grpId="0" nodeType="afterEffect">
                                  <p:stCondLst>
                                    <p:cond delay="0"/>
                                  </p:stCondLst>
                                  <p:childTnLst>
                                    <p:set>
                                      <p:cBhvr>
                                        <p:cTn id="604" dur="1" fill="hold">
                                          <p:stCondLst>
                                            <p:cond delay="49"/>
                                          </p:stCondLst>
                                        </p:cTn>
                                        <p:tgtEl>
                                          <p:spTgt spid="154"/>
                                        </p:tgtEl>
                                        <p:attrNameLst>
                                          <p:attrName>style.visibility</p:attrName>
                                        </p:attrNameLst>
                                      </p:cBhvr>
                                      <p:to>
                                        <p:strVal val="hidden"/>
                                      </p:to>
                                    </p:set>
                                  </p:childTnLst>
                                </p:cTn>
                              </p:par>
                            </p:childTnLst>
                          </p:cTn>
                        </p:par>
                        <p:par>
                          <p:cTn id="605" fill="hold">
                            <p:stCondLst>
                              <p:cond delay="1700"/>
                            </p:stCondLst>
                            <p:childTnLst>
                              <p:par>
                                <p:cTn id="606" presetID="1" presetClass="entr" presetSubtype="0" fill="hold" grpId="1" nodeType="afterEffect">
                                  <p:stCondLst>
                                    <p:cond delay="0"/>
                                  </p:stCondLst>
                                  <p:childTnLst>
                                    <p:set>
                                      <p:cBhvr>
                                        <p:cTn id="607" dur="1" fill="hold">
                                          <p:stCondLst>
                                            <p:cond delay="0"/>
                                          </p:stCondLst>
                                        </p:cTn>
                                        <p:tgtEl>
                                          <p:spTgt spid="153"/>
                                        </p:tgtEl>
                                        <p:attrNameLst>
                                          <p:attrName>style.visibility</p:attrName>
                                        </p:attrNameLst>
                                      </p:cBhvr>
                                      <p:to>
                                        <p:strVal val="visible"/>
                                      </p:to>
                                    </p:set>
                                  </p:childTnLst>
                                </p:cTn>
                              </p:par>
                            </p:childTnLst>
                          </p:cTn>
                        </p:par>
                        <p:par>
                          <p:cTn id="608" fill="hold">
                            <p:stCondLst>
                              <p:cond delay="1700"/>
                            </p:stCondLst>
                            <p:childTnLst>
                              <p:par>
                                <p:cTn id="609" presetID="1" presetClass="exit" presetSubtype="0" fill="hold" grpId="0" nodeType="afterEffect">
                                  <p:stCondLst>
                                    <p:cond delay="0"/>
                                  </p:stCondLst>
                                  <p:childTnLst>
                                    <p:set>
                                      <p:cBhvr>
                                        <p:cTn id="610" dur="1" fill="hold">
                                          <p:stCondLst>
                                            <p:cond delay="49"/>
                                          </p:stCondLst>
                                        </p:cTn>
                                        <p:tgtEl>
                                          <p:spTgt spid="153"/>
                                        </p:tgtEl>
                                        <p:attrNameLst>
                                          <p:attrName>style.visibility</p:attrName>
                                        </p:attrNameLst>
                                      </p:cBhvr>
                                      <p:to>
                                        <p:strVal val="hidden"/>
                                      </p:to>
                                    </p:set>
                                  </p:childTnLst>
                                </p:cTn>
                              </p:par>
                            </p:childTnLst>
                          </p:cTn>
                        </p:par>
                        <p:par>
                          <p:cTn id="611" fill="hold">
                            <p:stCondLst>
                              <p:cond delay="1750"/>
                            </p:stCondLst>
                            <p:childTnLst>
                              <p:par>
                                <p:cTn id="612" presetID="1" presetClass="entr" presetSubtype="0" fill="hold" grpId="1" nodeType="afterEffect">
                                  <p:stCondLst>
                                    <p:cond delay="0"/>
                                  </p:stCondLst>
                                  <p:childTnLst>
                                    <p:set>
                                      <p:cBhvr>
                                        <p:cTn id="613" dur="1" fill="hold">
                                          <p:stCondLst>
                                            <p:cond delay="0"/>
                                          </p:stCondLst>
                                        </p:cTn>
                                        <p:tgtEl>
                                          <p:spTgt spid="152"/>
                                        </p:tgtEl>
                                        <p:attrNameLst>
                                          <p:attrName>style.visibility</p:attrName>
                                        </p:attrNameLst>
                                      </p:cBhvr>
                                      <p:to>
                                        <p:strVal val="visible"/>
                                      </p:to>
                                    </p:set>
                                  </p:childTnLst>
                                </p:cTn>
                              </p:par>
                              <p:par>
                                <p:cTn id="614" presetID="0" presetClass="path" presetSubtype="0" fill="hold" grpId="0" nodeType="withEffect">
                                  <p:stCondLst>
                                    <p:cond delay="0"/>
                                  </p:stCondLst>
                                  <p:childTnLst>
                                    <p:animMotion origin="layout" path="M -8.33333E-7 4.81481E-6 L 0.00521 0.02893 L 0.01042 0.05439 L 0.01215 0.06759 " pathEditMode="relative" rAng="-2507838" ptsTypes="AAAA">
                                      <p:cBhvr>
                                        <p:cTn id="615" dur="250" fill="hold"/>
                                        <p:tgtEl>
                                          <p:spTgt spid="152"/>
                                        </p:tgtEl>
                                        <p:attrNameLst>
                                          <p:attrName>ppt_x</p:attrName>
                                          <p:attrName>ppt_y</p:attrName>
                                        </p:attrNameLst>
                                      </p:cBhvr>
                                      <p:rCtr x="608" y="3380"/>
                                    </p:animMotion>
                                  </p:childTnLst>
                                  <p:subTnLst>
                                    <p:set>
                                      <p:cBhvr override="childStyle">
                                        <p:cTn dur="1" fill="hold" display="0" masterRel="sameClick" afterEffect="1">
                                          <p:stCondLst>
                                            <p:cond evt="end" delay="0">
                                              <p:tn val="614"/>
                                            </p:cond>
                                          </p:stCondLst>
                                        </p:cTn>
                                        <p:tgtEl>
                                          <p:spTgt spid="152"/>
                                        </p:tgtEl>
                                        <p:attrNameLst>
                                          <p:attrName>style.visibility</p:attrName>
                                        </p:attrNameLst>
                                      </p:cBhvr>
                                      <p:to>
                                        <p:strVal val="hidden"/>
                                      </p:to>
                                    </p:set>
                                  </p:subTnLst>
                                </p:cTn>
                              </p:par>
                            </p:childTnLst>
                          </p:cTn>
                        </p:par>
                        <p:par>
                          <p:cTn id="616" fill="hold">
                            <p:stCondLst>
                              <p:cond delay="2000"/>
                            </p:stCondLst>
                            <p:childTnLst>
                              <p:par>
                                <p:cTn id="617" presetID="1" presetClass="entr" presetSubtype="0" fill="hold" grpId="1" nodeType="afterEffect">
                                  <p:stCondLst>
                                    <p:cond delay="0"/>
                                  </p:stCondLst>
                                  <p:childTnLst>
                                    <p:set>
                                      <p:cBhvr>
                                        <p:cTn id="618" dur="1" fill="hold">
                                          <p:stCondLst>
                                            <p:cond delay="0"/>
                                          </p:stCondLst>
                                        </p:cTn>
                                        <p:tgtEl>
                                          <p:spTgt spid="157"/>
                                        </p:tgtEl>
                                        <p:attrNameLst>
                                          <p:attrName>style.visibility</p:attrName>
                                        </p:attrNameLst>
                                      </p:cBhvr>
                                      <p:to>
                                        <p:strVal val="visible"/>
                                      </p:to>
                                    </p:set>
                                  </p:childTnLst>
                                </p:cTn>
                              </p:par>
                              <p:par>
                                <p:cTn id="619" presetID="0" presetClass="path" presetSubtype="0" fill="hold" grpId="0" nodeType="withEffect">
                                  <p:stCondLst>
                                    <p:cond delay="50"/>
                                  </p:stCondLst>
                                  <p:childTnLst>
                                    <p:animMotion origin="layout" path="M 1.94444E-6 1.90234E-6 L 0.00416 0.06156 L 0.00972 0.11548 L 0.01076 0.14348 " pathEditMode="relative" rAng="-2507838" ptsTypes="AAAA">
                                      <p:cBhvr>
                                        <p:cTn id="620" dur="250" fill="hold"/>
                                        <p:tgtEl>
                                          <p:spTgt spid="157"/>
                                        </p:tgtEl>
                                        <p:attrNameLst>
                                          <p:attrName>ppt_x</p:attrName>
                                          <p:attrName>ppt_y</p:attrName>
                                        </p:attrNameLst>
                                      </p:cBhvr>
                                      <p:rCtr x="521" y="7174"/>
                                    </p:animMotion>
                                  </p:childTnLst>
                                  <p:subTnLst>
                                    <p:set>
                                      <p:cBhvr override="childStyle">
                                        <p:cTn dur="1" fill="hold" display="0" masterRel="sameClick" afterEffect="1">
                                          <p:stCondLst>
                                            <p:cond evt="end" delay="0">
                                              <p:tn val="619"/>
                                            </p:cond>
                                          </p:stCondLst>
                                        </p:cTn>
                                        <p:tgtEl>
                                          <p:spTgt spid="157"/>
                                        </p:tgtEl>
                                        <p:attrNameLst>
                                          <p:attrName>style.visibility</p:attrName>
                                        </p:attrNameLst>
                                      </p:cBhvr>
                                      <p:to>
                                        <p:strVal val="hidden"/>
                                      </p:to>
                                    </p:set>
                                  </p:subTnLst>
                                </p:cTn>
                              </p:par>
                            </p:childTnLst>
                          </p:cTn>
                        </p:par>
                        <p:par>
                          <p:cTn id="621" fill="hold">
                            <p:stCondLst>
                              <p:cond delay="2300"/>
                            </p:stCondLst>
                            <p:childTnLst>
                              <p:par>
                                <p:cTn id="622" presetID="1" presetClass="entr" presetSubtype="0" fill="hold" grpId="1" nodeType="afterEffect">
                                  <p:stCondLst>
                                    <p:cond delay="0"/>
                                  </p:stCondLst>
                                  <p:childTnLst>
                                    <p:set>
                                      <p:cBhvr>
                                        <p:cTn id="623" dur="1" fill="hold">
                                          <p:stCondLst>
                                            <p:cond delay="0"/>
                                          </p:stCondLst>
                                        </p:cTn>
                                        <p:tgtEl>
                                          <p:spTgt spid="158"/>
                                        </p:tgtEl>
                                        <p:attrNameLst>
                                          <p:attrName>style.visibility</p:attrName>
                                        </p:attrNameLst>
                                      </p:cBhvr>
                                      <p:to>
                                        <p:strVal val="visible"/>
                                      </p:to>
                                    </p:set>
                                  </p:childTnLst>
                                </p:cTn>
                              </p:par>
                              <p:par>
                                <p:cTn id="624" presetID="0" presetClass="path" presetSubtype="0" fill="hold" grpId="0" nodeType="withEffect">
                                  <p:stCondLst>
                                    <p:cond delay="0"/>
                                  </p:stCondLst>
                                  <p:childTnLst>
                                    <p:animMotion origin="layout" path="M -0.00052 -0.00463 L -0.00121 0.03518 L -0.00069 0.06966 L -0.00139 0.08794 " pathEditMode="relative" rAng="-2507838" ptsTypes="AAAA">
                                      <p:cBhvr>
                                        <p:cTn id="625" dur="250" fill="hold"/>
                                        <p:tgtEl>
                                          <p:spTgt spid="158"/>
                                        </p:tgtEl>
                                        <p:attrNameLst>
                                          <p:attrName>ppt_x</p:attrName>
                                          <p:attrName>ppt_y</p:attrName>
                                        </p:attrNameLst>
                                      </p:cBhvr>
                                      <p:rCtr x="-52" y="4629"/>
                                    </p:animMotion>
                                  </p:childTnLst>
                                  <p:subTnLst>
                                    <p:set>
                                      <p:cBhvr override="childStyle">
                                        <p:cTn dur="1" fill="hold" display="0" masterRel="sameClick" afterEffect="1">
                                          <p:stCondLst>
                                            <p:cond evt="end" delay="0">
                                              <p:tn val="624"/>
                                            </p:cond>
                                          </p:stCondLst>
                                        </p:cTn>
                                        <p:tgtEl>
                                          <p:spTgt spid="158"/>
                                        </p:tgtEl>
                                        <p:attrNameLst>
                                          <p:attrName>style.visibility</p:attrName>
                                        </p:attrNameLst>
                                      </p:cBhvr>
                                      <p:to>
                                        <p:strVal val="hidden"/>
                                      </p:to>
                                    </p:set>
                                  </p:subTnLst>
                                </p:cTn>
                              </p:par>
                            </p:childTnLst>
                          </p:cTn>
                        </p:par>
                        <p:par>
                          <p:cTn id="626" fill="hold">
                            <p:stCondLst>
                              <p:cond delay="2550"/>
                            </p:stCondLst>
                            <p:childTnLst>
                              <p:par>
                                <p:cTn id="627" presetID="1" presetClass="entr" presetSubtype="0" fill="hold" grpId="1" nodeType="afterEffect">
                                  <p:stCondLst>
                                    <p:cond delay="0"/>
                                  </p:stCondLst>
                                  <p:childTnLst>
                                    <p:set>
                                      <p:cBhvr>
                                        <p:cTn id="628" dur="1" fill="hold">
                                          <p:stCondLst>
                                            <p:cond delay="0"/>
                                          </p:stCondLst>
                                        </p:cTn>
                                        <p:tgtEl>
                                          <p:spTgt spid="159"/>
                                        </p:tgtEl>
                                        <p:attrNameLst>
                                          <p:attrName>style.visibility</p:attrName>
                                        </p:attrNameLst>
                                      </p:cBhvr>
                                      <p:to>
                                        <p:strVal val="visible"/>
                                      </p:to>
                                    </p:set>
                                  </p:childTnLst>
                                </p:cTn>
                              </p:par>
                              <p:par>
                                <p:cTn id="629" presetID="0" presetClass="path" presetSubtype="0" fill="hold" grpId="0" nodeType="withEffect">
                                  <p:stCondLst>
                                    <p:cond delay="0"/>
                                  </p:stCondLst>
                                  <p:childTnLst>
                                    <p:animMotion origin="layout" path="M 1.66667E-6 -2.68456E-7 L 0.01441 0.04004 L 0.02795 0.07498 L 0.0342 0.09303 " pathEditMode="relative" rAng="-2507838" ptsTypes="AAAA">
                                      <p:cBhvr>
                                        <p:cTn id="630" dur="250" fill="hold"/>
                                        <p:tgtEl>
                                          <p:spTgt spid="159"/>
                                        </p:tgtEl>
                                        <p:attrNameLst>
                                          <p:attrName>ppt_x</p:attrName>
                                          <p:attrName>ppt_y</p:attrName>
                                        </p:attrNameLst>
                                      </p:cBhvr>
                                      <p:rCtr x="1701" y="4652"/>
                                    </p:animMotion>
                                  </p:childTnLst>
                                  <p:subTnLst>
                                    <p:set>
                                      <p:cBhvr override="childStyle">
                                        <p:cTn dur="1" fill="hold" display="0" masterRel="sameClick" afterEffect="1">
                                          <p:stCondLst>
                                            <p:cond evt="end" delay="0">
                                              <p:tn val="629"/>
                                            </p:cond>
                                          </p:stCondLst>
                                        </p:cTn>
                                        <p:tgtEl>
                                          <p:spTgt spid="159"/>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1" animBg="1"/>
      <p:bldP spid="6" grpId="2"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47" grpId="0" animBg="1"/>
      <p:bldP spid="47" grpId="1" animBg="1"/>
      <p:bldP spid="47" grpId="2" animBg="1"/>
      <p:bldP spid="48" grpId="0"/>
      <p:bldP spid="48" grpId="1"/>
      <p:bldP spid="52" grpId="0" animBg="1"/>
      <p:bldP spid="52" grpId="1" animBg="1"/>
      <p:bldP spid="52" grpId="2" animBg="1"/>
      <p:bldP spid="53" grpId="0" animBg="1"/>
      <p:bldP spid="53" grpId="1" animBg="1"/>
      <p:bldP spid="53" grpId="2" animBg="1"/>
      <p:bldP spid="54" grpId="0" animBg="1"/>
      <p:bldP spid="54" grpId="1" animBg="1"/>
      <p:bldP spid="54" grpId="2" animBg="1"/>
      <p:bldP spid="55" grpId="0" animBg="1"/>
      <p:bldP spid="55" grpId="1" animBg="1"/>
      <p:bldP spid="55" grpId="2" animBg="1"/>
      <p:bldP spid="56" grpId="0" animBg="1"/>
      <p:bldP spid="56" grpId="1" animBg="1"/>
      <p:bldP spid="56" grpId="2" animBg="1"/>
      <p:bldP spid="57" grpId="0" animBg="1"/>
      <p:bldP spid="57" grpId="1" animBg="1"/>
      <p:bldP spid="57" grpId="2" animBg="1"/>
      <p:bldP spid="58" grpId="0" animBg="1"/>
      <p:bldP spid="58" grpId="1" animBg="1"/>
      <p:bldP spid="58" grpId="2" animBg="1"/>
      <p:bldP spid="59" grpId="0" animBg="1"/>
      <p:bldP spid="59" grpId="1" animBg="1"/>
      <p:bldP spid="59" grpId="2" animBg="1"/>
      <p:bldP spid="60" grpId="0" animBg="1"/>
      <p:bldP spid="60" grpId="1" animBg="1"/>
      <p:bldP spid="60" grpId="2" animBg="1"/>
      <p:bldP spid="61" grpId="0" animBg="1"/>
      <p:bldP spid="61" grpId="1" animBg="1"/>
      <p:bldP spid="61" grpId="2" animBg="1"/>
      <p:bldP spid="62" grpId="0" animBg="1"/>
      <p:bldP spid="62" grpId="1" animBg="1"/>
      <p:bldP spid="62" grpId="2" animBg="1"/>
      <p:bldP spid="63" grpId="0"/>
      <p:bldP spid="63" grpId="1"/>
      <p:bldP spid="93" grpId="0"/>
      <p:bldP spid="93" grpId="1"/>
      <p:bldP spid="94" grpId="0"/>
      <p:bldP spid="94" grpId="1"/>
      <p:bldP spid="115" grpId="0" animBg="1"/>
      <p:bldP spid="115" grpId="1" animBg="1"/>
      <p:bldP spid="115" grpId="2" animBg="1"/>
      <p:bldP spid="116" grpId="0" animBg="1"/>
      <p:bldP spid="116" grpId="1" animBg="1"/>
      <p:bldP spid="116" grpId="2" animBg="1"/>
      <p:bldP spid="117" grpId="0" animBg="1"/>
      <p:bldP spid="117" grpId="1" animBg="1"/>
      <p:bldP spid="117" grpId="2" animBg="1"/>
      <p:bldP spid="118" grpId="0" animBg="1"/>
      <p:bldP spid="118" grpId="1" animBg="1"/>
      <p:bldP spid="118" grpId="2" animBg="1"/>
      <p:bldP spid="119" grpId="0" animBg="1"/>
      <p:bldP spid="119" grpId="1" animBg="1"/>
      <p:bldP spid="119" grpId="2" animBg="1"/>
      <p:bldP spid="120" grpId="0" animBg="1"/>
      <p:bldP spid="120" grpId="1" animBg="1"/>
      <p:bldP spid="120" grpId="2" animBg="1"/>
      <p:bldP spid="121" grpId="0" animBg="1"/>
      <p:bldP spid="121" grpId="1" animBg="1"/>
      <p:bldP spid="122" grpId="0" animBg="1"/>
      <p:bldP spid="122" grpId="1" animBg="1"/>
      <p:bldP spid="123" grpId="0" animBg="1"/>
      <p:bldP spid="123" grpId="1" animBg="1"/>
      <p:bldP spid="123" grpId="2" animBg="1"/>
      <p:bldP spid="124" grpId="0" animBg="1"/>
      <p:bldP spid="124" grpId="1" animBg="1"/>
      <p:bldP spid="124" grpId="2" animBg="1"/>
      <p:bldP spid="125" grpId="0" animBg="1"/>
      <p:bldP spid="125" grpId="1" animBg="1"/>
      <p:bldP spid="126" grpId="0" animBg="1"/>
      <p:bldP spid="126" grpId="1" animBg="1"/>
      <p:bldP spid="127" grpId="0" animBg="1"/>
      <p:bldP spid="127" grpId="1" animBg="1"/>
      <p:bldP spid="128" grpId="0" animBg="1"/>
      <p:bldP spid="128" grpId="1" animBg="1"/>
      <p:bldP spid="129" grpId="0" animBg="1"/>
      <p:bldP spid="129" grpId="1" animBg="1"/>
      <p:bldP spid="130" grpId="0" animBg="1"/>
      <p:bldP spid="130" grpId="1" animBg="1"/>
      <p:bldP spid="131" grpId="0" animBg="1"/>
      <p:bldP spid="131" grpId="1" animBg="1"/>
      <p:bldP spid="132" grpId="0" animBg="1"/>
      <p:bldP spid="132" grpId="1" animBg="1"/>
      <p:bldP spid="132" grpId="2" animBg="1"/>
      <p:bldP spid="133" grpId="0" animBg="1"/>
      <p:bldP spid="133" grpId="1" animBg="1"/>
      <p:bldP spid="134" grpId="0" animBg="1"/>
      <p:bldP spid="134" grpId="1" animBg="1"/>
      <p:bldP spid="134" grpId="2" animBg="1"/>
      <p:bldP spid="135" grpId="0" animBg="1"/>
      <p:bldP spid="135" grpId="1" animBg="1"/>
      <p:bldP spid="136" grpId="0" animBg="1"/>
      <p:bldP spid="136" grpId="1" animBg="1"/>
      <p:bldP spid="137" grpId="0" animBg="1"/>
      <p:bldP spid="137" grpId="1" animBg="1"/>
      <p:bldP spid="138" grpId="0" animBg="1"/>
      <p:bldP spid="138" grpId="1" animBg="1"/>
      <p:bldP spid="139" grpId="0" animBg="1"/>
      <p:bldP spid="139" grpId="1" animBg="1"/>
      <p:bldP spid="139" grpId="2" animBg="1"/>
      <p:bldP spid="140" grpId="0" animBg="1"/>
      <p:bldP spid="140" grpId="1" animBg="1"/>
      <p:bldP spid="141" grpId="0" animBg="1"/>
      <p:bldP spid="141" grpId="1" animBg="1"/>
      <p:bldP spid="141" grpId="2" animBg="1"/>
      <p:bldP spid="142" grpId="0" animBg="1"/>
      <p:bldP spid="142" grpId="1" animBg="1"/>
      <p:bldP spid="142" grpId="2" animBg="1"/>
      <p:bldP spid="143" grpId="0" animBg="1"/>
      <p:bldP spid="143" grpId="1" animBg="1"/>
      <p:bldP spid="144" grpId="0" animBg="1"/>
      <p:bldP spid="144" grpId="1" animBg="1"/>
      <p:bldP spid="145" grpId="0" animBg="1"/>
      <p:bldP spid="145" grpId="1" animBg="1"/>
      <p:bldP spid="146" grpId="0" animBg="1"/>
      <p:bldP spid="146" grpId="1" animBg="1"/>
      <p:bldP spid="147" grpId="0" animBg="1"/>
      <p:bldP spid="147" grpId="1" animBg="1"/>
      <p:bldP spid="148" grpId="0" animBg="1"/>
      <p:bldP spid="148" grpId="1" animBg="1"/>
      <p:bldP spid="149" grpId="0" animBg="1"/>
      <p:bldP spid="149" grpId="1" animBg="1"/>
      <p:bldP spid="150" grpId="0" animBg="1"/>
      <p:bldP spid="150" grpId="1" animBg="1"/>
      <p:bldP spid="151" grpId="0" animBg="1"/>
      <p:bldP spid="151" grpId="1" animBg="1"/>
      <p:bldP spid="152" grpId="0" animBg="1"/>
      <p:bldP spid="152" grpId="1" animBg="1"/>
      <p:bldP spid="153" grpId="0" animBg="1"/>
      <p:bldP spid="153" grpId="1" animBg="1"/>
      <p:bldP spid="154" grpId="0" animBg="1"/>
      <p:bldP spid="154" grpId="1" animBg="1"/>
      <p:bldP spid="155" grpId="0" animBg="1"/>
      <p:bldP spid="155" grpId="1" animBg="1"/>
      <p:bldP spid="156" grpId="0" animBg="1"/>
      <p:bldP spid="156" grpId="1" animBg="1"/>
      <p:bldP spid="157" grpId="0" animBg="1"/>
      <p:bldP spid="157" grpId="1" animBg="1"/>
      <p:bldP spid="158" grpId="0" animBg="1"/>
      <p:bldP spid="158" grpId="1" animBg="1"/>
      <p:bldP spid="159" grpId="0" animBg="1"/>
      <p:bldP spid="159"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Superintelligence</a:t>
            </a:r>
            <a:endParaRPr lang="en-US" dirty="0"/>
          </a:p>
        </p:txBody>
      </p:sp>
      <p:sp>
        <p:nvSpPr>
          <p:cNvPr id="3" name="Content Placeholder 2"/>
          <p:cNvSpPr>
            <a:spLocks noGrp="1"/>
          </p:cNvSpPr>
          <p:nvPr>
            <p:ph idx="1"/>
          </p:nvPr>
        </p:nvSpPr>
        <p:spPr/>
        <p:txBody>
          <a:bodyPr/>
          <a:lstStyle/>
          <a:p>
            <a:r>
              <a:rPr lang="en-US" dirty="0" smtClean="0"/>
              <a:t>Artificially intelligent machines could develop and produce even more powerful versions of themselves</a:t>
            </a:r>
          </a:p>
          <a:p>
            <a:r>
              <a:rPr lang="en-US" dirty="0" smtClean="0"/>
              <a:t>Escalating intelligence would eventually lead to unbounded superintelligence</a:t>
            </a:r>
          </a:p>
          <a:p>
            <a:r>
              <a:rPr lang="en-US" dirty="0" smtClean="0"/>
              <a:t>What will autonomous machines do?</a:t>
            </a:r>
            <a:endParaRPr lang="en-US" dirty="0"/>
          </a:p>
        </p:txBody>
      </p:sp>
    </p:spTree>
    <p:extLst>
      <p:ext uri="{BB962C8B-B14F-4D97-AF65-F5344CB8AC3E}">
        <p14:creationId xmlns:p14="http://schemas.microsoft.com/office/powerpoint/2010/main" val="712802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Pictures\Singularity\ACBP_MSM_from_Folding@home.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385454"/>
            <a:ext cx="9143999" cy="5472545"/>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D:\Pictures\Singularity\PZ Meyers.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flipH="1">
            <a:off x="6594763" y="4563688"/>
            <a:ext cx="2549235" cy="229431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Reverse Engineer the Brain?</a:t>
            </a:r>
            <a:endParaRPr lang="en-US" dirty="0"/>
          </a:p>
        </p:txBody>
      </p:sp>
      <p:sp>
        <p:nvSpPr>
          <p:cNvPr id="3" name="Content Placeholder 2"/>
          <p:cNvSpPr>
            <a:spLocks noGrp="1"/>
          </p:cNvSpPr>
          <p:nvPr>
            <p:ph idx="1"/>
          </p:nvPr>
        </p:nvSpPr>
        <p:spPr>
          <a:xfrm>
            <a:off x="228600" y="1783560"/>
            <a:ext cx="8686800" cy="4572000"/>
          </a:xfrm>
        </p:spPr>
        <p:txBody>
          <a:bodyPr/>
          <a:lstStyle/>
          <a:p>
            <a:r>
              <a:rPr lang="en-US" dirty="0" smtClean="0"/>
              <a:t>One million lines of code for the brain?</a:t>
            </a:r>
          </a:p>
          <a:p>
            <a:r>
              <a:rPr lang="en-US" dirty="0" smtClean="0"/>
              <a:t>12,000 genes in three brain cell types</a:t>
            </a:r>
          </a:p>
          <a:p>
            <a:r>
              <a:rPr lang="en-US" dirty="0" smtClean="0"/>
              <a:t>Brain development depends upon cell-cell interaction</a:t>
            </a:r>
          </a:p>
          <a:p>
            <a:r>
              <a:rPr lang="en-US" dirty="0" smtClean="0"/>
              <a:t>P.Z. </a:t>
            </a:r>
            <a:r>
              <a:rPr lang="en-US" dirty="0"/>
              <a:t>Meyers, developmental </a:t>
            </a:r>
            <a:r>
              <a:rPr lang="en-US" dirty="0" smtClean="0"/>
              <a:t>neuroscientist. 2010. “</a:t>
            </a:r>
            <a:r>
              <a:rPr lang="en-US" dirty="0"/>
              <a:t>Ray Kurzweil does not understand the </a:t>
            </a:r>
            <a:r>
              <a:rPr lang="en-US" dirty="0" smtClean="0"/>
              <a:t>brain.”</a:t>
            </a:r>
            <a:endParaRPr lang="en-US" dirty="0"/>
          </a:p>
        </p:txBody>
      </p:sp>
    </p:spTree>
    <p:extLst>
      <p:ext uri="{BB962C8B-B14F-4D97-AF65-F5344CB8AC3E}">
        <p14:creationId xmlns:p14="http://schemas.microsoft.com/office/powerpoint/2010/main" val="675659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026"/>
                                        </p:tgtEl>
                                        <p:attrNameLst>
                                          <p:attrName>style.visibility</p:attrName>
                                        </p:attrNameLst>
                                      </p:cBhvr>
                                      <p:to>
                                        <p:strVal val="visible"/>
                                      </p:to>
                                    </p:set>
                                    <p:animEffect transition="in" filter="wipe(left)">
                                      <p:cBhvr>
                                        <p:cTn id="28" dur="1500"/>
                                        <p:tgtEl>
                                          <p:spTgt spid="1026"/>
                                        </p:tgtEl>
                                      </p:cBhvr>
                                    </p:animEffect>
                                  </p:childTnLst>
                                </p:cTn>
                              </p:par>
                              <p:par>
                                <p:cTn id="29" presetID="10" presetClass="exit" presetSubtype="0" fill="hold" grpId="1" nodeType="withEffect">
                                  <p:stCondLst>
                                    <p:cond delay="0"/>
                                  </p:stCondLst>
                                  <p:childTnLst>
                                    <p:animEffect transition="out" filter="fade">
                                      <p:cBhvr>
                                        <p:cTn id="30" dur="500"/>
                                        <p:tgtEl>
                                          <p:spTgt spid="3">
                                            <p:txEl>
                                              <p:pRg st="0" end="0"/>
                                            </p:txEl>
                                          </p:spTgt>
                                        </p:tgtEl>
                                      </p:cBhvr>
                                    </p:animEffect>
                                    <p:set>
                                      <p:cBhvr>
                                        <p:cTn id="31" dur="1" fill="hold">
                                          <p:stCondLst>
                                            <p:cond delay="499"/>
                                          </p:stCondLst>
                                        </p:cTn>
                                        <p:tgtEl>
                                          <p:spTgt spid="3">
                                            <p:txEl>
                                              <p:pRg st="0" end="0"/>
                                            </p:txEl>
                                          </p:spTgt>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3">
                                            <p:txEl>
                                              <p:pRg st="1" end="1"/>
                                            </p:txEl>
                                          </p:spTgt>
                                        </p:tgtEl>
                                      </p:cBhvr>
                                    </p:animEffect>
                                    <p:set>
                                      <p:cBhvr>
                                        <p:cTn id="34" dur="1" fill="hold">
                                          <p:stCondLst>
                                            <p:cond delay="499"/>
                                          </p:stCondLst>
                                        </p:cTn>
                                        <p:tgtEl>
                                          <p:spTgt spid="3">
                                            <p:txEl>
                                              <p:pRg st="1" end="1"/>
                                            </p:txEl>
                                          </p:spTgt>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3">
                                            <p:txEl>
                                              <p:pRg st="2" end="2"/>
                                            </p:txEl>
                                          </p:spTgt>
                                        </p:tgtEl>
                                      </p:cBhvr>
                                    </p:animEffect>
                                    <p:set>
                                      <p:cBhvr>
                                        <p:cTn id="37" dur="1" fill="hold">
                                          <p:stCondLst>
                                            <p:cond delay="499"/>
                                          </p:stCondLst>
                                        </p:cTn>
                                        <p:tgtEl>
                                          <p:spTgt spid="3">
                                            <p:txEl>
                                              <p:pRg st="2" end="2"/>
                                            </p:txEl>
                                          </p:spTgt>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026"/>
                                        </p:tgtEl>
                                      </p:cBhvr>
                                    </p:animEffect>
                                    <p:set>
                                      <p:cBhvr>
                                        <p:cTn id="42" dur="1" fill="hold">
                                          <p:stCondLst>
                                            <p:cond delay="499"/>
                                          </p:stCondLst>
                                        </p:cTn>
                                        <p:tgtEl>
                                          <p:spTgt spid="1026"/>
                                        </p:tgtEl>
                                        <p:attrNameLst>
                                          <p:attrName>style.visibility</p:attrName>
                                        </p:attrNameLst>
                                      </p:cBhvr>
                                      <p:to>
                                        <p:strVal val="hidden"/>
                                      </p:to>
                                    </p:set>
                                  </p:childTnLst>
                                </p:cTn>
                              </p:par>
                              <p:par>
                                <p:cTn id="43" presetID="1" presetClass="entr" presetSubtype="0" fill="hold" grpId="2" nodeType="withEffect">
                                  <p:stCondLst>
                                    <p:cond delay="0"/>
                                  </p:stCondLst>
                                  <p:childTnLst>
                                    <p:set>
                                      <p:cBhvr>
                                        <p:cTn id="44" dur="1" fill="hold">
                                          <p:stCondLst>
                                            <p:cond delay="0"/>
                                          </p:stCondLst>
                                        </p:cTn>
                                        <p:tgtEl>
                                          <p:spTgt spid="3">
                                            <p:txEl>
                                              <p:pRg st="0" end="0"/>
                                            </p:txEl>
                                          </p:spTgt>
                                        </p:tgtEl>
                                        <p:attrNameLst>
                                          <p:attrName>style.visibility</p:attrName>
                                        </p:attrNameLst>
                                      </p:cBhvr>
                                      <p:to>
                                        <p:strVal val="visible"/>
                                      </p:to>
                                    </p:set>
                                  </p:childTnLst>
                                </p:cTn>
                              </p:par>
                              <p:par>
                                <p:cTn id="45" presetID="1" presetClass="entr" presetSubtype="0" fill="hold" grpId="2" nodeType="withEffect">
                                  <p:stCondLst>
                                    <p:cond delay="0"/>
                                  </p:stCondLst>
                                  <p:childTnLst>
                                    <p:set>
                                      <p:cBhvr>
                                        <p:cTn id="46" dur="1" fill="hold">
                                          <p:stCondLst>
                                            <p:cond delay="0"/>
                                          </p:stCondLst>
                                        </p:cTn>
                                        <p:tgtEl>
                                          <p:spTgt spid="3">
                                            <p:txEl>
                                              <p:pRg st="1" end="1"/>
                                            </p:txEl>
                                          </p:spTgt>
                                        </p:tgtEl>
                                        <p:attrNameLst>
                                          <p:attrName>style.visibility</p:attrName>
                                        </p:attrNameLst>
                                      </p:cBhvr>
                                      <p:to>
                                        <p:strVal val="visible"/>
                                      </p:to>
                                    </p:set>
                                  </p:childTnLst>
                                </p:cTn>
                              </p:par>
                              <p:par>
                                <p:cTn id="47" presetID="1" presetClass="entr" presetSubtype="0" fill="hold" grpId="2" nodeType="withEffect">
                                  <p:stCondLst>
                                    <p:cond delay="0"/>
                                  </p:stCondLst>
                                  <p:childTnLst>
                                    <p:set>
                                      <p:cBhvr>
                                        <p:cTn id="48" dur="1" fill="hold">
                                          <p:stCondLst>
                                            <p:cond delay="0"/>
                                          </p:stCondLst>
                                        </p:cTn>
                                        <p:tgtEl>
                                          <p:spTgt spid="3">
                                            <p:txEl>
                                              <p:pRg st="2" end="2"/>
                                            </p:txEl>
                                          </p:spTgt>
                                        </p:tgtEl>
                                        <p:attrNameLst>
                                          <p:attrName>style.visibility</p:attrName>
                                        </p:attrNameLst>
                                      </p:cBhvr>
                                      <p:to>
                                        <p:strVal val="visible"/>
                                      </p:to>
                                    </p:set>
                                  </p:childTnLst>
                                </p:cTn>
                              </p:par>
                              <p:par>
                                <p:cTn id="49" presetID="1" presetClass="entr" presetSubtype="0" fill="hold" grpId="2" nodeType="withEffect">
                                  <p:stCondLst>
                                    <p:cond delay="0"/>
                                  </p:stCondLst>
                                  <p:childTnLst>
                                    <p:set>
                                      <p:cBhvr>
                                        <p:cTn id="50" dur="1" fill="hold">
                                          <p:stCondLst>
                                            <p:cond delay="0"/>
                                          </p:stCondLst>
                                        </p:cTn>
                                        <p:tgtEl>
                                          <p:spTgt spid="3">
                                            <p:txEl>
                                              <p:pRg st="3" end="3"/>
                                            </p:txEl>
                                          </p:spTgt>
                                        </p:tgtEl>
                                        <p:attrNameLst>
                                          <p:attrName>style.visibility</p:attrName>
                                        </p:attrNameLst>
                                      </p:cBhvr>
                                      <p:to>
                                        <p:strVal val="visible"/>
                                      </p:to>
                                    </p:set>
                                  </p:childTnLst>
                                </p:cTn>
                              </p:par>
                              <p:par>
                                <p:cTn id="51" presetID="53" presetClass="entr" presetSubtype="16" fill="hold" grpId="0" nodeType="withEffect">
                                  <p:stCondLst>
                                    <p:cond delay="0"/>
                                  </p:stCondLst>
                                  <p:childTnLst>
                                    <p:set>
                                      <p:cBhvr>
                                        <p:cTn id="52" dur="1" fill="hold">
                                          <p:stCondLst>
                                            <p:cond delay="0"/>
                                          </p:stCondLst>
                                        </p:cTn>
                                        <p:tgtEl>
                                          <p:spTgt spid="3">
                                            <p:txEl>
                                              <p:pRg st="3" end="3"/>
                                            </p:txEl>
                                          </p:spTgt>
                                        </p:tgtEl>
                                        <p:attrNameLst>
                                          <p:attrName>style.visibility</p:attrName>
                                        </p:attrNameLst>
                                      </p:cBhvr>
                                      <p:to>
                                        <p:strVal val="visible"/>
                                      </p:to>
                                    </p:set>
                                    <p:anim calcmode="lin" valueType="num">
                                      <p:cBhvr>
                                        <p:cTn id="53"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54"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55" dur="500"/>
                                        <p:tgtEl>
                                          <p:spTgt spid="3">
                                            <p:txEl>
                                              <p:pRg st="3" end="3"/>
                                            </p:txEl>
                                          </p:spTgt>
                                        </p:tgtEl>
                                      </p:cBhvr>
                                    </p:animEffect>
                                  </p:childTnLst>
                                </p:cTn>
                              </p:par>
                              <p:par>
                                <p:cTn id="56" presetID="42" presetClass="entr" presetSubtype="0" fill="hold" nodeType="withEffect">
                                  <p:stCondLst>
                                    <p:cond delay="0"/>
                                  </p:stCondLst>
                                  <p:childTnLst>
                                    <p:set>
                                      <p:cBhvr>
                                        <p:cTn id="57" dur="1" fill="hold">
                                          <p:stCondLst>
                                            <p:cond delay="0"/>
                                          </p:stCondLst>
                                        </p:cTn>
                                        <p:tgtEl>
                                          <p:spTgt spid="7170"/>
                                        </p:tgtEl>
                                        <p:attrNameLst>
                                          <p:attrName>style.visibility</p:attrName>
                                        </p:attrNameLst>
                                      </p:cBhvr>
                                      <p:to>
                                        <p:strVal val="visible"/>
                                      </p:to>
                                    </p:set>
                                    <p:animEffect transition="in" filter="fade">
                                      <p:cBhvr>
                                        <p:cTn id="58" dur="1000"/>
                                        <p:tgtEl>
                                          <p:spTgt spid="7170"/>
                                        </p:tgtEl>
                                      </p:cBhvr>
                                    </p:animEffect>
                                    <p:anim calcmode="lin" valueType="num">
                                      <p:cBhvr>
                                        <p:cTn id="59" dur="1000" fill="hold"/>
                                        <p:tgtEl>
                                          <p:spTgt spid="7170"/>
                                        </p:tgtEl>
                                        <p:attrNameLst>
                                          <p:attrName>ppt_x</p:attrName>
                                        </p:attrNameLst>
                                      </p:cBhvr>
                                      <p:tavLst>
                                        <p:tav tm="0">
                                          <p:val>
                                            <p:strVal val="#ppt_x"/>
                                          </p:val>
                                        </p:tav>
                                        <p:tav tm="100000">
                                          <p:val>
                                            <p:strVal val="#ppt_x"/>
                                          </p:val>
                                        </p:tav>
                                      </p:tavLst>
                                    </p:anim>
                                    <p:anim calcmode="lin" valueType="num">
                                      <p:cBhvr>
                                        <p:cTn id="60" dur="1000" fill="hold"/>
                                        <p:tgtEl>
                                          <p:spTgt spid="71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3" grpId="1" uiExpand="1" build="p"/>
      <p:bldP spid="3" grpId="2"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smtClean="0"/>
              <a:t>Eternal life on earth?</a:t>
            </a:r>
            <a:endParaRPr lang="en-US" dirty="0"/>
          </a:p>
        </p:txBody>
      </p:sp>
      <p:sp>
        <p:nvSpPr>
          <p:cNvPr id="3" name="Title 2"/>
          <p:cNvSpPr>
            <a:spLocks noGrp="1"/>
          </p:cNvSpPr>
          <p:nvPr>
            <p:ph type="title"/>
          </p:nvPr>
        </p:nvSpPr>
        <p:spPr/>
        <p:txBody>
          <a:bodyPr/>
          <a:lstStyle/>
          <a:p>
            <a:r>
              <a:rPr lang="en-US" dirty="0" smtClean="0"/>
              <a:t>Aging and its Reversal</a:t>
            </a:r>
            <a:endParaRPr lang="en-US" dirty="0"/>
          </a:p>
        </p:txBody>
      </p:sp>
    </p:spTree>
    <p:extLst>
      <p:ext uri="{BB962C8B-B14F-4D97-AF65-F5344CB8AC3E}">
        <p14:creationId xmlns:p14="http://schemas.microsoft.com/office/powerpoint/2010/main" val="143306514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Aging</a:t>
            </a:r>
            <a:endParaRPr lang="en-US" dirty="0"/>
          </a:p>
        </p:txBody>
      </p:sp>
      <p:sp>
        <p:nvSpPr>
          <p:cNvPr id="3" name="Content Placeholder 2"/>
          <p:cNvSpPr>
            <a:spLocks noGrp="1"/>
          </p:cNvSpPr>
          <p:nvPr>
            <p:ph idx="1"/>
          </p:nvPr>
        </p:nvSpPr>
        <p:spPr/>
        <p:txBody>
          <a:bodyPr/>
          <a:lstStyle/>
          <a:p>
            <a:r>
              <a:rPr lang="en-US" dirty="0" smtClean="0"/>
              <a:t>Aging is due to the inability of the body to continue to repair damage over time</a:t>
            </a:r>
          </a:p>
          <a:p>
            <a:r>
              <a:rPr lang="en-US" dirty="0" smtClean="0"/>
              <a:t>Generally caused by the decay of molecular components that repair damaged molecules</a:t>
            </a:r>
          </a:p>
          <a:p>
            <a:r>
              <a:rPr lang="en-US" dirty="0" smtClean="0"/>
              <a:t>Originally assumed that aging was the result of not living an optimal lifestyle</a:t>
            </a:r>
          </a:p>
          <a:p>
            <a:r>
              <a:rPr lang="en-US" dirty="0" smtClean="0"/>
              <a:t>Recent studies show that aging is a fundamental property of all eukaryotes and is only minimally affected by lifestyle and diet</a:t>
            </a:r>
            <a:endParaRPr lang="en-US" dirty="0"/>
          </a:p>
        </p:txBody>
      </p:sp>
    </p:spTree>
    <p:extLst>
      <p:ext uri="{BB962C8B-B14F-4D97-AF65-F5344CB8AC3E}">
        <p14:creationId xmlns:p14="http://schemas.microsoft.com/office/powerpoint/2010/main" val="1462436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Aging and Telomeres</a:t>
            </a:r>
            <a:endParaRPr lang="en-US" dirty="0"/>
          </a:p>
        </p:txBody>
      </p:sp>
      <p:sp>
        <p:nvSpPr>
          <p:cNvPr id="3" name="Content Placeholder 2"/>
          <p:cNvSpPr>
            <a:spLocks noGrp="1"/>
          </p:cNvSpPr>
          <p:nvPr>
            <p:ph idx="1"/>
          </p:nvPr>
        </p:nvSpPr>
        <p:spPr/>
        <p:txBody>
          <a:bodyPr/>
          <a:lstStyle/>
          <a:p>
            <a:r>
              <a:rPr lang="en-US" dirty="0" smtClean="0"/>
              <a:t>In 1961 Leonard Hayflick discovered that cells could replicate </a:t>
            </a:r>
            <a:r>
              <a:rPr lang="en-US" dirty="0"/>
              <a:t>only ~</a:t>
            </a:r>
            <a:r>
              <a:rPr lang="en-US" dirty="0" smtClean="0"/>
              <a:t>50 times</a:t>
            </a:r>
          </a:p>
          <a:p>
            <a:r>
              <a:rPr lang="en-US" dirty="0" smtClean="0"/>
              <a:t>The inability of the body to replace damaged cells after 50 replications results in the symptoms of aging</a:t>
            </a:r>
          </a:p>
          <a:p>
            <a:r>
              <a:rPr lang="en-US" dirty="0" smtClean="0"/>
              <a:t>The Hayflick limit seems to be the result of shortening of the chromosome’s </a:t>
            </a:r>
            <a:r>
              <a:rPr lang="en-US" dirty="0" smtClean="0"/>
              <a:t>telomeres </a:t>
            </a:r>
            <a:r>
              <a:rPr lang="en-US" dirty="0" smtClean="0"/>
              <a:t>during DNA replication</a:t>
            </a:r>
          </a:p>
        </p:txBody>
      </p:sp>
      <p:pic>
        <p:nvPicPr>
          <p:cNvPr id="2051" name="Picture 3" descr="D:\Pictures\Singularity\telomers.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flipH="1">
            <a:off x="4324350" y="6348"/>
            <a:ext cx="4819650" cy="384810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932873" y="2364509"/>
            <a:ext cx="4507345" cy="1264768"/>
            <a:chOff x="932873" y="2364509"/>
            <a:chExt cx="4507345" cy="1264768"/>
          </a:xfrm>
        </p:grpSpPr>
        <p:sp>
          <p:nvSpPr>
            <p:cNvPr id="4" name="TextBox 3"/>
            <p:cNvSpPr txBox="1"/>
            <p:nvPr/>
          </p:nvSpPr>
          <p:spPr>
            <a:xfrm>
              <a:off x="932873" y="2705947"/>
              <a:ext cx="3280963" cy="92333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5400" b="1" dirty="0" smtClean="0">
                  <a:ln w="11430"/>
                  <a:solidFill>
                    <a:schemeClr val="accent2"/>
                  </a:solidFill>
                  <a:effectLst>
                    <a:outerShdw blurRad="50800" dist="39000" dir="5460000" algn="tl">
                      <a:srgbClr val="000000">
                        <a:alpha val="38000"/>
                      </a:srgbClr>
                    </a:outerShdw>
                  </a:effectLst>
                </a:rPr>
                <a:t>Telomeres</a:t>
              </a:r>
              <a:endParaRPr lang="en-US" sz="5400" b="1" dirty="0">
                <a:ln w="11430"/>
                <a:solidFill>
                  <a:schemeClr val="accent2"/>
                </a:solidFill>
                <a:effectLst>
                  <a:outerShdw blurRad="50800" dist="39000" dir="5460000" algn="tl">
                    <a:srgbClr val="000000">
                      <a:alpha val="38000"/>
                    </a:srgbClr>
                  </a:outerShdw>
                </a:effectLst>
              </a:endParaRPr>
            </a:p>
          </p:txBody>
        </p:sp>
        <p:cxnSp>
          <p:nvCxnSpPr>
            <p:cNvPr id="6" name="Straight Arrow Connector 5"/>
            <p:cNvCxnSpPr/>
            <p:nvPr/>
          </p:nvCxnSpPr>
          <p:spPr>
            <a:xfrm flipV="1">
              <a:off x="3694545" y="2364509"/>
              <a:ext cx="629805" cy="581891"/>
            </a:xfrm>
            <a:prstGeom prst="straightConnector1">
              <a:avLst/>
            </a:prstGeom>
            <a:ln w="63500">
              <a:tailEnd type="stealth" w="lg" len="lg"/>
            </a:ln>
            <a:effectLst>
              <a:glow rad="63500">
                <a:schemeClr val="accent2">
                  <a:alpha val="45000"/>
                  <a:satMod val="120000"/>
                </a:schemeClr>
              </a:glow>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8" name="Straight Arrow Connector 7"/>
            <p:cNvCxnSpPr>
              <a:stCxn id="4" idx="3"/>
            </p:cNvCxnSpPr>
            <p:nvPr/>
          </p:nvCxnSpPr>
          <p:spPr>
            <a:xfrm>
              <a:off x="4213836" y="3167612"/>
              <a:ext cx="1226382" cy="461665"/>
            </a:xfrm>
            <a:prstGeom prst="straightConnector1">
              <a:avLst/>
            </a:prstGeom>
            <a:ln w="63500">
              <a:tailEnd type="stealth" w="lg" len="lg"/>
            </a:ln>
            <a:effectLst>
              <a:glow rad="63500">
                <a:schemeClr val="accent2">
                  <a:alpha val="45000"/>
                  <a:satMod val="120000"/>
                </a:schemeClr>
              </a:glow>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grpSp>
    </p:spTree>
    <p:extLst>
      <p:ext uri="{BB962C8B-B14F-4D97-AF65-F5344CB8AC3E}">
        <p14:creationId xmlns:p14="http://schemas.microsoft.com/office/powerpoint/2010/main" val="4233843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3">
                                            <p:txEl>
                                              <p:pRg st="0" end="0"/>
                                            </p:txEl>
                                          </p:spTgt>
                                        </p:tgtEl>
                                      </p:cBhvr>
                                    </p:animEffect>
                                    <p:set>
                                      <p:cBhvr>
                                        <p:cTn id="28" dur="1" fill="hold">
                                          <p:stCondLst>
                                            <p:cond delay="499"/>
                                          </p:stCondLst>
                                        </p:cTn>
                                        <p:tgtEl>
                                          <p:spTgt spid="3">
                                            <p:txEl>
                                              <p:pRg st="0" end="0"/>
                                            </p:txEl>
                                          </p:spTgt>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500"/>
                                        <p:tgtEl>
                                          <p:spTgt spid="3">
                                            <p:txEl>
                                              <p:pRg st="1" end="1"/>
                                            </p:txEl>
                                          </p:spTgt>
                                        </p:tgtEl>
                                      </p:cBhvr>
                                    </p:animEffect>
                                    <p:set>
                                      <p:cBhvr>
                                        <p:cTn id="31" dur="1" fill="hold">
                                          <p:stCondLst>
                                            <p:cond delay="499"/>
                                          </p:stCondLst>
                                        </p:cTn>
                                        <p:tgtEl>
                                          <p:spTgt spid="3">
                                            <p:txEl>
                                              <p:pRg st="1" end="1"/>
                                            </p:txEl>
                                          </p:spTgt>
                                        </p:tgtEl>
                                        <p:attrNameLst>
                                          <p:attrName>style.visibility</p:attrName>
                                        </p:attrNameLst>
                                      </p:cBhvr>
                                      <p:to>
                                        <p:strVal val="hidden"/>
                                      </p:to>
                                    </p:set>
                                  </p:childTnLst>
                                </p:cTn>
                              </p:par>
                              <p:par>
                                <p:cTn id="32" presetID="10" presetClass="entr" presetSubtype="0" fill="hold" nodeType="withEffect">
                                  <p:stCondLst>
                                    <p:cond delay="0"/>
                                  </p:stCondLst>
                                  <p:childTnLst>
                                    <p:set>
                                      <p:cBhvr>
                                        <p:cTn id="33" dur="1" fill="hold">
                                          <p:stCondLst>
                                            <p:cond delay="0"/>
                                          </p:stCondLst>
                                        </p:cTn>
                                        <p:tgtEl>
                                          <p:spTgt spid="2051"/>
                                        </p:tgtEl>
                                        <p:attrNameLst>
                                          <p:attrName>style.visibility</p:attrName>
                                        </p:attrNameLst>
                                      </p:cBhvr>
                                      <p:to>
                                        <p:strVal val="visible"/>
                                      </p:to>
                                    </p:set>
                                    <p:animEffect transition="in" filter="fade">
                                      <p:cBhvr>
                                        <p:cTn id="34" dur="1000"/>
                                        <p:tgtEl>
                                          <p:spTgt spid="2051"/>
                                        </p:tgtEl>
                                      </p:cBhvr>
                                    </p:animEffect>
                                  </p:childTnLst>
                                </p:cTn>
                              </p:par>
                            </p:childTnLst>
                          </p:cTn>
                        </p:par>
                        <p:par>
                          <p:cTn id="35" fill="hold">
                            <p:stCondLst>
                              <p:cond delay="1000"/>
                            </p:stCondLst>
                            <p:childTnLst>
                              <p:par>
                                <p:cTn id="36" presetID="22" presetClass="entr" presetSubtype="8" fill="hold" nodeType="after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left)">
                                      <p:cBhvr>
                                        <p:cTn id="3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3" grpId="1"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1502" name="Group 382"/>
          <p:cNvGrpSpPr>
            <a:grpSpLocks/>
          </p:cNvGrpSpPr>
          <p:nvPr/>
        </p:nvGrpSpPr>
        <p:grpSpPr bwMode="auto">
          <a:xfrm>
            <a:off x="4843463" y="3035300"/>
            <a:ext cx="2592387" cy="0"/>
            <a:chOff x="3051" y="1912"/>
            <a:chExt cx="1633" cy="0"/>
          </a:xfrm>
        </p:grpSpPr>
        <p:sp>
          <p:nvSpPr>
            <p:cNvPr id="261149" name="Line 29"/>
            <p:cNvSpPr>
              <a:spLocks noChangeShapeType="1"/>
            </p:cNvSpPr>
            <p:nvPr/>
          </p:nvSpPr>
          <p:spPr bwMode="auto">
            <a:xfrm>
              <a:off x="4367" y="1912"/>
              <a:ext cx="317" cy="0"/>
            </a:xfrm>
            <a:prstGeom prst="line">
              <a:avLst/>
            </a:prstGeom>
            <a:noFill/>
            <a:ln w="50800">
              <a:solidFill>
                <a:schemeClr val="tx1"/>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61151" name="Line 31"/>
            <p:cNvSpPr>
              <a:spLocks noChangeShapeType="1"/>
            </p:cNvSpPr>
            <p:nvPr/>
          </p:nvSpPr>
          <p:spPr bwMode="auto">
            <a:xfrm flipH="1">
              <a:off x="3051" y="1912"/>
              <a:ext cx="318" cy="0"/>
            </a:xfrm>
            <a:prstGeom prst="line">
              <a:avLst/>
            </a:prstGeom>
            <a:noFill/>
            <a:ln w="50800">
              <a:solidFill>
                <a:schemeClr val="tx1"/>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grpSp>
      <p:grpSp>
        <p:nvGrpSpPr>
          <p:cNvPr id="261501" name="Group 381"/>
          <p:cNvGrpSpPr>
            <a:grpSpLocks/>
          </p:cNvGrpSpPr>
          <p:nvPr/>
        </p:nvGrpSpPr>
        <p:grpSpPr bwMode="auto">
          <a:xfrm>
            <a:off x="2468563" y="3035300"/>
            <a:ext cx="1222375" cy="0"/>
            <a:chOff x="1555" y="1912"/>
            <a:chExt cx="770" cy="0"/>
          </a:xfrm>
        </p:grpSpPr>
        <p:sp>
          <p:nvSpPr>
            <p:cNvPr id="261150" name="Line 30"/>
            <p:cNvSpPr>
              <a:spLocks noChangeShapeType="1"/>
            </p:cNvSpPr>
            <p:nvPr/>
          </p:nvSpPr>
          <p:spPr bwMode="auto">
            <a:xfrm>
              <a:off x="2008" y="1912"/>
              <a:ext cx="317" cy="0"/>
            </a:xfrm>
            <a:prstGeom prst="line">
              <a:avLst/>
            </a:prstGeom>
            <a:noFill/>
            <a:ln w="50800">
              <a:solidFill>
                <a:schemeClr val="tx1"/>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61152" name="Line 32"/>
            <p:cNvSpPr>
              <a:spLocks noChangeShapeType="1"/>
            </p:cNvSpPr>
            <p:nvPr/>
          </p:nvSpPr>
          <p:spPr bwMode="auto">
            <a:xfrm flipH="1">
              <a:off x="1555" y="1912"/>
              <a:ext cx="317" cy="0"/>
            </a:xfrm>
            <a:prstGeom prst="line">
              <a:avLst/>
            </a:prstGeom>
            <a:noFill/>
            <a:ln w="50800">
              <a:solidFill>
                <a:schemeClr val="tx1"/>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grpSp>
      <p:grpSp>
        <p:nvGrpSpPr>
          <p:cNvPr id="261504" name="Group 384"/>
          <p:cNvGrpSpPr>
            <a:grpSpLocks/>
          </p:cNvGrpSpPr>
          <p:nvPr/>
        </p:nvGrpSpPr>
        <p:grpSpPr bwMode="auto">
          <a:xfrm>
            <a:off x="509588" y="5197475"/>
            <a:ext cx="8461375" cy="1511300"/>
            <a:chOff x="321" y="3274"/>
            <a:chExt cx="5330" cy="952"/>
          </a:xfrm>
        </p:grpSpPr>
        <p:sp>
          <p:nvSpPr>
            <p:cNvPr id="261136" name="Line 16"/>
            <p:cNvSpPr>
              <a:spLocks noChangeShapeType="1"/>
            </p:cNvSpPr>
            <p:nvPr/>
          </p:nvSpPr>
          <p:spPr bwMode="auto">
            <a:xfrm>
              <a:off x="602" y="3462"/>
              <a:ext cx="4762" cy="0"/>
            </a:xfrm>
            <a:prstGeom prst="line">
              <a:avLst/>
            </a:prstGeom>
            <a:noFill/>
            <a:ln w="5715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61137" name="Line 17"/>
            <p:cNvSpPr>
              <a:spLocks noChangeShapeType="1"/>
            </p:cNvSpPr>
            <p:nvPr/>
          </p:nvSpPr>
          <p:spPr bwMode="auto">
            <a:xfrm>
              <a:off x="602" y="3596"/>
              <a:ext cx="4762" cy="0"/>
            </a:xfrm>
            <a:prstGeom prst="line">
              <a:avLst/>
            </a:prstGeom>
            <a:noFill/>
            <a:ln w="57150">
              <a:solidFill>
                <a:schemeClr val="accent3"/>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61138" name="Line 18"/>
            <p:cNvSpPr>
              <a:spLocks noChangeShapeType="1"/>
            </p:cNvSpPr>
            <p:nvPr/>
          </p:nvSpPr>
          <p:spPr bwMode="auto">
            <a:xfrm>
              <a:off x="602" y="3873"/>
              <a:ext cx="4762" cy="0"/>
            </a:xfrm>
            <a:prstGeom prst="line">
              <a:avLst/>
            </a:prstGeom>
            <a:noFill/>
            <a:ln w="57150">
              <a:solidFill>
                <a:schemeClr val="accent3"/>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61139" name="Line 19"/>
            <p:cNvSpPr>
              <a:spLocks noChangeShapeType="1"/>
            </p:cNvSpPr>
            <p:nvPr/>
          </p:nvSpPr>
          <p:spPr bwMode="auto">
            <a:xfrm>
              <a:off x="602" y="4007"/>
              <a:ext cx="4762" cy="0"/>
            </a:xfrm>
            <a:prstGeom prst="line">
              <a:avLst/>
            </a:prstGeom>
            <a:noFill/>
            <a:ln w="5715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61147" name="Rectangle 27"/>
            <p:cNvSpPr>
              <a:spLocks noChangeArrowheads="1"/>
            </p:cNvSpPr>
            <p:nvPr/>
          </p:nvSpPr>
          <p:spPr bwMode="auto">
            <a:xfrm>
              <a:off x="1976" y="3596"/>
              <a:ext cx="2036" cy="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486" tIns="43243" rIns="86486" bIns="43243">
              <a:spAutoFit/>
            </a:bodyPr>
            <a:lstStyle/>
            <a:p>
              <a:pPr defTabSz="858838" eaLnBrk="0" hangingPunct="0"/>
              <a:r>
                <a:rPr lang="en-US" sz="2300" dirty="0"/>
                <a:t>daughter chromosomes</a:t>
              </a:r>
            </a:p>
          </p:txBody>
        </p:sp>
        <p:sp>
          <p:nvSpPr>
            <p:cNvPr id="261157" name="Rectangle 37"/>
            <p:cNvSpPr>
              <a:spLocks noChangeArrowheads="1"/>
            </p:cNvSpPr>
            <p:nvPr/>
          </p:nvSpPr>
          <p:spPr bwMode="auto">
            <a:xfrm>
              <a:off x="321" y="3274"/>
              <a:ext cx="251" cy="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486" tIns="43243" rIns="86486" bIns="43243">
              <a:spAutoFit/>
            </a:bodyPr>
            <a:lstStyle/>
            <a:p>
              <a:pPr defTabSz="858838" eaLnBrk="0" hangingPunct="0"/>
              <a:r>
                <a:rPr lang="en-US" sz="2300" dirty="0"/>
                <a:t>5’</a:t>
              </a:r>
            </a:p>
            <a:p>
              <a:pPr defTabSz="858838" eaLnBrk="0" hangingPunct="0"/>
              <a:r>
                <a:rPr lang="en-US" sz="2300" dirty="0"/>
                <a:t>3’</a:t>
              </a:r>
            </a:p>
          </p:txBody>
        </p:sp>
        <p:sp>
          <p:nvSpPr>
            <p:cNvPr id="261158" name="Rectangle 38"/>
            <p:cNvSpPr>
              <a:spLocks noChangeArrowheads="1"/>
            </p:cNvSpPr>
            <p:nvPr/>
          </p:nvSpPr>
          <p:spPr bwMode="auto">
            <a:xfrm>
              <a:off x="5400" y="3274"/>
              <a:ext cx="251" cy="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486" tIns="43243" rIns="86486" bIns="43243">
              <a:spAutoFit/>
            </a:bodyPr>
            <a:lstStyle/>
            <a:p>
              <a:pPr defTabSz="858838" eaLnBrk="0" hangingPunct="0"/>
              <a:r>
                <a:rPr lang="en-US" sz="2300" dirty="0"/>
                <a:t>3’</a:t>
              </a:r>
            </a:p>
            <a:p>
              <a:pPr defTabSz="858838" eaLnBrk="0" hangingPunct="0"/>
              <a:r>
                <a:rPr lang="en-US" sz="2300" dirty="0"/>
                <a:t>5’</a:t>
              </a:r>
            </a:p>
          </p:txBody>
        </p:sp>
        <p:sp>
          <p:nvSpPr>
            <p:cNvPr id="261159" name="Rectangle 39"/>
            <p:cNvSpPr>
              <a:spLocks noChangeArrowheads="1"/>
            </p:cNvSpPr>
            <p:nvPr/>
          </p:nvSpPr>
          <p:spPr bwMode="auto">
            <a:xfrm>
              <a:off x="5400" y="3730"/>
              <a:ext cx="251" cy="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486" tIns="43243" rIns="86486" bIns="43243">
              <a:spAutoFit/>
            </a:bodyPr>
            <a:lstStyle/>
            <a:p>
              <a:pPr defTabSz="858838" eaLnBrk="0" hangingPunct="0"/>
              <a:r>
                <a:rPr lang="en-US" sz="2300" dirty="0"/>
                <a:t>3’</a:t>
              </a:r>
            </a:p>
            <a:p>
              <a:pPr defTabSz="858838" eaLnBrk="0" hangingPunct="0"/>
              <a:r>
                <a:rPr lang="en-US" sz="2300" dirty="0"/>
                <a:t>5’</a:t>
              </a:r>
            </a:p>
          </p:txBody>
        </p:sp>
        <p:sp>
          <p:nvSpPr>
            <p:cNvPr id="261160" name="Rectangle 40"/>
            <p:cNvSpPr>
              <a:spLocks noChangeArrowheads="1"/>
            </p:cNvSpPr>
            <p:nvPr/>
          </p:nvSpPr>
          <p:spPr bwMode="auto">
            <a:xfrm>
              <a:off x="321" y="3730"/>
              <a:ext cx="251" cy="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486" tIns="43243" rIns="86486" bIns="43243">
              <a:spAutoFit/>
            </a:bodyPr>
            <a:lstStyle/>
            <a:p>
              <a:pPr defTabSz="858838" eaLnBrk="0" hangingPunct="0"/>
              <a:r>
                <a:rPr lang="en-US" sz="2300" dirty="0"/>
                <a:t>5’</a:t>
              </a:r>
            </a:p>
            <a:p>
              <a:pPr defTabSz="858838" eaLnBrk="0" hangingPunct="0"/>
              <a:r>
                <a:rPr lang="en-US" sz="2300" dirty="0"/>
                <a:t>3’</a:t>
              </a:r>
            </a:p>
          </p:txBody>
        </p:sp>
      </p:grpSp>
      <p:sp>
        <p:nvSpPr>
          <p:cNvPr id="261498" name="Rectangle 378"/>
          <p:cNvSpPr>
            <a:spLocks noGrp="1" noChangeArrowheads="1"/>
          </p:cNvSpPr>
          <p:nvPr>
            <p:ph type="title"/>
          </p:nvPr>
        </p:nvSpPr>
        <p:spPr/>
        <p:txBody>
          <a:bodyPr/>
          <a:lstStyle/>
          <a:p>
            <a:r>
              <a:rPr lang="en-US" dirty="0" smtClean="0"/>
              <a:t>DNA Replication 101</a:t>
            </a:r>
            <a:endParaRPr lang="en-US" dirty="0"/>
          </a:p>
        </p:txBody>
      </p:sp>
      <p:grpSp>
        <p:nvGrpSpPr>
          <p:cNvPr id="14" name="Group 13"/>
          <p:cNvGrpSpPr/>
          <p:nvPr/>
        </p:nvGrpSpPr>
        <p:grpSpPr>
          <a:xfrm>
            <a:off x="509588" y="1352550"/>
            <a:ext cx="8461376" cy="1497013"/>
            <a:chOff x="509588" y="1352550"/>
            <a:chExt cx="8461376" cy="1497013"/>
          </a:xfrm>
        </p:grpSpPr>
        <p:grpSp>
          <p:nvGrpSpPr>
            <p:cNvPr id="11" name="Group 10"/>
            <p:cNvGrpSpPr/>
            <p:nvPr/>
          </p:nvGrpSpPr>
          <p:grpSpPr>
            <a:xfrm>
              <a:off x="955676" y="2347913"/>
              <a:ext cx="4798235" cy="227012"/>
              <a:chOff x="955676" y="2347913"/>
              <a:chExt cx="4835525" cy="227012"/>
            </a:xfrm>
          </p:grpSpPr>
          <p:sp>
            <p:nvSpPr>
              <p:cNvPr id="261122" name="Line 2"/>
              <p:cNvSpPr>
                <a:spLocks noChangeShapeType="1"/>
              </p:cNvSpPr>
              <p:nvPr/>
            </p:nvSpPr>
            <p:spPr bwMode="auto">
              <a:xfrm>
                <a:off x="955676" y="2347913"/>
                <a:ext cx="4835525" cy="0"/>
              </a:xfrm>
              <a:prstGeom prst="line">
                <a:avLst/>
              </a:prstGeom>
              <a:noFill/>
              <a:ln w="5715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61123" name="Line 3"/>
              <p:cNvSpPr>
                <a:spLocks noChangeShapeType="1"/>
              </p:cNvSpPr>
              <p:nvPr/>
            </p:nvSpPr>
            <p:spPr bwMode="auto">
              <a:xfrm>
                <a:off x="955676" y="2574925"/>
                <a:ext cx="4835525" cy="0"/>
              </a:xfrm>
              <a:prstGeom prst="line">
                <a:avLst/>
              </a:prstGeom>
              <a:noFill/>
              <a:ln w="5715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grpSp>
        <p:sp>
          <p:nvSpPr>
            <p:cNvPr id="261143" name="Line 23"/>
            <p:cNvSpPr>
              <a:spLocks noChangeShapeType="1"/>
            </p:cNvSpPr>
            <p:nvPr/>
          </p:nvSpPr>
          <p:spPr bwMode="auto">
            <a:xfrm>
              <a:off x="6173497" y="1722438"/>
              <a:ext cx="0" cy="496888"/>
            </a:xfrm>
            <a:prstGeom prst="line">
              <a:avLst/>
            </a:prstGeom>
            <a:noFill/>
            <a:ln w="50800">
              <a:solidFill>
                <a:schemeClr val="tx1"/>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61144" name="Line 24"/>
            <p:cNvSpPr>
              <a:spLocks noChangeShapeType="1"/>
            </p:cNvSpPr>
            <p:nvPr/>
          </p:nvSpPr>
          <p:spPr bwMode="auto">
            <a:xfrm>
              <a:off x="3094038" y="1722438"/>
              <a:ext cx="0" cy="496888"/>
            </a:xfrm>
            <a:prstGeom prst="line">
              <a:avLst/>
            </a:prstGeom>
            <a:noFill/>
            <a:ln w="50800">
              <a:solidFill>
                <a:schemeClr val="tx1"/>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61145" name="Rectangle 25"/>
            <p:cNvSpPr>
              <a:spLocks noChangeArrowheads="1"/>
            </p:cNvSpPr>
            <p:nvPr/>
          </p:nvSpPr>
          <p:spPr bwMode="auto">
            <a:xfrm>
              <a:off x="1589088" y="1352550"/>
              <a:ext cx="6010275" cy="436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486" tIns="43243" rIns="86486" bIns="43243">
              <a:spAutoFit/>
            </a:bodyPr>
            <a:lstStyle/>
            <a:p>
              <a:pPr defTabSz="858838" eaLnBrk="0" hangingPunct="0"/>
              <a:r>
                <a:rPr lang="en-US" sz="2300" b="1" dirty="0"/>
                <a:t>Origins of DNA replication (every ~150 kb)</a:t>
              </a:r>
            </a:p>
          </p:txBody>
        </p:sp>
        <p:sp>
          <p:nvSpPr>
            <p:cNvPr id="261155" name="Rectangle 35"/>
            <p:cNvSpPr>
              <a:spLocks noChangeArrowheads="1"/>
            </p:cNvSpPr>
            <p:nvPr/>
          </p:nvSpPr>
          <p:spPr bwMode="auto">
            <a:xfrm>
              <a:off x="509588" y="2062163"/>
              <a:ext cx="398463" cy="78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486" tIns="43243" rIns="86486" bIns="43243">
              <a:spAutoFit/>
            </a:bodyPr>
            <a:lstStyle/>
            <a:p>
              <a:pPr defTabSz="858838" eaLnBrk="0" hangingPunct="0"/>
              <a:r>
                <a:rPr lang="en-US" sz="2300" dirty="0"/>
                <a:t>5’</a:t>
              </a:r>
            </a:p>
            <a:p>
              <a:pPr defTabSz="858838" eaLnBrk="0" hangingPunct="0"/>
              <a:r>
                <a:rPr lang="en-US" sz="2300" dirty="0"/>
                <a:t>3’</a:t>
              </a:r>
            </a:p>
          </p:txBody>
        </p:sp>
        <p:sp>
          <p:nvSpPr>
            <p:cNvPr id="261156" name="Rectangle 36"/>
            <p:cNvSpPr>
              <a:spLocks noChangeArrowheads="1"/>
            </p:cNvSpPr>
            <p:nvPr/>
          </p:nvSpPr>
          <p:spPr bwMode="auto">
            <a:xfrm>
              <a:off x="8572501" y="2062163"/>
              <a:ext cx="398463" cy="78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486" tIns="43243" rIns="86486" bIns="43243">
              <a:spAutoFit/>
            </a:bodyPr>
            <a:lstStyle/>
            <a:p>
              <a:pPr defTabSz="858838" eaLnBrk="0" hangingPunct="0"/>
              <a:r>
                <a:rPr lang="en-US" sz="2300" dirty="0"/>
                <a:t>3’</a:t>
              </a:r>
            </a:p>
            <a:p>
              <a:pPr defTabSz="858838" eaLnBrk="0" hangingPunct="0"/>
              <a:r>
                <a:rPr lang="en-US" sz="2300" dirty="0"/>
                <a:t>5’</a:t>
              </a:r>
            </a:p>
          </p:txBody>
        </p:sp>
        <p:grpSp>
          <p:nvGrpSpPr>
            <p:cNvPr id="10" name="Group 9"/>
            <p:cNvGrpSpPr/>
            <p:nvPr/>
          </p:nvGrpSpPr>
          <p:grpSpPr>
            <a:xfrm>
              <a:off x="5714123" y="2278065"/>
              <a:ext cx="918749" cy="366820"/>
              <a:chOff x="5767841" y="2278065"/>
              <a:chExt cx="918749" cy="366820"/>
            </a:xfrm>
          </p:grpSpPr>
          <p:grpSp>
            <p:nvGrpSpPr>
              <p:cNvPr id="246" name="Group 245"/>
              <p:cNvGrpSpPr/>
              <p:nvPr/>
            </p:nvGrpSpPr>
            <p:grpSpPr>
              <a:xfrm>
                <a:off x="5767841" y="2278065"/>
                <a:ext cx="918749" cy="177798"/>
                <a:chOff x="2661066" y="3208340"/>
                <a:chExt cx="918749" cy="177798"/>
              </a:xfrm>
            </p:grpSpPr>
            <p:sp>
              <p:nvSpPr>
                <p:cNvPr id="247" name="Arc 246"/>
                <p:cNvSpPr/>
                <p:nvPr/>
              </p:nvSpPr>
              <p:spPr>
                <a:xfrm>
                  <a:off x="2661066" y="3208343"/>
                  <a:ext cx="914400" cy="177795"/>
                </a:xfrm>
                <a:prstGeom prst="arc">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48" name="Arc 247"/>
                <p:cNvSpPr/>
                <p:nvPr/>
              </p:nvSpPr>
              <p:spPr>
                <a:xfrm flipH="1">
                  <a:off x="2665415" y="3208340"/>
                  <a:ext cx="914400" cy="177795"/>
                </a:xfrm>
                <a:prstGeom prst="arc">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249" name="Group 248"/>
              <p:cNvGrpSpPr/>
              <p:nvPr/>
            </p:nvGrpSpPr>
            <p:grpSpPr>
              <a:xfrm flipV="1">
                <a:off x="5767841" y="2467087"/>
                <a:ext cx="918749" cy="177798"/>
                <a:chOff x="2661066" y="3208340"/>
                <a:chExt cx="918749" cy="177798"/>
              </a:xfrm>
            </p:grpSpPr>
            <p:sp>
              <p:nvSpPr>
                <p:cNvPr id="250" name="Arc 249"/>
                <p:cNvSpPr/>
                <p:nvPr/>
              </p:nvSpPr>
              <p:spPr>
                <a:xfrm>
                  <a:off x="2661066" y="3208343"/>
                  <a:ext cx="914400" cy="177795"/>
                </a:xfrm>
                <a:prstGeom prst="arc">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51" name="Arc 250"/>
                <p:cNvSpPr/>
                <p:nvPr/>
              </p:nvSpPr>
              <p:spPr>
                <a:xfrm flipH="1">
                  <a:off x="2665415" y="3208340"/>
                  <a:ext cx="914400" cy="177795"/>
                </a:xfrm>
                <a:prstGeom prst="arc">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grpSp>
          <p:nvGrpSpPr>
            <p:cNvPr id="6" name="Group 5"/>
            <p:cNvGrpSpPr/>
            <p:nvPr/>
          </p:nvGrpSpPr>
          <p:grpSpPr>
            <a:xfrm>
              <a:off x="6609945" y="2347913"/>
              <a:ext cx="1920240" cy="227012"/>
              <a:chOff x="3678722" y="2347913"/>
              <a:chExt cx="4835525" cy="227012"/>
            </a:xfrm>
          </p:grpSpPr>
          <p:sp>
            <p:nvSpPr>
              <p:cNvPr id="252" name="Line 2"/>
              <p:cNvSpPr>
                <a:spLocks noChangeShapeType="1"/>
              </p:cNvSpPr>
              <p:nvPr/>
            </p:nvSpPr>
            <p:spPr bwMode="auto">
              <a:xfrm>
                <a:off x="3678722" y="2347913"/>
                <a:ext cx="4835525" cy="0"/>
              </a:xfrm>
              <a:prstGeom prst="line">
                <a:avLst/>
              </a:prstGeom>
              <a:noFill/>
              <a:ln w="5715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53" name="Line 3"/>
              <p:cNvSpPr>
                <a:spLocks noChangeShapeType="1"/>
              </p:cNvSpPr>
              <p:nvPr/>
            </p:nvSpPr>
            <p:spPr bwMode="auto">
              <a:xfrm>
                <a:off x="3678722" y="2574925"/>
                <a:ext cx="4835525" cy="0"/>
              </a:xfrm>
              <a:prstGeom prst="line">
                <a:avLst/>
              </a:prstGeom>
              <a:noFill/>
              <a:ln w="5715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grpSp>
      </p:grpSp>
      <p:grpSp>
        <p:nvGrpSpPr>
          <p:cNvPr id="12" name="Group 11"/>
          <p:cNvGrpSpPr/>
          <p:nvPr/>
        </p:nvGrpSpPr>
        <p:grpSpPr>
          <a:xfrm>
            <a:off x="955675" y="3104725"/>
            <a:ext cx="7562049" cy="839049"/>
            <a:chOff x="955675" y="3121764"/>
            <a:chExt cx="7562049" cy="839049"/>
          </a:xfrm>
        </p:grpSpPr>
        <p:sp>
          <p:nvSpPr>
            <p:cNvPr id="261125" name="Line 5"/>
            <p:cNvSpPr>
              <a:spLocks noChangeShapeType="1"/>
            </p:cNvSpPr>
            <p:nvPr/>
          </p:nvSpPr>
          <p:spPr bwMode="auto">
            <a:xfrm>
              <a:off x="955675" y="3271838"/>
              <a:ext cx="1754188" cy="0"/>
            </a:xfrm>
            <a:prstGeom prst="line">
              <a:avLst/>
            </a:prstGeom>
            <a:noFill/>
            <a:ln w="5715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61126" name="Line 6"/>
            <p:cNvSpPr>
              <a:spLocks noChangeShapeType="1"/>
            </p:cNvSpPr>
            <p:nvPr/>
          </p:nvSpPr>
          <p:spPr bwMode="auto">
            <a:xfrm>
              <a:off x="955676" y="3500438"/>
              <a:ext cx="1755648" cy="0"/>
            </a:xfrm>
            <a:prstGeom prst="line">
              <a:avLst/>
            </a:prstGeom>
            <a:noFill/>
            <a:ln w="5715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61153" name="Rectangle 33"/>
            <p:cNvSpPr>
              <a:spLocks noChangeArrowheads="1"/>
            </p:cNvSpPr>
            <p:nvPr/>
          </p:nvSpPr>
          <p:spPr bwMode="auto">
            <a:xfrm>
              <a:off x="1712913" y="3524250"/>
              <a:ext cx="3170238" cy="436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486" tIns="43243" rIns="86486" bIns="43243">
              <a:spAutoFit/>
            </a:bodyPr>
            <a:lstStyle/>
            <a:p>
              <a:pPr defTabSz="858838" eaLnBrk="0" hangingPunct="0"/>
              <a:r>
                <a:rPr lang="en-US" sz="2300" dirty="0"/>
                <a:t>Bidirectional replication</a:t>
              </a:r>
            </a:p>
          </p:txBody>
        </p:sp>
        <p:grpSp>
          <p:nvGrpSpPr>
            <p:cNvPr id="3" name="Group 2"/>
            <p:cNvGrpSpPr/>
            <p:nvPr/>
          </p:nvGrpSpPr>
          <p:grpSpPr>
            <a:xfrm>
              <a:off x="2686075" y="3208340"/>
              <a:ext cx="918749" cy="177798"/>
              <a:chOff x="2661066" y="3208340"/>
              <a:chExt cx="918749" cy="177798"/>
            </a:xfrm>
          </p:grpSpPr>
          <p:sp>
            <p:nvSpPr>
              <p:cNvPr id="2" name="Arc 1"/>
              <p:cNvSpPr/>
              <p:nvPr/>
            </p:nvSpPr>
            <p:spPr>
              <a:xfrm>
                <a:off x="2661066" y="3208343"/>
                <a:ext cx="914400" cy="177795"/>
              </a:xfrm>
              <a:prstGeom prst="arc">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31" name="Arc 230"/>
              <p:cNvSpPr/>
              <p:nvPr/>
            </p:nvSpPr>
            <p:spPr>
              <a:xfrm flipH="1">
                <a:off x="2665415" y="3208340"/>
                <a:ext cx="914400" cy="177795"/>
              </a:xfrm>
              <a:prstGeom prst="arc">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233" name="Group 232"/>
            <p:cNvGrpSpPr/>
            <p:nvPr/>
          </p:nvGrpSpPr>
          <p:grpSpPr>
            <a:xfrm flipV="1">
              <a:off x="2686075" y="3386931"/>
              <a:ext cx="918749" cy="177798"/>
              <a:chOff x="2661066" y="3208340"/>
              <a:chExt cx="918749" cy="177798"/>
            </a:xfrm>
          </p:grpSpPr>
          <p:sp>
            <p:nvSpPr>
              <p:cNvPr id="234" name="Arc 233"/>
              <p:cNvSpPr/>
              <p:nvPr/>
            </p:nvSpPr>
            <p:spPr>
              <a:xfrm>
                <a:off x="2661066" y="3208343"/>
                <a:ext cx="914400" cy="177795"/>
              </a:xfrm>
              <a:prstGeom prst="arc">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35" name="Arc 234"/>
              <p:cNvSpPr/>
              <p:nvPr/>
            </p:nvSpPr>
            <p:spPr>
              <a:xfrm flipH="1">
                <a:off x="2665415" y="3208340"/>
                <a:ext cx="914400" cy="177795"/>
              </a:xfrm>
              <a:prstGeom prst="arc">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4" name="Group 3"/>
            <p:cNvGrpSpPr/>
            <p:nvPr/>
          </p:nvGrpSpPr>
          <p:grpSpPr>
            <a:xfrm>
              <a:off x="3600507" y="3271838"/>
              <a:ext cx="1495368" cy="228600"/>
              <a:chOff x="3316288" y="3271838"/>
              <a:chExt cx="1755649" cy="228600"/>
            </a:xfrm>
          </p:grpSpPr>
          <p:sp>
            <p:nvSpPr>
              <p:cNvPr id="236" name="Line 5"/>
              <p:cNvSpPr>
                <a:spLocks noChangeShapeType="1"/>
              </p:cNvSpPr>
              <p:nvPr/>
            </p:nvSpPr>
            <p:spPr bwMode="auto">
              <a:xfrm>
                <a:off x="3316288" y="3271838"/>
                <a:ext cx="1754188" cy="0"/>
              </a:xfrm>
              <a:prstGeom prst="line">
                <a:avLst/>
              </a:prstGeom>
              <a:noFill/>
              <a:ln w="5715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37" name="Line 6"/>
              <p:cNvSpPr>
                <a:spLocks noChangeShapeType="1"/>
              </p:cNvSpPr>
              <p:nvPr/>
            </p:nvSpPr>
            <p:spPr bwMode="auto">
              <a:xfrm>
                <a:off x="3316289" y="3500438"/>
                <a:ext cx="1755648" cy="0"/>
              </a:xfrm>
              <a:prstGeom prst="line">
                <a:avLst/>
              </a:prstGeom>
              <a:noFill/>
              <a:ln w="5715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grpSp>
        <p:grpSp>
          <p:nvGrpSpPr>
            <p:cNvPr id="242" name="Group 241"/>
            <p:cNvGrpSpPr/>
            <p:nvPr/>
          </p:nvGrpSpPr>
          <p:grpSpPr>
            <a:xfrm flipV="1">
              <a:off x="5062367" y="3309092"/>
              <a:ext cx="2222261" cy="341073"/>
              <a:chOff x="2661066" y="3208340"/>
              <a:chExt cx="918749" cy="177798"/>
            </a:xfrm>
          </p:grpSpPr>
          <p:sp>
            <p:nvSpPr>
              <p:cNvPr id="243" name="Arc 242"/>
              <p:cNvSpPr/>
              <p:nvPr/>
            </p:nvSpPr>
            <p:spPr>
              <a:xfrm>
                <a:off x="2661066" y="3208343"/>
                <a:ext cx="914400" cy="177795"/>
              </a:xfrm>
              <a:prstGeom prst="arc">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44" name="Arc 243"/>
              <p:cNvSpPr/>
              <p:nvPr/>
            </p:nvSpPr>
            <p:spPr>
              <a:xfrm flipH="1">
                <a:off x="2665415" y="3208340"/>
                <a:ext cx="914400" cy="177795"/>
              </a:xfrm>
              <a:prstGeom prst="arc">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8" name="Group 7"/>
            <p:cNvGrpSpPr/>
            <p:nvPr/>
          </p:nvGrpSpPr>
          <p:grpSpPr>
            <a:xfrm>
              <a:off x="5109830" y="3172012"/>
              <a:ext cx="2070185" cy="426966"/>
              <a:chOff x="5139301" y="3160861"/>
              <a:chExt cx="2070185" cy="426966"/>
            </a:xfrm>
          </p:grpSpPr>
          <p:grpSp>
            <p:nvGrpSpPr>
              <p:cNvPr id="255" name="Group 254"/>
              <p:cNvGrpSpPr/>
              <p:nvPr/>
            </p:nvGrpSpPr>
            <p:grpSpPr>
              <a:xfrm>
                <a:off x="5139301" y="3197302"/>
                <a:ext cx="2070185" cy="390525"/>
                <a:chOff x="2665274" y="3208340"/>
                <a:chExt cx="914541" cy="240196"/>
              </a:xfrm>
            </p:grpSpPr>
            <p:sp>
              <p:nvSpPr>
                <p:cNvPr id="256" name="Arc 255"/>
                <p:cNvSpPr/>
                <p:nvPr/>
              </p:nvSpPr>
              <p:spPr>
                <a:xfrm>
                  <a:off x="2665274" y="3208343"/>
                  <a:ext cx="914400" cy="125999"/>
                </a:xfrm>
                <a:prstGeom prst="arc">
                  <a:avLst/>
                </a:prstGeom>
                <a:ln w="5715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57" name="Arc 256"/>
                <p:cNvSpPr/>
                <p:nvPr/>
              </p:nvSpPr>
              <p:spPr>
                <a:xfrm flipH="1">
                  <a:off x="2665415" y="3208340"/>
                  <a:ext cx="914400" cy="240196"/>
                </a:xfrm>
                <a:prstGeom prst="arc">
                  <a:avLst>
                    <a:gd name="adj1" fmla="val 16200000"/>
                    <a:gd name="adj2" fmla="val 21365944"/>
                  </a:avLst>
                </a:prstGeom>
                <a:ln w="5715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269" name="Group 268"/>
              <p:cNvGrpSpPr/>
              <p:nvPr/>
            </p:nvGrpSpPr>
            <p:grpSpPr>
              <a:xfrm flipV="1">
                <a:off x="5139301" y="3160861"/>
                <a:ext cx="2070185" cy="390525"/>
                <a:chOff x="2665274" y="3208340"/>
                <a:chExt cx="914541" cy="240196"/>
              </a:xfrm>
            </p:grpSpPr>
            <p:sp>
              <p:nvSpPr>
                <p:cNvPr id="270" name="Arc 269"/>
                <p:cNvSpPr/>
                <p:nvPr/>
              </p:nvSpPr>
              <p:spPr>
                <a:xfrm>
                  <a:off x="2665274" y="3208343"/>
                  <a:ext cx="914400" cy="125999"/>
                </a:xfrm>
                <a:prstGeom prst="arc">
                  <a:avLst/>
                </a:prstGeom>
                <a:ln w="5715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71" name="Arc 270"/>
                <p:cNvSpPr/>
                <p:nvPr/>
              </p:nvSpPr>
              <p:spPr>
                <a:xfrm flipH="1">
                  <a:off x="2665415" y="3208340"/>
                  <a:ext cx="914400" cy="240196"/>
                </a:xfrm>
                <a:prstGeom prst="arc">
                  <a:avLst>
                    <a:gd name="adj1" fmla="val 16200000"/>
                    <a:gd name="adj2" fmla="val 21365944"/>
                  </a:avLst>
                </a:prstGeom>
                <a:ln w="5715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grpSp>
          <p:nvGrpSpPr>
            <p:cNvPr id="273" name="Group 272"/>
            <p:cNvGrpSpPr/>
            <p:nvPr/>
          </p:nvGrpSpPr>
          <p:grpSpPr>
            <a:xfrm>
              <a:off x="7252767" y="3271838"/>
              <a:ext cx="1264957" cy="228600"/>
              <a:chOff x="3316288" y="3271838"/>
              <a:chExt cx="1755649" cy="228600"/>
            </a:xfrm>
          </p:grpSpPr>
          <p:sp>
            <p:nvSpPr>
              <p:cNvPr id="274" name="Line 5"/>
              <p:cNvSpPr>
                <a:spLocks noChangeShapeType="1"/>
              </p:cNvSpPr>
              <p:nvPr/>
            </p:nvSpPr>
            <p:spPr bwMode="auto">
              <a:xfrm>
                <a:off x="3316288" y="3271838"/>
                <a:ext cx="1754188" cy="0"/>
              </a:xfrm>
              <a:prstGeom prst="line">
                <a:avLst/>
              </a:prstGeom>
              <a:noFill/>
              <a:ln w="5715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75" name="Line 6"/>
              <p:cNvSpPr>
                <a:spLocks noChangeShapeType="1"/>
              </p:cNvSpPr>
              <p:nvPr/>
            </p:nvSpPr>
            <p:spPr bwMode="auto">
              <a:xfrm>
                <a:off x="3316289" y="3500438"/>
                <a:ext cx="1755648" cy="0"/>
              </a:xfrm>
              <a:prstGeom prst="line">
                <a:avLst/>
              </a:prstGeom>
              <a:noFill/>
              <a:ln w="5715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grpSp>
        <p:grpSp>
          <p:nvGrpSpPr>
            <p:cNvPr id="276" name="Group 275"/>
            <p:cNvGrpSpPr/>
            <p:nvPr/>
          </p:nvGrpSpPr>
          <p:grpSpPr>
            <a:xfrm>
              <a:off x="5062367" y="3121764"/>
              <a:ext cx="2222261" cy="341073"/>
              <a:chOff x="2661066" y="3208340"/>
              <a:chExt cx="918749" cy="177798"/>
            </a:xfrm>
          </p:grpSpPr>
          <p:sp>
            <p:nvSpPr>
              <p:cNvPr id="277" name="Arc 276"/>
              <p:cNvSpPr/>
              <p:nvPr/>
            </p:nvSpPr>
            <p:spPr>
              <a:xfrm>
                <a:off x="2661066" y="3208343"/>
                <a:ext cx="914400" cy="177795"/>
              </a:xfrm>
              <a:prstGeom prst="arc">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78" name="Arc 277"/>
              <p:cNvSpPr/>
              <p:nvPr/>
            </p:nvSpPr>
            <p:spPr>
              <a:xfrm flipH="1">
                <a:off x="2665415" y="3208340"/>
                <a:ext cx="914400" cy="177795"/>
              </a:xfrm>
              <a:prstGeom prst="arc">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grpSp>
        <p:nvGrpSpPr>
          <p:cNvPr id="13" name="Group 12"/>
          <p:cNvGrpSpPr/>
          <p:nvPr/>
        </p:nvGrpSpPr>
        <p:grpSpPr>
          <a:xfrm>
            <a:off x="955676" y="4122738"/>
            <a:ext cx="7616825" cy="1127125"/>
            <a:chOff x="955676" y="4122738"/>
            <a:chExt cx="7616825" cy="1127125"/>
          </a:xfrm>
        </p:grpSpPr>
        <p:sp>
          <p:nvSpPr>
            <p:cNvPr id="261148" name="Rectangle 28"/>
            <p:cNvSpPr>
              <a:spLocks noChangeArrowheads="1"/>
            </p:cNvSpPr>
            <p:nvPr/>
          </p:nvSpPr>
          <p:spPr bwMode="auto">
            <a:xfrm>
              <a:off x="2309813" y="4813300"/>
              <a:ext cx="2471738" cy="436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486" tIns="43243" rIns="86486" bIns="43243">
              <a:spAutoFit/>
            </a:bodyPr>
            <a:lstStyle/>
            <a:p>
              <a:pPr defTabSz="858838" eaLnBrk="0" hangingPunct="0"/>
              <a:r>
                <a:rPr lang="en-US" sz="2300" dirty="0"/>
                <a:t>Fusion of bubbles</a:t>
              </a:r>
            </a:p>
          </p:txBody>
        </p:sp>
        <p:grpSp>
          <p:nvGrpSpPr>
            <p:cNvPr id="279" name="Group 278"/>
            <p:cNvGrpSpPr/>
            <p:nvPr/>
          </p:nvGrpSpPr>
          <p:grpSpPr>
            <a:xfrm>
              <a:off x="955676" y="4423963"/>
              <a:ext cx="1115568" cy="228600"/>
              <a:chOff x="3316288" y="3271838"/>
              <a:chExt cx="1755649" cy="228600"/>
            </a:xfrm>
          </p:grpSpPr>
          <p:sp>
            <p:nvSpPr>
              <p:cNvPr id="280" name="Line 5"/>
              <p:cNvSpPr>
                <a:spLocks noChangeShapeType="1"/>
              </p:cNvSpPr>
              <p:nvPr/>
            </p:nvSpPr>
            <p:spPr bwMode="auto">
              <a:xfrm>
                <a:off x="3316288" y="3271838"/>
                <a:ext cx="1754188" cy="0"/>
              </a:xfrm>
              <a:prstGeom prst="line">
                <a:avLst/>
              </a:prstGeom>
              <a:noFill/>
              <a:ln w="5715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81" name="Line 6"/>
              <p:cNvSpPr>
                <a:spLocks noChangeShapeType="1"/>
              </p:cNvSpPr>
              <p:nvPr/>
            </p:nvSpPr>
            <p:spPr bwMode="auto">
              <a:xfrm>
                <a:off x="3316289" y="3500438"/>
                <a:ext cx="1755648" cy="0"/>
              </a:xfrm>
              <a:prstGeom prst="line">
                <a:avLst/>
              </a:prstGeom>
              <a:noFill/>
              <a:ln w="5715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grpSp>
        <p:grpSp>
          <p:nvGrpSpPr>
            <p:cNvPr id="9" name="Group 8"/>
            <p:cNvGrpSpPr/>
            <p:nvPr/>
          </p:nvGrpSpPr>
          <p:grpSpPr>
            <a:xfrm>
              <a:off x="2036493" y="4273902"/>
              <a:ext cx="2222261" cy="528401"/>
              <a:chOff x="2417535" y="4273902"/>
              <a:chExt cx="2222261" cy="528401"/>
            </a:xfrm>
          </p:grpSpPr>
          <p:grpSp>
            <p:nvGrpSpPr>
              <p:cNvPr id="282" name="Group 281"/>
              <p:cNvGrpSpPr/>
              <p:nvPr/>
            </p:nvGrpSpPr>
            <p:grpSpPr>
              <a:xfrm flipV="1">
                <a:off x="2417535" y="4461230"/>
                <a:ext cx="2222261" cy="341073"/>
                <a:chOff x="2661066" y="3208340"/>
                <a:chExt cx="918749" cy="177798"/>
              </a:xfrm>
            </p:grpSpPr>
            <p:sp>
              <p:nvSpPr>
                <p:cNvPr id="283" name="Arc 282"/>
                <p:cNvSpPr/>
                <p:nvPr/>
              </p:nvSpPr>
              <p:spPr>
                <a:xfrm>
                  <a:off x="2661066" y="3208343"/>
                  <a:ext cx="914400" cy="177795"/>
                </a:xfrm>
                <a:prstGeom prst="arc">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84" name="Arc 283"/>
                <p:cNvSpPr/>
                <p:nvPr/>
              </p:nvSpPr>
              <p:spPr>
                <a:xfrm flipH="1">
                  <a:off x="2665415" y="3208340"/>
                  <a:ext cx="914400" cy="177795"/>
                </a:xfrm>
                <a:prstGeom prst="arc">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285" name="Group 284"/>
              <p:cNvGrpSpPr/>
              <p:nvPr/>
            </p:nvGrpSpPr>
            <p:grpSpPr>
              <a:xfrm>
                <a:off x="2439875" y="4324150"/>
                <a:ext cx="2070185" cy="426966"/>
                <a:chOff x="5139301" y="3160861"/>
                <a:chExt cx="2070185" cy="426966"/>
              </a:xfrm>
            </p:grpSpPr>
            <p:grpSp>
              <p:nvGrpSpPr>
                <p:cNvPr id="286" name="Group 285"/>
                <p:cNvGrpSpPr/>
                <p:nvPr/>
              </p:nvGrpSpPr>
              <p:grpSpPr>
                <a:xfrm>
                  <a:off x="5139301" y="3197302"/>
                  <a:ext cx="2070185" cy="390525"/>
                  <a:chOff x="2665274" y="3208340"/>
                  <a:chExt cx="914541" cy="240196"/>
                </a:xfrm>
              </p:grpSpPr>
              <p:sp>
                <p:nvSpPr>
                  <p:cNvPr id="290" name="Arc 289"/>
                  <p:cNvSpPr/>
                  <p:nvPr/>
                </p:nvSpPr>
                <p:spPr>
                  <a:xfrm>
                    <a:off x="2665274" y="3208343"/>
                    <a:ext cx="914400" cy="125999"/>
                  </a:xfrm>
                  <a:prstGeom prst="arc">
                    <a:avLst/>
                  </a:prstGeom>
                  <a:ln w="5715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91" name="Arc 290"/>
                  <p:cNvSpPr/>
                  <p:nvPr/>
                </p:nvSpPr>
                <p:spPr>
                  <a:xfrm flipH="1">
                    <a:off x="2665415" y="3208340"/>
                    <a:ext cx="914400" cy="240196"/>
                  </a:xfrm>
                  <a:prstGeom prst="arc">
                    <a:avLst>
                      <a:gd name="adj1" fmla="val 16200000"/>
                      <a:gd name="adj2" fmla="val 21365944"/>
                    </a:avLst>
                  </a:prstGeom>
                  <a:ln w="5715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287" name="Group 286"/>
                <p:cNvGrpSpPr/>
                <p:nvPr/>
              </p:nvGrpSpPr>
              <p:grpSpPr>
                <a:xfrm flipV="1">
                  <a:off x="5139301" y="3160861"/>
                  <a:ext cx="2070185" cy="390525"/>
                  <a:chOff x="2665274" y="3208340"/>
                  <a:chExt cx="914541" cy="240196"/>
                </a:xfrm>
              </p:grpSpPr>
              <p:sp>
                <p:nvSpPr>
                  <p:cNvPr id="288" name="Arc 287"/>
                  <p:cNvSpPr/>
                  <p:nvPr/>
                </p:nvSpPr>
                <p:spPr>
                  <a:xfrm>
                    <a:off x="2665274" y="3208343"/>
                    <a:ext cx="914400" cy="125999"/>
                  </a:xfrm>
                  <a:prstGeom prst="arc">
                    <a:avLst/>
                  </a:prstGeom>
                  <a:ln w="5715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89" name="Arc 288"/>
                  <p:cNvSpPr/>
                  <p:nvPr/>
                </p:nvSpPr>
                <p:spPr>
                  <a:xfrm flipH="1">
                    <a:off x="2665415" y="3208340"/>
                    <a:ext cx="914400" cy="240196"/>
                  </a:xfrm>
                  <a:prstGeom prst="arc">
                    <a:avLst>
                      <a:gd name="adj1" fmla="val 16200000"/>
                      <a:gd name="adj2" fmla="val 21365944"/>
                    </a:avLst>
                  </a:prstGeom>
                  <a:ln w="5715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grpSp>
            <p:nvGrpSpPr>
              <p:cNvPr id="292" name="Group 291"/>
              <p:cNvGrpSpPr/>
              <p:nvPr/>
            </p:nvGrpSpPr>
            <p:grpSpPr>
              <a:xfrm>
                <a:off x="2417535" y="4273902"/>
                <a:ext cx="2222261" cy="341073"/>
                <a:chOff x="2661066" y="3208340"/>
                <a:chExt cx="918749" cy="177798"/>
              </a:xfrm>
            </p:grpSpPr>
            <p:sp>
              <p:nvSpPr>
                <p:cNvPr id="293" name="Arc 292"/>
                <p:cNvSpPr/>
                <p:nvPr/>
              </p:nvSpPr>
              <p:spPr>
                <a:xfrm>
                  <a:off x="2661066" y="3208343"/>
                  <a:ext cx="914400" cy="177795"/>
                </a:xfrm>
                <a:prstGeom prst="arc">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94" name="Arc 293"/>
                <p:cNvSpPr/>
                <p:nvPr/>
              </p:nvSpPr>
              <p:spPr>
                <a:xfrm flipH="1">
                  <a:off x="2665415" y="3208340"/>
                  <a:ext cx="914400" cy="177795"/>
                </a:xfrm>
                <a:prstGeom prst="arc">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grpSp>
          <p:nvGrpSpPr>
            <p:cNvPr id="299" name="Group 298"/>
            <p:cNvGrpSpPr/>
            <p:nvPr/>
          </p:nvGrpSpPr>
          <p:grpSpPr>
            <a:xfrm flipV="1">
              <a:off x="4218107" y="4306413"/>
              <a:ext cx="4001968" cy="646586"/>
              <a:chOff x="2661066" y="3208340"/>
              <a:chExt cx="918749" cy="177798"/>
            </a:xfrm>
          </p:grpSpPr>
          <p:sp>
            <p:nvSpPr>
              <p:cNvPr id="310" name="Arc 309"/>
              <p:cNvSpPr/>
              <p:nvPr/>
            </p:nvSpPr>
            <p:spPr>
              <a:xfrm>
                <a:off x="2661066" y="3208343"/>
                <a:ext cx="914400" cy="177795"/>
              </a:xfrm>
              <a:prstGeom prst="arc">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11" name="Arc 310"/>
              <p:cNvSpPr/>
              <p:nvPr/>
            </p:nvSpPr>
            <p:spPr>
              <a:xfrm flipH="1">
                <a:off x="2665415" y="3208340"/>
                <a:ext cx="914400" cy="177795"/>
              </a:xfrm>
              <a:prstGeom prst="arc">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300" name="Group 299"/>
            <p:cNvGrpSpPr/>
            <p:nvPr/>
          </p:nvGrpSpPr>
          <p:grpSpPr>
            <a:xfrm>
              <a:off x="4258338" y="4170371"/>
              <a:ext cx="3728101" cy="740334"/>
              <a:chOff x="5139301" y="3160861"/>
              <a:chExt cx="2070185" cy="426966"/>
            </a:xfrm>
          </p:grpSpPr>
          <p:grpSp>
            <p:nvGrpSpPr>
              <p:cNvPr id="304" name="Group 303"/>
              <p:cNvGrpSpPr/>
              <p:nvPr/>
            </p:nvGrpSpPr>
            <p:grpSpPr>
              <a:xfrm>
                <a:off x="5139301" y="3197302"/>
                <a:ext cx="2070185" cy="390525"/>
                <a:chOff x="2665274" y="3208340"/>
                <a:chExt cx="914541" cy="240196"/>
              </a:xfrm>
            </p:grpSpPr>
            <p:sp>
              <p:nvSpPr>
                <p:cNvPr id="308" name="Arc 307"/>
                <p:cNvSpPr/>
                <p:nvPr/>
              </p:nvSpPr>
              <p:spPr>
                <a:xfrm>
                  <a:off x="2665274" y="3208343"/>
                  <a:ext cx="914400" cy="125999"/>
                </a:xfrm>
                <a:prstGeom prst="arc">
                  <a:avLst/>
                </a:prstGeom>
                <a:ln w="5715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09" name="Arc 308"/>
                <p:cNvSpPr/>
                <p:nvPr/>
              </p:nvSpPr>
              <p:spPr>
                <a:xfrm flipH="1">
                  <a:off x="2665415" y="3208340"/>
                  <a:ext cx="914400" cy="240196"/>
                </a:xfrm>
                <a:prstGeom prst="arc">
                  <a:avLst>
                    <a:gd name="adj1" fmla="val 16200000"/>
                    <a:gd name="adj2" fmla="val 21365944"/>
                  </a:avLst>
                </a:prstGeom>
                <a:ln w="5715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305" name="Group 304"/>
              <p:cNvGrpSpPr/>
              <p:nvPr/>
            </p:nvGrpSpPr>
            <p:grpSpPr>
              <a:xfrm flipV="1">
                <a:off x="5139301" y="3160861"/>
                <a:ext cx="2070185" cy="390525"/>
                <a:chOff x="2665274" y="3208340"/>
                <a:chExt cx="914541" cy="240196"/>
              </a:xfrm>
            </p:grpSpPr>
            <p:sp>
              <p:nvSpPr>
                <p:cNvPr id="306" name="Arc 305"/>
                <p:cNvSpPr/>
                <p:nvPr/>
              </p:nvSpPr>
              <p:spPr>
                <a:xfrm>
                  <a:off x="2665274" y="3208343"/>
                  <a:ext cx="914400" cy="125999"/>
                </a:xfrm>
                <a:prstGeom prst="arc">
                  <a:avLst/>
                </a:prstGeom>
                <a:ln w="5715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07" name="Arc 306"/>
                <p:cNvSpPr/>
                <p:nvPr/>
              </p:nvSpPr>
              <p:spPr>
                <a:xfrm flipH="1">
                  <a:off x="2665415" y="3208340"/>
                  <a:ext cx="914400" cy="240196"/>
                </a:xfrm>
                <a:prstGeom prst="arc">
                  <a:avLst>
                    <a:gd name="adj1" fmla="val 16200000"/>
                    <a:gd name="adj2" fmla="val 21365944"/>
                  </a:avLst>
                </a:prstGeom>
                <a:ln w="5715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grpSp>
          <p:nvGrpSpPr>
            <p:cNvPr id="301" name="Group 300"/>
            <p:cNvGrpSpPr/>
            <p:nvPr/>
          </p:nvGrpSpPr>
          <p:grpSpPr>
            <a:xfrm>
              <a:off x="4218107" y="4122738"/>
              <a:ext cx="4001968" cy="646586"/>
              <a:chOff x="2661066" y="3208340"/>
              <a:chExt cx="918749" cy="177798"/>
            </a:xfrm>
          </p:grpSpPr>
          <p:sp>
            <p:nvSpPr>
              <p:cNvPr id="302" name="Arc 301"/>
              <p:cNvSpPr/>
              <p:nvPr/>
            </p:nvSpPr>
            <p:spPr>
              <a:xfrm>
                <a:off x="2661066" y="3208343"/>
                <a:ext cx="914400" cy="177795"/>
              </a:xfrm>
              <a:prstGeom prst="arc">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03" name="Arc 302"/>
              <p:cNvSpPr/>
              <p:nvPr/>
            </p:nvSpPr>
            <p:spPr>
              <a:xfrm flipH="1">
                <a:off x="2665415" y="3208340"/>
                <a:ext cx="914400" cy="177795"/>
              </a:xfrm>
              <a:prstGeom prst="arc">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312" name="Group 311"/>
            <p:cNvGrpSpPr/>
            <p:nvPr/>
          </p:nvGrpSpPr>
          <p:grpSpPr>
            <a:xfrm>
              <a:off x="8172450" y="4423963"/>
              <a:ext cx="400051" cy="228600"/>
              <a:chOff x="3316288" y="3271838"/>
              <a:chExt cx="1755649" cy="228600"/>
            </a:xfrm>
          </p:grpSpPr>
          <p:sp>
            <p:nvSpPr>
              <p:cNvPr id="313" name="Line 5"/>
              <p:cNvSpPr>
                <a:spLocks noChangeShapeType="1"/>
              </p:cNvSpPr>
              <p:nvPr/>
            </p:nvSpPr>
            <p:spPr bwMode="auto">
              <a:xfrm>
                <a:off x="3316288" y="3271838"/>
                <a:ext cx="1754188" cy="0"/>
              </a:xfrm>
              <a:prstGeom prst="line">
                <a:avLst/>
              </a:prstGeom>
              <a:noFill/>
              <a:ln w="5715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14" name="Line 6"/>
              <p:cNvSpPr>
                <a:spLocks noChangeShapeType="1"/>
              </p:cNvSpPr>
              <p:nvPr/>
            </p:nvSpPr>
            <p:spPr bwMode="auto">
              <a:xfrm>
                <a:off x="3316289" y="3500438"/>
                <a:ext cx="1755648" cy="0"/>
              </a:xfrm>
              <a:prstGeom prst="line">
                <a:avLst/>
              </a:prstGeom>
              <a:noFill/>
              <a:ln w="5715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grpSp>
      </p:grpSp>
    </p:spTree>
    <p:extLst>
      <p:ext uri="{BB962C8B-B14F-4D97-AF65-F5344CB8AC3E}">
        <p14:creationId xmlns:p14="http://schemas.microsoft.com/office/powerpoint/2010/main" val="200627399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7" presetClass="entr" presetSubtype="10" fill="hold" nodeType="clickEffect">
                                  <p:stCondLst>
                                    <p:cond delay="0"/>
                                  </p:stCondLst>
                                  <p:childTnLst>
                                    <p:set>
                                      <p:cBhvr>
                                        <p:cTn id="16" dur="1" fill="hold">
                                          <p:stCondLst>
                                            <p:cond delay="0"/>
                                          </p:stCondLst>
                                        </p:cTn>
                                        <p:tgtEl>
                                          <p:spTgt spid="261501"/>
                                        </p:tgtEl>
                                        <p:attrNameLst>
                                          <p:attrName>style.visibility</p:attrName>
                                        </p:attrNameLst>
                                      </p:cBhvr>
                                      <p:to>
                                        <p:strVal val="visible"/>
                                      </p:to>
                                    </p:set>
                                    <p:anim calcmode="lin" valueType="num">
                                      <p:cBhvr>
                                        <p:cTn id="17" dur="500" fill="hold"/>
                                        <p:tgtEl>
                                          <p:spTgt spid="261501"/>
                                        </p:tgtEl>
                                        <p:attrNameLst>
                                          <p:attrName>ppt_w</p:attrName>
                                        </p:attrNameLst>
                                      </p:cBhvr>
                                      <p:tavLst>
                                        <p:tav tm="0">
                                          <p:val>
                                            <p:fltVal val="0"/>
                                          </p:val>
                                        </p:tav>
                                        <p:tav tm="100000">
                                          <p:val>
                                            <p:strVal val="#ppt_w"/>
                                          </p:val>
                                        </p:tav>
                                      </p:tavLst>
                                    </p:anim>
                                    <p:anim calcmode="lin" valueType="num">
                                      <p:cBhvr>
                                        <p:cTn id="18" dur="500" fill="hold"/>
                                        <p:tgtEl>
                                          <p:spTgt spid="261501"/>
                                        </p:tgtEl>
                                        <p:attrNameLst>
                                          <p:attrName>ppt_h</p:attrName>
                                        </p:attrNameLst>
                                      </p:cBhvr>
                                      <p:tavLst>
                                        <p:tav tm="0">
                                          <p:val>
                                            <p:strVal val="#ppt_h"/>
                                          </p:val>
                                        </p:tav>
                                        <p:tav tm="100000">
                                          <p:val>
                                            <p:strVal val="#ppt_h"/>
                                          </p:val>
                                        </p:tav>
                                      </p:tavLst>
                                    </p:anim>
                                  </p:childTnLst>
                                </p:cTn>
                              </p:par>
                            </p:childTnLst>
                          </p:cTn>
                        </p:par>
                        <p:par>
                          <p:cTn id="19" fill="hold">
                            <p:stCondLst>
                              <p:cond delay="500"/>
                            </p:stCondLst>
                            <p:childTnLst>
                              <p:par>
                                <p:cTn id="20" presetID="17" presetClass="entr" presetSubtype="10" fill="hold" nodeType="afterEffect">
                                  <p:stCondLst>
                                    <p:cond delay="0"/>
                                  </p:stCondLst>
                                  <p:childTnLst>
                                    <p:set>
                                      <p:cBhvr>
                                        <p:cTn id="21" dur="1" fill="hold">
                                          <p:stCondLst>
                                            <p:cond delay="0"/>
                                          </p:stCondLst>
                                        </p:cTn>
                                        <p:tgtEl>
                                          <p:spTgt spid="261502"/>
                                        </p:tgtEl>
                                        <p:attrNameLst>
                                          <p:attrName>style.visibility</p:attrName>
                                        </p:attrNameLst>
                                      </p:cBhvr>
                                      <p:to>
                                        <p:strVal val="visible"/>
                                      </p:to>
                                    </p:set>
                                    <p:anim calcmode="lin" valueType="num">
                                      <p:cBhvr>
                                        <p:cTn id="22" dur="500" fill="hold"/>
                                        <p:tgtEl>
                                          <p:spTgt spid="261502"/>
                                        </p:tgtEl>
                                        <p:attrNameLst>
                                          <p:attrName>ppt_w</p:attrName>
                                        </p:attrNameLst>
                                      </p:cBhvr>
                                      <p:tavLst>
                                        <p:tav tm="0">
                                          <p:val>
                                            <p:fltVal val="0"/>
                                          </p:val>
                                        </p:tav>
                                        <p:tav tm="100000">
                                          <p:val>
                                            <p:strVal val="#ppt_w"/>
                                          </p:val>
                                        </p:tav>
                                      </p:tavLst>
                                    </p:anim>
                                    <p:anim calcmode="lin" valueType="num">
                                      <p:cBhvr>
                                        <p:cTn id="23" dur="500" fill="hold"/>
                                        <p:tgtEl>
                                          <p:spTgt spid="261502"/>
                                        </p:tgtEl>
                                        <p:attrNameLst>
                                          <p:attrName>ppt_h</p:attrName>
                                        </p:attrNameLst>
                                      </p:cBhvr>
                                      <p:tavLst>
                                        <p:tav tm="0">
                                          <p:val>
                                            <p:strVal val="#ppt_h"/>
                                          </p:val>
                                        </p:tav>
                                        <p:tav tm="100000">
                                          <p:val>
                                            <p:strVal val="#ppt_h"/>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1"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up)">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261504"/>
                                        </p:tgtEl>
                                        <p:attrNameLst>
                                          <p:attrName>style.visibility</p:attrName>
                                        </p:attrNameLst>
                                      </p:cBhvr>
                                      <p:to>
                                        <p:strVal val="visible"/>
                                      </p:to>
                                    </p:set>
                                    <p:animEffect transition="in" filter="wipe(up)">
                                      <p:cBhvr>
                                        <p:cTn id="33" dur="500"/>
                                        <p:tgtEl>
                                          <p:spTgt spid="2615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6" name="Line 8"/>
          <p:cNvSpPr>
            <a:spLocks noChangeShapeType="1"/>
          </p:cNvSpPr>
          <p:nvPr/>
        </p:nvSpPr>
        <p:spPr bwMode="auto">
          <a:xfrm>
            <a:off x="2400300" y="4021363"/>
            <a:ext cx="503238" cy="231775"/>
          </a:xfrm>
          <a:prstGeom prst="line">
            <a:avLst/>
          </a:prstGeom>
          <a:noFill/>
          <a:ln w="76200">
            <a:solidFill>
              <a:schemeClr val="hlink"/>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63177" name="Line 9"/>
          <p:cNvSpPr>
            <a:spLocks noChangeShapeType="1"/>
          </p:cNvSpPr>
          <p:nvPr/>
        </p:nvSpPr>
        <p:spPr bwMode="auto">
          <a:xfrm>
            <a:off x="2913063" y="4253138"/>
            <a:ext cx="647700" cy="106362"/>
          </a:xfrm>
          <a:prstGeom prst="line">
            <a:avLst/>
          </a:prstGeom>
          <a:noFill/>
          <a:ln w="76200">
            <a:solidFill>
              <a:schemeClr val="hlink"/>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63178" name="Line 10"/>
          <p:cNvSpPr>
            <a:spLocks noChangeShapeType="1"/>
          </p:cNvSpPr>
          <p:nvPr/>
        </p:nvSpPr>
        <p:spPr bwMode="auto">
          <a:xfrm>
            <a:off x="3570288" y="4359500"/>
            <a:ext cx="649287" cy="106363"/>
          </a:xfrm>
          <a:prstGeom prst="line">
            <a:avLst/>
          </a:prstGeom>
          <a:noFill/>
          <a:ln w="76200">
            <a:solidFill>
              <a:schemeClr val="hlink"/>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63179" name="Line 11"/>
          <p:cNvSpPr>
            <a:spLocks noChangeShapeType="1"/>
          </p:cNvSpPr>
          <p:nvPr/>
        </p:nvSpPr>
        <p:spPr bwMode="auto">
          <a:xfrm>
            <a:off x="4229100" y="4465863"/>
            <a:ext cx="647700" cy="0"/>
          </a:xfrm>
          <a:prstGeom prst="line">
            <a:avLst/>
          </a:prstGeom>
          <a:noFill/>
          <a:ln w="76200">
            <a:solidFill>
              <a:schemeClr val="hlink"/>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63181" name="Line 13"/>
          <p:cNvSpPr>
            <a:spLocks noChangeShapeType="1"/>
          </p:cNvSpPr>
          <p:nvPr/>
        </p:nvSpPr>
        <p:spPr bwMode="auto">
          <a:xfrm flipH="1" flipV="1">
            <a:off x="6831013" y="3294288"/>
            <a:ext cx="574675" cy="230187"/>
          </a:xfrm>
          <a:prstGeom prst="line">
            <a:avLst/>
          </a:prstGeom>
          <a:noFill/>
          <a:ln w="76200">
            <a:solidFill>
              <a:schemeClr val="hlink"/>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63182" name="Line 14"/>
          <p:cNvSpPr>
            <a:spLocks noChangeShapeType="1"/>
          </p:cNvSpPr>
          <p:nvPr/>
        </p:nvSpPr>
        <p:spPr bwMode="auto">
          <a:xfrm flipH="1" flipV="1">
            <a:off x="6183313" y="3187925"/>
            <a:ext cx="647700" cy="123825"/>
          </a:xfrm>
          <a:prstGeom prst="line">
            <a:avLst/>
          </a:prstGeom>
          <a:noFill/>
          <a:ln w="76200">
            <a:solidFill>
              <a:schemeClr val="hlink"/>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63183" name="Line 15"/>
          <p:cNvSpPr>
            <a:spLocks noChangeShapeType="1"/>
          </p:cNvSpPr>
          <p:nvPr/>
        </p:nvSpPr>
        <p:spPr bwMode="auto">
          <a:xfrm flipH="1" flipV="1">
            <a:off x="5534025" y="3081563"/>
            <a:ext cx="649288" cy="106362"/>
          </a:xfrm>
          <a:prstGeom prst="line">
            <a:avLst/>
          </a:prstGeom>
          <a:noFill/>
          <a:ln w="76200">
            <a:solidFill>
              <a:schemeClr val="hlink"/>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63184" name="Line 16"/>
          <p:cNvSpPr>
            <a:spLocks noChangeShapeType="1"/>
          </p:cNvSpPr>
          <p:nvPr/>
        </p:nvSpPr>
        <p:spPr bwMode="auto">
          <a:xfrm flipH="1">
            <a:off x="4886325" y="3081563"/>
            <a:ext cx="647700" cy="0"/>
          </a:xfrm>
          <a:prstGeom prst="line">
            <a:avLst/>
          </a:prstGeom>
          <a:noFill/>
          <a:ln w="76200">
            <a:solidFill>
              <a:schemeClr val="hlink"/>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63185" name="Rectangle 17"/>
          <p:cNvSpPr>
            <a:spLocks noChangeArrowheads="1"/>
          </p:cNvSpPr>
          <p:nvPr/>
        </p:nvSpPr>
        <p:spPr bwMode="auto">
          <a:xfrm>
            <a:off x="8399463" y="3300210"/>
            <a:ext cx="398462" cy="78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486" tIns="43243" rIns="86486" bIns="43243">
            <a:spAutoFit/>
          </a:bodyPr>
          <a:lstStyle/>
          <a:p>
            <a:pPr defTabSz="858838" eaLnBrk="0" hangingPunct="0"/>
            <a:r>
              <a:rPr lang="en-US" sz="2300" dirty="0"/>
              <a:t>3’</a:t>
            </a:r>
          </a:p>
          <a:p>
            <a:pPr defTabSz="858838" eaLnBrk="0" hangingPunct="0"/>
            <a:r>
              <a:rPr lang="en-US" sz="2300" dirty="0"/>
              <a:t>5’</a:t>
            </a:r>
          </a:p>
        </p:txBody>
      </p:sp>
      <p:sp>
        <p:nvSpPr>
          <p:cNvPr id="263188" name="Rectangle 20"/>
          <p:cNvSpPr>
            <a:spLocks noChangeArrowheads="1"/>
          </p:cNvSpPr>
          <p:nvPr/>
        </p:nvSpPr>
        <p:spPr bwMode="auto">
          <a:xfrm>
            <a:off x="911225" y="4929413"/>
            <a:ext cx="7216654" cy="795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486" tIns="43243" rIns="86486" bIns="43243">
            <a:spAutoFit/>
          </a:bodyPr>
          <a:lstStyle/>
          <a:p>
            <a:pPr defTabSz="858838" eaLnBrk="0" hangingPunct="0"/>
            <a:r>
              <a:rPr lang="en-US" sz="2300" dirty="0"/>
              <a:t>DNA is </a:t>
            </a:r>
            <a:r>
              <a:rPr lang="en-US" sz="2300" i="1" dirty="0"/>
              <a:t>always</a:t>
            </a:r>
            <a:r>
              <a:rPr lang="en-US" sz="2300" dirty="0"/>
              <a:t> synthesized in a 5’ to 3’ direction,</a:t>
            </a:r>
          </a:p>
          <a:p>
            <a:pPr defTabSz="858838" eaLnBrk="0" hangingPunct="0"/>
            <a:r>
              <a:rPr lang="en-US" sz="2300" dirty="0"/>
              <a:t>Therefore, synthesis of one of the strands is discontinuous</a:t>
            </a:r>
          </a:p>
        </p:txBody>
      </p:sp>
      <p:sp>
        <p:nvSpPr>
          <p:cNvPr id="263194" name="Line 26"/>
          <p:cNvSpPr>
            <a:spLocks noChangeShapeType="1"/>
          </p:cNvSpPr>
          <p:nvPr/>
        </p:nvSpPr>
        <p:spPr bwMode="auto">
          <a:xfrm flipH="1">
            <a:off x="4840575" y="2585108"/>
            <a:ext cx="3767328" cy="0"/>
          </a:xfrm>
          <a:prstGeom prst="line">
            <a:avLst/>
          </a:prstGeom>
          <a:noFill/>
          <a:ln w="76200">
            <a:solidFill>
              <a:schemeClr val="tx1"/>
            </a:solidFill>
            <a:round/>
            <a:headEnd type="stealth" w="med" len="lg"/>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63195" name="Line 27"/>
          <p:cNvSpPr>
            <a:spLocks noChangeShapeType="1"/>
          </p:cNvSpPr>
          <p:nvPr/>
        </p:nvSpPr>
        <p:spPr bwMode="auto">
          <a:xfrm>
            <a:off x="1069974" y="2585108"/>
            <a:ext cx="3762591" cy="0"/>
          </a:xfrm>
          <a:prstGeom prst="line">
            <a:avLst/>
          </a:prstGeom>
          <a:noFill/>
          <a:ln w="76200">
            <a:solidFill>
              <a:schemeClr val="tx1"/>
            </a:solidFill>
            <a:round/>
            <a:headEnd type="stealth" w="med" len="lg"/>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63201" name="Rectangle 33"/>
          <p:cNvSpPr>
            <a:spLocks noChangeArrowheads="1"/>
          </p:cNvSpPr>
          <p:nvPr/>
        </p:nvSpPr>
        <p:spPr bwMode="auto">
          <a:xfrm>
            <a:off x="911225" y="3300210"/>
            <a:ext cx="398463" cy="78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486" tIns="43243" rIns="86486" bIns="43243">
            <a:spAutoFit/>
          </a:bodyPr>
          <a:lstStyle/>
          <a:p>
            <a:pPr defTabSz="858838" eaLnBrk="0" hangingPunct="0"/>
            <a:r>
              <a:rPr lang="en-US" sz="2300" dirty="0"/>
              <a:t>5’</a:t>
            </a:r>
          </a:p>
          <a:p>
            <a:pPr defTabSz="858838" eaLnBrk="0" hangingPunct="0"/>
            <a:r>
              <a:rPr lang="en-US" sz="2300" dirty="0"/>
              <a:t>3’</a:t>
            </a:r>
          </a:p>
        </p:txBody>
      </p:sp>
      <p:sp>
        <p:nvSpPr>
          <p:cNvPr id="263203" name="Rectangle 35"/>
          <p:cNvSpPr>
            <a:spLocks noGrp="1" noChangeArrowheads="1"/>
          </p:cNvSpPr>
          <p:nvPr>
            <p:ph type="title"/>
          </p:nvPr>
        </p:nvSpPr>
        <p:spPr>
          <a:xfrm>
            <a:off x="533400" y="441325"/>
            <a:ext cx="8382000" cy="677863"/>
          </a:xfrm>
        </p:spPr>
        <p:txBody>
          <a:bodyPr/>
          <a:lstStyle/>
          <a:p>
            <a:r>
              <a:rPr lang="en-US" dirty="0"/>
              <a:t>Discontinuous Synthesis of DNA</a:t>
            </a:r>
          </a:p>
        </p:txBody>
      </p:sp>
      <p:grpSp>
        <p:nvGrpSpPr>
          <p:cNvPr id="263207" name="Group 39"/>
          <p:cNvGrpSpPr>
            <a:grpSpLocks/>
          </p:cNvGrpSpPr>
          <p:nvPr/>
        </p:nvGrpSpPr>
        <p:grpSpPr bwMode="auto">
          <a:xfrm>
            <a:off x="2317750" y="3079975"/>
            <a:ext cx="2520950" cy="547688"/>
            <a:chOff x="1394" y="1482"/>
            <a:chExt cx="1588" cy="345"/>
          </a:xfrm>
        </p:grpSpPr>
        <p:sp>
          <p:nvSpPr>
            <p:cNvPr id="263200" name="Line 32"/>
            <p:cNvSpPr>
              <a:spLocks noChangeShapeType="1"/>
            </p:cNvSpPr>
            <p:nvPr/>
          </p:nvSpPr>
          <p:spPr bwMode="auto">
            <a:xfrm flipV="1">
              <a:off x="1394" y="1708"/>
              <a:ext cx="164" cy="119"/>
            </a:xfrm>
            <a:prstGeom prst="line">
              <a:avLst/>
            </a:prstGeom>
            <a:noFill/>
            <a:ln w="76200">
              <a:solidFill>
                <a:schemeClr val="hlink"/>
              </a:solidFill>
              <a:round/>
              <a:headEnd type="stealth" w="med" len="lg"/>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63206" name="Arc 38"/>
            <p:cNvSpPr>
              <a:spLocks/>
            </p:cNvSpPr>
            <p:nvPr/>
          </p:nvSpPr>
          <p:spPr bwMode="auto">
            <a:xfrm rot="16200000">
              <a:off x="2110" y="896"/>
              <a:ext cx="285" cy="145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76200">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grpSp>
      <p:grpSp>
        <p:nvGrpSpPr>
          <p:cNvPr id="263211" name="Group 43"/>
          <p:cNvGrpSpPr>
            <a:grpSpLocks/>
          </p:cNvGrpSpPr>
          <p:nvPr/>
        </p:nvGrpSpPr>
        <p:grpSpPr bwMode="auto">
          <a:xfrm>
            <a:off x="4926013" y="3916588"/>
            <a:ext cx="2520950" cy="568325"/>
            <a:chOff x="3955" y="3599"/>
            <a:chExt cx="1588" cy="358"/>
          </a:xfrm>
        </p:grpSpPr>
        <p:sp>
          <p:nvSpPr>
            <p:cNvPr id="263209" name="Line 41"/>
            <p:cNvSpPr>
              <a:spLocks noChangeShapeType="1"/>
            </p:cNvSpPr>
            <p:nvPr/>
          </p:nvSpPr>
          <p:spPr bwMode="auto">
            <a:xfrm rot="10800000" flipV="1">
              <a:off x="5379" y="3599"/>
              <a:ext cx="164" cy="119"/>
            </a:xfrm>
            <a:prstGeom prst="line">
              <a:avLst/>
            </a:prstGeom>
            <a:noFill/>
            <a:ln w="76200">
              <a:solidFill>
                <a:schemeClr val="hlink"/>
              </a:solidFill>
              <a:round/>
              <a:headEnd type="stealth" w="med" len="lg"/>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63210" name="Arc 42"/>
            <p:cNvSpPr>
              <a:spLocks/>
            </p:cNvSpPr>
            <p:nvPr/>
          </p:nvSpPr>
          <p:spPr bwMode="auto">
            <a:xfrm rot="5400000">
              <a:off x="4534" y="3078"/>
              <a:ext cx="300" cy="145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76200">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grpSp>
      <p:grpSp>
        <p:nvGrpSpPr>
          <p:cNvPr id="263216" name="Group 48"/>
          <p:cNvGrpSpPr>
            <a:grpSpLocks/>
          </p:cNvGrpSpPr>
          <p:nvPr/>
        </p:nvGrpSpPr>
        <p:grpSpPr bwMode="auto">
          <a:xfrm>
            <a:off x="4873625" y="3070450"/>
            <a:ext cx="2940050" cy="747713"/>
            <a:chOff x="3070" y="1458"/>
            <a:chExt cx="1852" cy="471"/>
          </a:xfrm>
        </p:grpSpPr>
        <p:sp>
          <p:nvSpPr>
            <p:cNvPr id="263197" name="Rectangle 29"/>
            <p:cNvSpPr>
              <a:spLocks noChangeArrowheads="1"/>
            </p:cNvSpPr>
            <p:nvPr/>
          </p:nvSpPr>
          <p:spPr bwMode="auto">
            <a:xfrm>
              <a:off x="4671" y="1654"/>
              <a:ext cx="251" cy="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486" tIns="43243" rIns="86486" bIns="43243">
              <a:spAutoFit/>
            </a:bodyPr>
            <a:lstStyle/>
            <a:p>
              <a:pPr defTabSz="858838" eaLnBrk="0" hangingPunct="0"/>
              <a:r>
                <a:rPr lang="en-US" sz="2300" dirty="0"/>
                <a:t>5’</a:t>
              </a:r>
            </a:p>
          </p:txBody>
        </p:sp>
        <p:sp>
          <p:nvSpPr>
            <p:cNvPr id="263213" name="Rectangle 45"/>
            <p:cNvSpPr>
              <a:spLocks noChangeArrowheads="1"/>
            </p:cNvSpPr>
            <p:nvPr/>
          </p:nvSpPr>
          <p:spPr bwMode="auto">
            <a:xfrm>
              <a:off x="3070" y="1458"/>
              <a:ext cx="259" cy="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300" dirty="0"/>
                <a:t>3’</a:t>
              </a:r>
            </a:p>
          </p:txBody>
        </p:sp>
      </p:grpSp>
      <p:grpSp>
        <p:nvGrpSpPr>
          <p:cNvPr id="263221" name="Group 53"/>
          <p:cNvGrpSpPr>
            <a:grpSpLocks/>
          </p:cNvGrpSpPr>
          <p:nvPr/>
        </p:nvGrpSpPr>
        <p:grpSpPr bwMode="auto">
          <a:xfrm>
            <a:off x="4881563" y="3794350"/>
            <a:ext cx="2938462" cy="593725"/>
            <a:chOff x="3075" y="1914"/>
            <a:chExt cx="1851" cy="374"/>
          </a:xfrm>
        </p:grpSpPr>
        <p:sp>
          <p:nvSpPr>
            <p:cNvPr id="263212" name="Rectangle 44"/>
            <p:cNvSpPr>
              <a:spLocks noChangeArrowheads="1"/>
            </p:cNvSpPr>
            <p:nvPr/>
          </p:nvSpPr>
          <p:spPr bwMode="auto">
            <a:xfrm>
              <a:off x="4667" y="1914"/>
              <a:ext cx="259" cy="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sz="2300" dirty="0"/>
                <a:t>3’</a:t>
              </a:r>
            </a:p>
          </p:txBody>
        </p:sp>
        <p:sp>
          <p:nvSpPr>
            <p:cNvPr id="263214" name="Rectangle 46"/>
            <p:cNvSpPr>
              <a:spLocks noChangeArrowheads="1"/>
            </p:cNvSpPr>
            <p:nvPr/>
          </p:nvSpPr>
          <p:spPr bwMode="auto">
            <a:xfrm>
              <a:off x="3075" y="2013"/>
              <a:ext cx="251" cy="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486" tIns="43243" rIns="86486" bIns="43243">
              <a:spAutoFit/>
            </a:bodyPr>
            <a:lstStyle/>
            <a:p>
              <a:pPr defTabSz="858838" eaLnBrk="0" hangingPunct="0"/>
              <a:r>
                <a:rPr lang="en-US" sz="2300" dirty="0"/>
                <a:t>5’</a:t>
              </a:r>
            </a:p>
          </p:txBody>
        </p:sp>
      </p:grpSp>
      <p:grpSp>
        <p:nvGrpSpPr>
          <p:cNvPr id="263220" name="Group 52"/>
          <p:cNvGrpSpPr>
            <a:grpSpLocks/>
          </p:cNvGrpSpPr>
          <p:nvPr/>
        </p:nvGrpSpPr>
        <p:grpSpPr bwMode="auto">
          <a:xfrm>
            <a:off x="1984375" y="3770538"/>
            <a:ext cx="2865438" cy="620712"/>
            <a:chOff x="1250" y="1899"/>
            <a:chExt cx="1805" cy="391"/>
          </a:xfrm>
        </p:grpSpPr>
        <p:sp>
          <p:nvSpPr>
            <p:cNvPr id="263215" name="Rectangle 47"/>
            <p:cNvSpPr>
              <a:spLocks noChangeArrowheads="1"/>
            </p:cNvSpPr>
            <p:nvPr/>
          </p:nvSpPr>
          <p:spPr bwMode="auto">
            <a:xfrm>
              <a:off x="2796" y="2011"/>
              <a:ext cx="259" cy="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300" dirty="0"/>
                <a:t>3’</a:t>
              </a:r>
            </a:p>
          </p:txBody>
        </p:sp>
        <p:sp>
          <p:nvSpPr>
            <p:cNvPr id="263217" name="Rectangle 49"/>
            <p:cNvSpPr>
              <a:spLocks noChangeArrowheads="1"/>
            </p:cNvSpPr>
            <p:nvPr/>
          </p:nvSpPr>
          <p:spPr bwMode="auto">
            <a:xfrm>
              <a:off x="1250" y="1899"/>
              <a:ext cx="251" cy="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486" tIns="43243" rIns="86486" bIns="43243">
              <a:spAutoFit/>
            </a:bodyPr>
            <a:lstStyle/>
            <a:p>
              <a:pPr defTabSz="858838" eaLnBrk="0" hangingPunct="0"/>
              <a:r>
                <a:rPr lang="en-US" sz="2300" dirty="0"/>
                <a:t>5’</a:t>
              </a:r>
            </a:p>
          </p:txBody>
        </p:sp>
      </p:grpSp>
      <p:grpSp>
        <p:nvGrpSpPr>
          <p:cNvPr id="263219" name="Group 51"/>
          <p:cNvGrpSpPr>
            <a:grpSpLocks/>
          </p:cNvGrpSpPr>
          <p:nvPr/>
        </p:nvGrpSpPr>
        <p:grpSpPr bwMode="auto">
          <a:xfrm>
            <a:off x="1976438" y="3073625"/>
            <a:ext cx="2867025" cy="774700"/>
            <a:chOff x="1245" y="1460"/>
            <a:chExt cx="1806" cy="488"/>
          </a:xfrm>
        </p:grpSpPr>
        <p:sp>
          <p:nvSpPr>
            <p:cNvPr id="263186" name="Rectangle 18"/>
            <p:cNvSpPr>
              <a:spLocks noChangeArrowheads="1"/>
            </p:cNvSpPr>
            <p:nvPr/>
          </p:nvSpPr>
          <p:spPr bwMode="auto">
            <a:xfrm>
              <a:off x="2800" y="1460"/>
              <a:ext cx="251" cy="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486" tIns="43243" rIns="86486" bIns="43243">
              <a:spAutoFit/>
            </a:bodyPr>
            <a:lstStyle/>
            <a:p>
              <a:pPr defTabSz="858838" eaLnBrk="0" hangingPunct="0"/>
              <a:r>
                <a:rPr lang="en-US" sz="2300" dirty="0"/>
                <a:t>5’</a:t>
              </a:r>
            </a:p>
          </p:txBody>
        </p:sp>
        <p:sp>
          <p:nvSpPr>
            <p:cNvPr id="263218" name="Rectangle 50"/>
            <p:cNvSpPr>
              <a:spLocks noChangeArrowheads="1"/>
            </p:cNvSpPr>
            <p:nvPr/>
          </p:nvSpPr>
          <p:spPr bwMode="auto">
            <a:xfrm>
              <a:off x="1245" y="1669"/>
              <a:ext cx="259" cy="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300" dirty="0"/>
                <a:t>3’</a:t>
              </a:r>
            </a:p>
          </p:txBody>
        </p:sp>
      </p:grpSp>
      <p:sp>
        <p:nvSpPr>
          <p:cNvPr id="2" name="Rectangle 1"/>
          <p:cNvSpPr/>
          <p:nvPr/>
        </p:nvSpPr>
        <p:spPr>
          <a:xfrm>
            <a:off x="3273487" y="1977450"/>
            <a:ext cx="3118161" cy="584775"/>
          </a:xfrm>
          <a:prstGeom prst="rect">
            <a:avLst/>
          </a:prstGeom>
        </p:spPr>
        <p:txBody>
          <a:bodyPr wrap="none">
            <a:spAutoFit/>
          </a:bodyPr>
          <a:lstStyle/>
          <a:p>
            <a:pPr algn="ctr"/>
            <a:r>
              <a:rPr lang="en-US" sz="3200" b="1" dirty="0"/>
              <a:t>DNA </a:t>
            </a:r>
            <a:r>
              <a:rPr lang="en-US" sz="3200" b="1" dirty="0" smtClean="0"/>
              <a:t>Replication</a:t>
            </a:r>
            <a:endParaRPr lang="en-US" sz="3200" b="1" dirty="0"/>
          </a:p>
        </p:txBody>
      </p:sp>
      <p:grpSp>
        <p:nvGrpSpPr>
          <p:cNvPr id="4" name="Group 3"/>
          <p:cNvGrpSpPr/>
          <p:nvPr/>
        </p:nvGrpSpPr>
        <p:grpSpPr>
          <a:xfrm>
            <a:off x="1332055" y="2713940"/>
            <a:ext cx="7001022" cy="905208"/>
            <a:chOff x="1332055" y="1958065"/>
            <a:chExt cx="7001022" cy="905208"/>
          </a:xfrm>
        </p:grpSpPr>
        <p:sp>
          <p:nvSpPr>
            <p:cNvPr id="263171" name="Line 3"/>
            <p:cNvSpPr>
              <a:spLocks noChangeShapeType="1"/>
            </p:cNvSpPr>
            <p:nvPr/>
          </p:nvSpPr>
          <p:spPr bwMode="auto">
            <a:xfrm>
              <a:off x="1332055" y="2858799"/>
              <a:ext cx="330199" cy="817"/>
            </a:xfrm>
            <a:prstGeom prst="line">
              <a:avLst/>
            </a:prstGeom>
            <a:noFill/>
            <a:ln w="5715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3" name="Freeform 2"/>
            <p:cNvSpPr/>
            <p:nvPr/>
          </p:nvSpPr>
          <p:spPr>
            <a:xfrm>
              <a:off x="1653309" y="1958065"/>
              <a:ext cx="6363855" cy="905208"/>
            </a:xfrm>
            <a:custGeom>
              <a:avLst/>
              <a:gdLst>
                <a:gd name="connsiteX0" fmla="*/ 6363855 w 6363855"/>
                <a:gd name="connsiteY0" fmla="*/ 895930 h 905167"/>
                <a:gd name="connsiteX1" fmla="*/ 3140364 w 6363855"/>
                <a:gd name="connsiteY1" fmla="*/ 3 h 905167"/>
                <a:gd name="connsiteX2" fmla="*/ 0 w 6363855"/>
                <a:gd name="connsiteY2" fmla="*/ 905167 h 905167"/>
                <a:gd name="connsiteX0" fmla="*/ 6363855 w 6363855"/>
                <a:gd name="connsiteY0" fmla="*/ 895971 h 905208"/>
                <a:gd name="connsiteX1" fmla="*/ 3140364 w 6363855"/>
                <a:gd name="connsiteY1" fmla="*/ 44 h 905208"/>
                <a:gd name="connsiteX2" fmla="*/ 0 w 6363855"/>
                <a:gd name="connsiteY2" fmla="*/ 905208 h 905208"/>
                <a:gd name="connsiteX0" fmla="*/ 6363855 w 6363855"/>
                <a:gd name="connsiteY0" fmla="*/ 895971 h 905208"/>
                <a:gd name="connsiteX1" fmla="*/ 3140364 w 6363855"/>
                <a:gd name="connsiteY1" fmla="*/ 44 h 905208"/>
                <a:gd name="connsiteX2" fmla="*/ 0 w 6363855"/>
                <a:gd name="connsiteY2" fmla="*/ 905208 h 905208"/>
              </a:gdLst>
              <a:ahLst/>
              <a:cxnLst>
                <a:cxn ang="0">
                  <a:pos x="connsiteX0" y="connsiteY0"/>
                </a:cxn>
                <a:cxn ang="0">
                  <a:pos x="connsiteX1" y="connsiteY1"/>
                </a:cxn>
                <a:cxn ang="0">
                  <a:pos x="connsiteX2" y="connsiteY2"/>
                </a:cxn>
              </a:cxnLst>
              <a:rect l="l" t="t" r="r" b="b"/>
              <a:pathLst>
                <a:path w="6363855" h="905208">
                  <a:moveTo>
                    <a:pt x="6363855" y="895971"/>
                  </a:moveTo>
                  <a:cubicBezTo>
                    <a:pt x="5762721" y="31601"/>
                    <a:pt x="4201006" y="-1495"/>
                    <a:pt x="3140364" y="44"/>
                  </a:cubicBezTo>
                  <a:cubicBezTo>
                    <a:pt x="2079722" y="1583"/>
                    <a:pt x="836661" y="259432"/>
                    <a:pt x="0" y="905208"/>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Line 3"/>
            <p:cNvSpPr>
              <a:spLocks noChangeShapeType="1"/>
            </p:cNvSpPr>
            <p:nvPr/>
          </p:nvSpPr>
          <p:spPr bwMode="auto">
            <a:xfrm>
              <a:off x="8002878" y="2844006"/>
              <a:ext cx="330199" cy="817"/>
            </a:xfrm>
            <a:prstGeom prst="line">
              <a:avLst/>
            </a:prstGeom>
            <a:noFill/>
            <a:ln w="5715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grpSp>
      <p:grpSp>
        <p:nvGrpSpPr>
          <p:cNvPr id="45" name="Group 44"/>
          <p:cNvGrpSpPr/>
          <p:nvPr/>
        </p:nvGrpSpPr>
        <p:grpSpPr>
          <a:xfrm flipV="1">
            <a:off x="1332055" y="3906896"/>
            <a:ext cx="7001022" cy="905208"/>
            <a:chOff x="1332055" y="1958065"/>
            <a:chExt cx="7001022" cy="905208"/>
          </a:xfrm>
        </p:grpSpPr>
        <p:sp>
          <p:nvSpPr>
            <p:cNvPr id="46" name="Line 3"/>
            <p:cNvSpPr>
              <a:spLocks noChangeShapeType="1"/>
            </p:cNvSpPr>
            <p:nvPr/>
          </p:nvSpPr>
          <p:spPr bwMode="auto">
            <a:xfrm>
              <a:off x="1332055" y="2849563"/>
              <a:ext cx="330199" cy="817"/>
            </a:xfrm>
            <a:prstGeom prst="line">
              <a:avLst/>
            </a:prstGeom>
            <a:noFill/>
            <a:ln w="5715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47" name="Freeform 46"/>
            <p:cNvSpPr/>
            <p:nvPr/>
          </p:nvSpPr>
          <p:spPr>
            <a:xfrm>
              <a:off x="1653309" y="1958065"/>
              <a:ext cx="6363855" cy="905208"/>
            </a:xfrm>
            <a:custGeom>
              <a:avLst/>
              <a:gdLst>
                <a:gd name="connsiteX0" fmla="*/ 6363855 w 6363855"/>
                <a:gd name="connsiteY0" fmla="*/ 895930 h 905167"/>
                <a:gd name="connsiteX1" fmla="*/ 3140364 w 6363855"/>
                <a:gd name="connsiteY1" fmla="*/ 3 h 905167"/>
                <a:gd name="connsiteX2" fmla="*/ 0 w 6363855"/>
                <a:gd name="connsiteY2" fmla="*/ 905167 h 905167"/>
                <a:gd name="connsiteX0" fmla="*/ 6363855 w 6363855"/>
                <a:gd name="connsiteY0" fmla="*/ 895971 h 905208"/>
                <a:gd name="connsiteX1" fmla="*/ 3140364 w 6363855"/>
                <a:gd name="connsiteY1" fmla="*/ 44 h 905208"/>
                <a:gd name="connsiteX2" fmla="*/ 0 w 6363855"/>
                <a:gd name="connsiteY2" fmla="*/ 905208 h 905208"/>
                <a:gd name="connsiteX0" fmla="*/ 6363855 w 6363855"/>
                <a:gd name="connsiteY0" fmla="*/ 895971 h 905208"/>
                <a:gd name="connsiteX1" fmla="*/ 3140364 w 6363855"/>
                <a:gd name="connsiteY1" fmla="*/ 44 h 905208"/>
                <a:gd name="connsiteX2" fmla="*/ 0 w 6363855"/>
                <a:gd name="connsiteY2" fmla="*/ 905208 h 905208"/>
              </a:gdLst>
              <a:ahLst/>
              <a:cxnLst>
                <a:cxn ang="0">
                  <a:pos x="connsiteX0" y="connsiteY0"/>
                </a:cxn>
                <a:cxn ang="0">
                  <a:pos x="connsiteX1" y="connsiteY1"/>
                </a:cxn>
                <a:cxn ang="0">
                  <a:pos x="connsiteX2" y="connsiteY2"/>
                </a:cxn>
              </a:cxnLst>
              <a:rect l="l" t="t" r="r" b="b"/>
              <a:pathLst>
                <a:path w="6363855" h="905208">
                  <a:moveTo>
                    <a:pt x="6363855" y="895971"/>
                  </a:moveTo>
                  <a:cubicBezTo>
                    <a:pt x="5762721" y="31601"/>
                    <a:pt x="4201006" y="-1495"/>
                    <a:pt x="3140364" y="44"/>
                  </a:cubicBezTo>
                  <a:cubicBezTo>
                    <a:pt x="2079722" y="1583"/>
                    <a:pt x="836661" y="259432"/>
                    <a:pt x="0" y="905208"/>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Line 3"/>
            <p:cNvSpPr>
              <a:spLocks noChangeShapeType="1"/>
            </p:cNvSpPr>
            <p:nvPr/>
          </p:nvSpPr>
          <p:spPr bwMode="auto">
            <a:xfrm>
              <a:off x="8002878" y="2844006"/>
              <a:ext cx="330199" cy="817"/>
            </a:xfrm>
            <a:prstGeom prst="line">
              <a:avLst/>
            </a:prstGeom>
            <a:noFill/>
            <a:ln w="5715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grpSp>
    </p:spTree>
    <p:extLst>
      <p:ext uri="{BB962C8B-B14F-4D97-AF65-F5344CB8AC3E}">
        <p14:creationId xmlns:p14="http://schemas.microsoft.com/office/powerpoint/2010/main" val="17010783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3194"/>
                                        </p:tgtEl>
                                        <p:attrNameLst>
                                          <p:attrName>style.visibility</p:attrName>
                                        </p:attrNameLst>
                                      </p:cBhvr>
                                      <p:to>
                                        <p:strVal val="visible"/>
                                      </p:to>
                                    </p:set>
                                    <p:animEffect transition="in" filter="wipe(left)">
                                      <p:cBhvr>
                                        <p:cTn id="7" dur="2000"/>
                                        <p:tgtEl>
                                          <p:spTgt spid="263194"/>
                                        </p:tgtEl>
                                      </p:cBhvr>
                                    </p:animEffect>
                                  </p:childTnLst>
                                </p:cTn>
                              </p:par>
                              <p:par>
                                <p:cTn id="8" presetID="22" presetClass="entr" presetSubtype="8" fill="hold" nodeType="withEffect">
                                  <p:stCondLst>
                                    <p:cond delay="0"/>
                                  </p:stCondLst>
                                  <p:childTnLst>
                                    <p:set>
                                      <p:cBhvr>
                                        <p:cTn id="9" dur="1" fill="hold">
                                          <p:stCondLst>
                                            <p:cond delay="0"/>
                                          </p:stCondLst>
                                        </p:cTn>
                                        <p:tgtEl>
                                          <p:spTgt spid="263211"/>
                                        </p:tgtEl>
                                        <p:attrNameLst>
                                          <p:attrName>style.visibility</p:attrName>
                                        </p:attrNameLst>
                                      </p:cBhvr>
                                      <p:to>
                                        <p:strVal val="visible"/>
                                      </p:to>
                                    </p:set>
                                    <p:animEffect transition="in" filter="wipe(left)">
                                      <p:cBhvr>
                                        <p:cTn id="10" dur="2000"/>
                                        <p:tgtEl>
                                          <p:spTgt spid="263211"/>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263184"/>
                                        </p:tgtEl>
                                        <p:attrNameLst>
                                          <p:attrName>style.visibility</p:attrName>
                                        </p:attrNameLst>
                                      </p:cBhvr>
                                      <p:to>
                                        <p:strVal val="visible"/>
                                      </p:to>
                                    </p:set>
                                    <p:animEffect transition="in" filter="wipe(right)">
                                      <p:cBhvr>
                                        <p:cTn id="13" dur="500"/>
                                        <p:tgtEl>
                                          <p:spTgt spid="263184"/>
                                        </p:tgtEl>
                                      </p:cBhvr>
                                    </p:animEffect>
                                  </p:childTnLst>
                                </p:cTn>
                              </p:par>
                              <p:par>
                                <p:cTn id="14" presetID="22" presetClass="entr" presetSubtype="2" fill="hold" grpId="0" nodeType="withEffect">
                                  <p:stCondLst>
                                    <p:cond delay="500"/>
                                  </p:stCondLst>
                                  <p:childTnLst>
                                    <p:set>
                                      <p:cBhvr>
                                        <p:cTn id="15" dur="1" fill="hold">
                                          <p:stCondLst>
                                            <p:cond delay="0"/>
                                          </p:stCondLst>
                                        </p:cTn>
                                        <p:tgtEl>
                                          <p:spTgt spid="263183"/>
                                        </p:tgtEl>
                                        <p:attrNameLst>
                                          <p:attrName>style.visibility</p:attrName>
                                        </p:attrNameLst>
                                      </p:cBhvr>
                                      <p:to>
                                        <p:strVal val="visible"/>
                                      </p:to>
                                    </p:set>
                                    <p:animEffect transition="in" filter="wipe(right)">
                                      <p:cBhvr>
                                        <p:cTn id="16" dur="500"/>
                                        <p:tgtEl>
                                          <p:spTgt spid="263183"/>
                                        </p:tgtEl>
                                      </p:cBhvr>
                                    </p:animEffect>
                                  </p:childTnLst>
                                </p:cTn>
                              </p:par>
                              <p:par>
                                <p:cTn id="17" presetID="22" presetClass="entr" presetSubtype="2" fill="hold" grpId="0" nodeType="withEffect">
                                  <p:stCondLst>
                                    <p:cond delay="1000"/>
                                  </p:stCondLst>
                                  <p:childTnLst>
                                    <p:set>
                                      <p:cBhvr>
                                        <p:cTn id="18" dur="1" fill="hold">
                                          <p:stCondLst>
                                            <p:cond delay="0"/>
                                          </p:stCondLst>
                                        </p:cTn>
                                        <p:tgtEl>
                                          <p:spTgt spid="263182"/>
                                        </p:tgtEl>
                                        <p:attrNameLst>
                                          <p:attrName>style.visibility</p:attrName>
                                        </p:attrNameLst>
                                      </p:cBhvr>
                                      <p:to>
                                        <p:strVal val="visible"/>
                                      </p:to>
                                    </p:set>
                                    <p:animEffect transition="in" filter="wipe(right)">
                                      <p:cBhvr>
                                        <p:cTn id="19" dur="500"/>
                                        <p:tgtEl>
                                          <p:spTgt spid="263182"/>
                                        </p:tgtEl>
                                      </p:cBhvr>
                                    </p:animEffect>
                                  </p:childTnLst>
                                </p:cTn>
                              </p:par>
                              <p:par>
                                <p:cTn id="20" presetID="22" presetClass="entr" presetSubtype="2" fill="hold" grpId="0" nodeType="withEffect">
                                  <p:stCondLst>
                                    <p:cond delay="1500"/>
                                  </p:stCondLst>
                                  <p:childTnLst>
                                    <p:set>
                                      <p:cBhvr>
                                        <p:cTn id="21" dur="1" fill="hold">
                                          <p:stCondLst>
                                            <p:cond delay="0"/>
                                          </p:stCondLst>
                                        </p:cTn>
                                        <p:tgtEl>
                                          <p:spTgt spid="263181"/>
                                        </p:tgtEl>
                                        <p:attrNameLst>
                                          <p:attrName>style.visibility</p:attrName>
                                        </p:attrNameLst>
                                      </p:cBhvr>
                                      <p:to>
                                        <p:strVal val="visible"/>
                                      </p:to>
                                    </p:set>
                                    <p:animEffect transition="in" filter="wipe(right)">
                                      <p:cBhvr>
                                        <p:cTn id="22" dur="500"/>
                                        <p:tgtEl>
                                          <p:spTgt spid="263181"/>
                                        </p:tgtEl>
                                      </p:cBhvr>
                                    </p:animEffect>
                                  </p:childTnLst>
                                </p:cTn>
                              </p:par>
                            </p:childTnLst>
                          </p:cTn>
                        </p:par>
                        <p:par>
                          <p:cTn id="23" fill="hold" nodeType="withGroup">
                            <p:stCondLst>
                              <p:cond delay="2000"/>
                            </p:stCondLst>
                            <p:childTnLst>
                              <p:par>
                                <p:cTn id="24" presetID="22" presetClass="entr" presetSubtype="2" fill="hold" nodeType="afterEffect">
                                  <p:stCondLst>
                                    <p:cond delay="0"/>
                                  </p:stCondLst>
                                  <p:childTnLst>
                                    <p:set>
                                      <p:cBhvr>
                                        <p:cTn id="25" dur="1" fill="hold">
                                          <p:stCondLst>
                                            <p:cond delay="0"/>
                                          </p:stCondLst>
                                        </p:cTn>
                                        <p:tgtEl>
                                          <p:spTgt spid="263216"/>
                                        </p:tgtEl>
                                        <p:attrNameLst>
                                          <p:attrName>style.visibility</p:attrName>
                                        </p:attrNameLst>
                                      </p:cBhvr>
                                      <p:to>
                                        <p:strVal val="visible"/>
                                      </p:to>
                                    </p:set>
                                    <p:animEffect transition="in" filter="wipe(right)">
                                      <p:cBhvr>
                                        <p:cTn id="26" dur="500"/>
                                        <p:tgtEl>
                                          <p:spTgt spid="263216"/>
                                        </p:tgtEl>
                                      </p:cBhvr>
                                    </p:animEffect>
                                  </p:childTnLst>
                                </p:cTn>
                              </p:par>
                              <p:par>
                                <p:cTn id="27" presetID="22" presetClass="entr" presetSubtype="8" fill="hold" nodeType="withEffect">
                                  <p:stCondLst>
                                    <p:cond delay="0"/>
                                  </p:stCondLst>
                                  <p:childTnLst>
                                    <p:set>
                                      <p:cBhvr>
                                        <p:cTn id="28" dur="1" fill="hold">
                                          <p:stCondLst>
                                            <p:cond delay="0"/>
                                          </p:stCondLst>
                                        </p:cTn>
                                        <p:tgtEl>
                                          <p:spTgt spid="263221"/>
                                        </p:tgtEl>
                                        <p:attrNameLst>
                                          <p:attrName>style.visibility</p:attrName>
                                        </p:attrNameLst>
                                      </p:cBhvr>
                                      <p:to>
                                        <p:strVal val="visible"/>
                                      </p:to>
                                    </p:set>
                                    <p:animEffect transition="in" filter="wipe(left)">
                                      <p:cBhvr>
                                        <p:cTn id="29" dur="500"/>
                                        <p:tgtEl>
                                          <p:spTgt spid="26322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263195"/>
                                        </p:tgtEl>
                                        <p:attrNameLst>
                                          <p:attrName>style.visibility</p:attrName>
                                        </p:attrNameLst>
                                      </p:cBhvr>
                                      <p:to>
                                        <p:strVal val="visible"/>
                                      </p:to>
                                    </p:set>
                                    <p:animEffect transition="in" filter="wipe(right)">
                                      <p:cBhvr>
                                        <p:cTn id="34" dur="2000"/>
                                        <p:tgtEl>
                                          <p:spTgt spid="263195"/>
                                        </p:tgtEl>
                                      </p:cBhvr>
                                    </p:animEffect>
                                  </p:childTnLst>
                                </p:cTn>
                              </p:par>
                              <p:par>
                                <p:cTn id="35" presetID="22" presetClass="entr" presetSubtype="2" fill="hold" nodeType="withEffect">
                                  <p:stCondLst>
                                    <p:cond delay="0"/>
                                  </p:stCondLst>
                                  <p:childTnLst>
                                    <p:set>
                                      <p:cBhvr>
                                        <p:cTn id="36" dur="1" fill="hold">
                                          <p:stCondLst>
                                            <p:cond delay="0"/>
                                          </p:stCondLst>
                                        </p:cTn>
                                        <p:tgtEl>
                                          <p:spTgt spid="263207"/>
                                        </p:tgtEl>
                                        <p:attrNameLst>
                                          <p:attrName>style.visibility</p:attrName>
                                        </p:attrNameLst>
                                      </p:cBhvr>
                                      <p:to>
                                        <p:strVal val="visible"/>
                                      </p:to>
                                    </p:set>
                                    <p:animEffect transition="in" filter="wipe(right)">
                                      <p:cBhvr>
                                        <p:cTn id="37" dur="2000"/>
                                        <p:tgtEl>
                                          <p:spTgt spid="263207"/>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263179"/>
                                        </p:tgtEl>
                                        <p:attrNameLst>
                                          <p:attrName>style.visibility</p:attrName>
                                        </p:attrNameLst>
                                      </p:cBhvr>
                                      <p:to>
                                        <p:strVal val="visible"/>
                                      </p:to>
                                    </p:set>
                                    <p:animEffect transition="in" filter="wipe(left)">
                                      <p:cBhvr>
                                        <p:cTn id="40" dur="500"/>
                                        <p:tgtEl>
                                          <p:spTgt spid="263179"/>
                                        </p:tgtEl>
                                      </p:cBhvr>
                                    </p:animEffect>
                                  </p:childTnLst>
                                </p:cTn>
                              </p:par>
                              <p:par>
                                <p:cTn id="41" presetID="22" presetClass="entr" presetSubtype="8" fill="hold" grpId="0" nodeType="withEffect">
                                  <p:stCondLst>
                                    <p:cond delay="500"/>
                                  </p:stCondLst>
                                  <p:childTnLst>
                                    <p:set>
                                      <p:cBhvr>
                                        <p:cTn id="42" dur="1" fill="hold">
                                          <p:stCondLst>
                                            <p:cond delay="0"/>
                                          </p:stCondLst>
                                        </p:cTn>
                                        <p:tgtEl>
                                          <p:spTgt spid="263178"/>
                                        </p:tgtEl>
                                        <p:attrNameLst>
                                          <p:attrName>style.visibility</p:attrName>
                                        </p:attrNameLst>
                                      </p:cBhvr>
                                      <p:to>
                                        <p:strVal val="visible"/>
                                      </p:to>
                                    </p:set>
                                    <p:animEffect transition="in" filter="wipe(left)">
                                      <p:cBhvr>
                                        <p:cTn id="43" dur="500"/>
                                        <p:tgtEl>
                                          <p:spTgt spid="263178"/>
                                        </p:tgtEl>
                                      </p:cBhvr>
                                    </p:animEffect>
                                  </p:childTnLst>
                                </p:cTn>
                              </p:par>
                              <p:par>
                                <p:cTn id="44" presetID="22" presetClass="entr" presetSubtype="8" fill="hold" grpId="0" nodeType="withEffect">
                                  <p:stCondLst>
                                    <p:cond delay="1000"/>
                                  </p:stCondLst>
                                  <p:childTnLst>
                                    <p:set>
                                      <p:cBhvr>
                                        <p:cTn id="45" dur="1" fill="hold">
                                          <p:stCondLst>
                                            <p:cond delay="0"/>
                                          </p:stCondLst>
                                        </p:cTn>
                                        <p:tgtEl>
                                          <p:spTgt spid="263177"/>
                                        </p:tgtEl>
                                        <p:attrNameLst>
                                          <p:attrName>style.visibility</p:attrName>
                                        </p:attrNameLst>
                                      </p:cBhvr>
                                      <p:to>
                                        <p:strVal val="visible"/>
                                      </p:to>
                                    </p:set>
                                    <p:animEffect transition="in" filter="wipe(left)">
                                      <p:cBhvr>
                                        <p:cTn id="46" dur="500"/>
                                        <p:tgtEl>
                                          <p:spTgt spid="263177"/>
                                        </p:tgtEl>
                                      </p:cBhvr>
                                    </p:animEffect>
                                  </p:childTnLst>
                                </p:cTn>
                              </p:par>
                              <p:par>
                                <p:cTn id="47" presetID="22" presetClass="entr" presetSubtype="8" fill="hold" grpId="0" nodeType="withEffect">
                                  <p:stCondLst>
                                    <p:cond delay="1500"/>
                                  </p:stCondLst>
                                  <p:childTnLst>
                                    <p:set>
                                      <p:cBhvr>
                                        <p:cTn id="48" dur="1" fill="hold">
                                          <p:stCondLst>
                                            <p:cond delay="0"/>
                                          </p:stCondLst>
                                        </p:cTn>
                                        <p:tgtEl>
                                          <p:spTgt spid="263176"/>
                                        </p:tgtEl>
                                        <p:attrNameLst>
                                          <p:attrName>style.visibility</p:attrName>
                                        </p:attrNameLst>
                                      </p:cBhvr>
                                      <p:to>
                                        <p:strVal val="visible"/>
                                      </p:to>
                                    </p:set>
                                    <p:animEffect transition="in" filter="wipe(left)">
                                      <p:cBhvr>
                                        <p:cTn id="49" dur="500"/>
                                        <p:tgtEl>
                                          <p:spTgt spid="263176"/>
                                        </p:tgtEl>
                                      </p:cBhvr>
                                    </p:animEffect>
                                  </p:childTnLst>
                                </p:cTn>
                              </p:par>
                            </p:childTnLst>
                          </p:cTn>
                        </p:par>
                        <p:par>
                          <p:cTn id="50" fill="hold" nodeType="withGroup">
                            <p:stCondLst>
                              <p:cond delay="2000"/>
                            </p:stCondLst>
                            <p:childTnLst>
                              <p:par>
                                <p:cTn id="51" presetID="22" presetClass="entr" presetSubtype="2" fill="hold" nodeType="afterEffect">
                                  <p:stCondLst>
                                    <p:cond delay="0"/>
                                  </p:stCondLst>
                                  <p:childTnLst>
                                    <p:set>
                                      <p:cBhvr>
                                        <p:cTn id="52" dur="1" fill="hold">
                                          <p:stCondLst>
                                            <p:cond delay="0"/>
                                          </p:stCondLst>
                                        </p:cTn>
                                        <p:tgtEl>
                                          <p:spTgt spid="263219"/>
                                        </p:tgtEl>
                                        <p:attrNameLst>
                                          <p:attrName>style.visibility</p:attrName>
                                        </p:attrNameLst>
                                      </p:cBhvr>
                                      <p:to>
                                        <p:strVal val="visible"/>
                                      </p:to>
                                    </p:set>
                                    <p:animEffect transition="in" filter="wipe(right)">
                                      <p:cBhvr>
                                        <p:cTn id="53" dur="500"/>
                                        <p:tgtEl>
                                          <p:spTgt spid="263219"/>
                                        </p:tgtEl>
                                      </p:cBhvr>
                                    </p:animEffect>
                                  </p:childTnLst>
                                </p:cTn>
                              </p:par>
                              <p:par>
                                <p:cTn id="54" presetID="22" presetClass="entr" presetSubtype="8" fill="hold" nodeType="withEffect">
                                  <p:stCondLst>
                                    <p:cond delay="0"/>
                                  </p:stCondLst>
                                  <p:childTnLst>
                                    <p:set>
                                      <p:cBhvr>
                                        <p:cTn id="55" dur="1" fill="hold">
                                          <p:stCondLst>
                                            <p:cond delay="0"/>
                                          </p:stCondLst>
                                        </p:cTn>
                                        <p:tgtEl>
                                          <p:spTgt spid="263220"/>
                                        </p:tgtEl>
                                        <p:attrNameLst>
                                          <p:attrName>style.visibility</p:attrName>
                                        </p:attrNameLst>
                                      </p:cBhvr>
                                      <p:to>
                                        <p:strVal val="visible"/>
                                      </p:to>
                                    </p:set>
                                    <p:animEffect transition="in" filter="wipe(left)">
                                      <p:cBhvr>
                                        <p:cTn id="56" dur="500"/>
                                        <p:tgtEl>
                                          <p:spTgt spid="263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176" grpId="0" animBg="1"/>
      <p:bldP spid="263177" grpId="0" animBg="1"/>
      <p:bldP spid="263178" grpId="0" animBg="1"/>
      <p:bldP spid="263179" grpId="0" animBg="1"/>
      <p:bldP spid="263181" grpId="0" animBg="1"/>
      <p:bldP spid="263182" grpId="0" animBg="1"/>
      <p:bldP spid="263183" grpId="0" animBg="1"/>
      <p:bldP spid="263184" grpId="0" animBg="1"/>
      <p:bldP spid="263194" grpId="0" animBg="1"/>
      <p:bldP spid="26319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Preventing DNA Shortening</a:t>
            </a:r>
            <a:endParaRPr lang="en-US" dirty="0"/>
          </a:p>
        </p:txBody>
      </p:sp>
      <p:sp>
        <p:nvSpPr>
          <p:cNvPr id="4" name="Content Placeholder 3"/>
          <p:cNvSpPr>
            <a:spLocks noGrp="1"/>
          </p:cNvSpPr>
          <p:nvPr>
            <p:ph idx="1"/>
          </p:nvPr>
        </p:nvSpPr>
        <p:spPr/>
        <p:txBody>
          <a:bodyPr/>
          <a:lstStyle/>
          <a:p>
            <a:r>
              <a:rPr lang="en-US" dirty="0" smtClean="0"/>
              <a:t>DNA polymerase cannot copy the entire 3’ end of the chromosome</a:t>
            </a:r>
          </a:p>
          <a:p>
            <a:r>
              <a:rPr lang="en-US" dirty="0" smtClean="0"/>
              <a:t>Chromosome become shorter every time they are replicated</a:t>
            </a:r>
          </a:p>
          <a:p>
            <a:r>
              <a:rPr lang="en-US" dirty="0" smtClean="0"/>
              <a:t>Eventually, chromosome shortening eliminates vital genes</a:t>
            </a:r>
          </a:p>
          <a:p>
            <a:r>
              <a:rPr lang="en-US" dirty="0" smtClean="0"/>
              <a:t>The ribonucleoprotein telomerase adds repetitive bases to the telomere before DNA replication</a:t>
            </a:r>
            <a:endParaRPr lang="en-US" dirty="0"/>
          </a:p>
        </p:txBody>
      </p:sp>
    </p:spTree>
    <p:extLst>
      <p:ext uri="{BB962C8B-B14F-4D97-AF65-F5344CB8AC3E}">
        <p14:creationId xmlns:p14="http://schemas.microsoft.com/office/powerpoint/2010/main" val="1914671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p:cTn id="14"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 calcmode="lin" valueType="num">
                                      <p:cBhvr>
                                        <p:cTn id="21"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4">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 calcmode="lin" valueType="num">
                                      <p:cBhvr>
                                        <p:cTn id="28"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4">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ecoming the Gods.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5"/>
          <a:srcRect l="12529" t="12378" r="12605" b="12494"/>
          <a:stretch/>
        </p:blipFill>
        <p:spPr>
          <a:xfrm>
            <a:off x="0" y="1500305"/>
            <a:ext cx="9144000" cy="5157669"/>
          </a:xfrm>
        </p:spPr>
      </p:pic>
      <p:sp>
        <p:nvSpPr>
          <p:cNvPr id="3" name="Title 2"/>
          <p:cNvSpPr>
            <a:spLocks noGrp="1"/>
          </p:cNvSpPr>
          <p:nvPr>
            <p:ph type="title"/>
          </p:nvPr>
        </p:nvSpPr>
        <p:spPr/>
        <p:txBody>
          <a:bodyPr/>
          <a:lstStyle/>
          <a:p>
            <a:r>
              <a:rPr lang="en-US" dirty="0" smtClean="0"/>
              <a:t>Physicist Michio Kaku</a:t>
            </a:r>
            <a:endParaRPr lang="en-US" dirty="0"/>
          </a:p>
        </p:txBody>
      </p:sp>
      <p:sp>
        <p:nvSpPr>
          <p:cNvPr id="2" name="TextBox 1"/>
          <p:cNvSpPr txBox="1"/>
          <p:nvPr/>
        </p:nvSpPr>
        <p:spPr>
          <a:xfrm>
            <a:off x="0" y="3912748"/>
            <a:ext cx="9007813" cy="954107"/>
          </a:xfrm>
          <a:prstGeom prst="rect">
            <a:avLst/>
          </a:prstGeom>
          <a:noFill/>
        </p:spPr>
        <p:txBody>
          <a:bodyPr wrap="square" rtlCol="0">
            <a:spAutoFit/>
          </a:bodyPr>
          <a:lstStyle/>
          <a:p>
            <a:r>
              <a:rPr lang="en-US" sz="2800" b="1" dirty="0">
                <a:effectLst>
                  <a:outerShdw blurRad="50800" dist="38100" dir="2700000" algn="tl" rotWithShape="0">
                    <a:prstClr val="black">
                      <a:alpha val="40000"/>
                    </a:prstClr>
                  </a:outerShdw>
                </a:effectLst>
              </a:rPr>
              <a:t>"</a:t>
            </a:r>
            <a:r>
              <a:rPr lang="en-US" sz="2800" b="1" dirty="0" smtClean="0">
                <a:effectLst>
                  <a:outerShdw blurRad="50800" dist="38100" dir="2700000" algn="tl" rotWithShape="0">
                    <a:prstClr val="black">
                      <a:alpha val="40000"/>
                    </a:prstClr>
                  </a:outerShdw>
                </a:effectLst>
              </a:rPr>
              <a:t>For </a:t>
            </a:r>
            <a:r>
              <a:rPr lang="en-US" sz="2800" b="1" dirty="0">
                <a:effectLst>
                  <a:outerShdw blurRad="50800" dist="38100" dir="2700000" algn="tl" rotWithShape="0">
                    <a:prstClr val="black">
                      <a:alpha val="40000"/>
                    </a:prstClr>
                  </a:outerShdw>
                </a:effectLst>
              </a:rPr>
              <a:t>God knows that in the day you eat from it your eyes will be opened, and you will be like </a:t>
            </a:r>
            <a:r>
              <a:rPr lang="en-US" sz="2800" b="1" dirty="0" smtClean="0">
                <a:effectLst>
                  <a:outerShdw blurRad="50800" dist="38100" dir="2700000" algn="tl" rotWithShape="0">
                    <a:prstClr val="black">
                      <a:alpha val="40000"/>
                    </a:prstClr>
                  </a:outerShdw>
                </a:effectLst>
              </a:rPr>
              <a:t>God..." (Genesis 3:5)</a:t>
            </a:r>
            <a:endParaRPr lang="en-US" sz="2800" b="1" dirty="0">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1447907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420"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12" fill="hold" display="0">
                  <p:stCondLst>
                    <p:cond delay="indefinite"/>
                  </p:stCondLst>
                </p:cTn>
                <p:tgtEl>
                  <p:spTgt spid="5"/>
                </p:tgtEl>
              </p:cMediaNode>
            </p:video>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5"/>
                                        </p:tgtEl>
                                      </p:cBhvr>
                                    </p:cmd>
                                  </p:childTnLst>
                                </p:cTn>
                              </p:par>
                            </p:childTnLst>
                          </p:cTn>
                        </p:par>
                      </p:childTnLst>
                    </p:cTn>
                  </p:par>
                </p:childTnLst>
              </p:cTn>
              <p:nextCondLst>
                <p:cond evt="onClick" delay="0">
                  <p:tgtEl>
                    <p:spTgt spid="5"/>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Oval 249"/>
          <p:cNvSpPr/>
          <p:nvPr/>
        </p:nvSpPr>
        <p:spPr>
          <a:xfrm rot="16200000">
            <a:off x="6347631" y="2364276"/>
            <a:ext cx="2387026" cy="2983604"/>
          </a:xfrm>
          <a:prstGeom prst="ellipse">
            <a:avLst/>
          </a:prstGeom>
          <a:gradFill flip="none" rotWithShape="1">
            <a:gsLst>
              <a:gs pos="0">
                <a:schemeClr val="accent4">
                  <a:lumMod val="60000"/>
                  <a:lumOff val="40000"/>
                </a:schemeClr>
              </a:gs>
              <a:gs pos="50000">
                <a:schemeClr val="accent4"/>
              </a:gs>
              <a:gs pos="100000">
                <a:schemeClr val="accent4">
                  <a:lumMod val="75000"/>
                </a:schemeClr>
              </a:gs>
            </a:gsLst>
            <a:path path="rect">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073" name="Group 3072"/>
          <p:cNvGrpSpPr/>
          <p:nvPr/>
        </p:nvGrpSpPr>
        <p:grpSpPr>
          <a:xfrm>
            <a:off x="4097020" y="2681224"/>
            <a:ext cx="2978237" cy="2297617"/>
            <a:chOff x="4097020" y="1077813"/>
            <a:chExt cx="2978237" cy="2297617"/>
          </a:xfrm>
        </p:grpSpPr>
        <p:sp>
          <p:nvSpPr>
            <p:cNvPr id="88" name="Oval 87"/>
            <p:cNvSpPr/>
            <p:nvPr/>
          </p:nvSpPr>
          <p:spPr>
            <a:xfrm>
              <a:off x="4099045" y="1077813"/>
              <a:ext cx="2974186" cy="2297617"/>
            </a:xfrm>
            <a:prstGeom prst="ellipse">
              <a:avLst/>
            </a:prstGeom>
            <a:gradFill flip="none" rotWithShape="1">
              <a:gsLst>
                <a:gs pos="0">
                  <a:schemeClr val="accent1">
                    <a:lumMod val="60000"/>
                    <a:lumOff val="40000"/>
                  </a:schemeClr>
                </a:gs>
                <a:gs pos="50000">
                  <a:schemeClr val="accent1">
                    <a:lumMod val="75000"/>
                    <a:shade val="67500"/>
                    <a:satMod val="115000"/>
                  </a:schemeClr>
                </a:gs>
                <a:gs pos="100000">
                  <a:schemeClr val="accent1">
                    <a:lumMod val="50000"/>
                  </a:schemeClr>
                </a:gs>
              </a:gsLst>
              <a:path path="circle">
                <a:fillToRect l="50000" t="50000" r="50000" b="50000"/>
              </a:path>
              <a:tileRect/>
            </a:gra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072" name="Group 3071"/>
            <p:cNvGrpSpPr/>
            <p:nvPr/>
          </p:nvGrpSpPr>
          <p:grpSpPr>
            <a:xfrm>
              <a:off x="4494275" y="2093041"/>
              <a:ext cx="2238786" cy="501298"/>
              <a:chOff x="4494275" y="2093041"/>
              <a:chExt cx="2238786" cy="501298"/>
            </a:xfrm>
          </p:grpSpPr>
          <p:sp>
            <p:nvSpPr>
              <p:cNvPr id="190" name="Freeform 189"/>
              <p:cNvSpPr/>
              <p:nvPr/>
            </p:nvSpPr>
            <p:spPr>
              <a:xfrm>
                <a:off x="6562552" y="2093041"/>
                <a:ext cx="164592" cy="402336"/>
              </a:xfrm>
              <a:custGeom>
                <a:avLst/>
                <a:gdLst>
                  <a:gd name="connsiteX0" fmla="*/ 0 w 169069"/>
                  <a:gd name="connsiteY0" fmla="*/ 319088 h 319088"/>
                  <a:gd name="connsiteX1" fmla="*/ 0 w 169069"/>
                  <a:gd name="connsiteY1" fmla="*/ 0 h 319088"/>
                  <a:gd name="connsiteX2" fmla="*/ 88106 w 169069"/>
                  <a:gd name="connsiteY2" fmla="*/ 88106 h 319088"/>
                  <a:gd name="connsiteX3" fmla="*/ 152400 w 169069"/>
                  <a:gd name="connsiteY3" fmla="*/ 23812 h 319088"/>
                  <a:gd name="connsiteX4" fmla="*/ 169069 w 169069"/>
                  <a:gd name="connsiteY4" fmla="*/ 7143 h 319088"/>
                  <a:gd name="connsiteX5" fmla="*/ 169069 w 169069"/>
                  <a:gd name="connsiteY5" fmla="*/ 319088 h 319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069" h="319088">
                    <a:moveTo>
                      <a:pt x="0" y="319088"/>
                    </a:moveTo>
                    <a:lnTo>
                      <a:pt x="0" y="0"/>
                    </a:lnTo>
                    <a:lnTo>
                      <a:pt x="88106" y="88106"/>
                    </a:lnTo>
                    <a:lnTo>
                      <a:pt x="152400" y="23812"/>
                    </a:lnTo>
                    <a:lnTo>
                      <a:pt x="169069" y="7143"/>
                    </a:lnTo>
                    <a:lnTo>
                      <a:pt x="169069" y="319088"/>
                    </a:lnTo>
                  </a:path>
                </a:pathLst>
              </a:custGeom>
              <a:solidFill>
                <a:schemeClr val="accent4">
                  <a:lumMod val="60000"/>
                  <a:lumOff val="40000"/>
                </a:schemeClr>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wrap="none" lIns="0" tIns="0" rIns="0" bIns="45720" rtlCol="0" anchor="b"/>
              <a:lstStyle/>
              <a:p>
                <a:pPr algn="ctr"/>
                <a:r>
                  <a:rPr lang="en-US" sz="1600" b="1" dirty="0" smtClean="0">
                    <a:effectLst>
                      <a:outerShdw blurRad="38100" dist="38100" dir="2700000" algn="tl">
                        <a:srgbClr val="000000">
                          <a:alpha val="43137"/>
                        </a:srgbClr>
                      </a:outerShdw>
                    </a:effectLst>
                    <a:latin typeface="Arial" pitchFamily="34" charset="0"/>
                    <a:cs typeface="Arial" pitchFamily="34" charset="0"/>
                  </a:rPr>
                  <a:t>C</a:t>
                </a:r>
                <a:endParaRPr lang="en-US" sz="2000" b="1" dirty="0">
                  <a:effectLst>
                    <a:outerShdw blurRad="38100" dist="38100" dir="2700000" algn="tl">
                      <a:srgbClr val="000000">
                        <a:alpha val="43137"/>
                      </a:srgbClr>
                    </a:outerShdw>
                  </a:effectLst>
                  <a:latin typeface="Arial" pitchFamily="34" charset="0"/>
                  <a:cs typeface="Arial" pitchFamily="34" charset="0"/>
                </a:endParaRPr>
              </a:p>
            </p:txBody>
          </p:sp>
          <p:sp>
            <p:nvSpPr>
              <p:cNvPr id="191" name="Freeform 190"/>
              <p:cNvSpPr/>
              <p:nvPr/>
            </p:nvSpPr>
            <p:spPr>
              <a:xfrm>
                <a:off x="4494275" y="2093041"/>
                <a:ext cx="164592" cy="402336"/>
              </a:xfrm>
              <a:custGeom>
                <a:avLst/>
                <a:gdLst>
                  <a:gd name="connsiteX0" fmla="*/ 0 w 169069"/>
                  <a:gd name="connsiteY0" fmla="*/ 319088 h 319088"/>
                  <a:gd name="connsiteX1" fmla="*/ 0 w 169069"/>
                  <a:gd name="connsiteY1" fmla="*/ 0 h 319088"/>
                  <a:gd name="connsiteX2" fmla="*/ 88106 w 169069"/>
                  <a:gd name="connsiteY2" fmla="*/ 88106 h 319088"/>
                  <a:gd name="connsiteX3" fmla="*/ 152400 w 169069"/>
                  <a:gd name="connsiteY3" fmla="*/ 23812 h 319088"/>
                  <a:gd name="connsiteX4" fmla="*/ 169069 w 169069"/>
                  <a:gd name="connsiteY4" fmla="*/ 7143 h 319088"/>
                  <a:gd name="connsiteX5" fmla="*/ 169069 w 169069"/>
                  <a:gd name="connsiteY5" fmla="*/ 319088 h 319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069" h="319088">
                    <a:moveTo>
                      <a:pt x="0" y="319088"/>
                    </a:moveTo>
                    <a:lnTo>
                      <a:pt x="0" y="0"/>
                    </a:lnTo>
                    <a:lnTo>
                      <a:pt x="88106" y="88106"/>
                    </a:lnTo>
                    <a:lnTo>
                      <a:pt x="152400" y="23812"/>
                    </a:lnTo>
                    <a:lnTo>
                      <a:pt x="169069" y="7143"/>
                    </a:lnTo>
                    <a:lnTo>
                      <a:pt x="169069" y="319088"/>
                    </a:lnTo>
                  </a:path>
                </a:pathLst>
              </a:custGeom>
              <a:solidFill>
                <a:schemeClr val="accent4">
                  <a:lumMod val="60000"/>
                  <a:lumOff val="40000"/>
                </a:schemeClr>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wrap="none" lIns="0" tIns="0" rIns="0" bIns="45720" rtlCol="0" anchor="b"/>
              <a:lstStyle/>
              <a:p>
                <a:pPr algn="ctr"/>
                <a:r>
                  <a:rPr lang="en-US" sz="1600" b="1" dirty="0" smtClean="0">
                    <a:effectLst>
                      <a:outerShdw blurRad="38100" dist="38100" dir="2700000" algn="tl">
                        <a:srgbClr val="000000">
                          <a:alpha val="43137"/>
                        </a:srgbClr>
                      </a:outerShdw>
                    </a:effectLst>
                    <a:latin typeface="Arial" pitchFamily="34" charset="0"/>
                    <a:cs typeface="Arial" pitchFamily="34" charset="0"/>
                  </a:rPr>
                  <a:t>C</a:t>
                </a:r>
                <a:endParaRPr lang="en-US" sz="2000" b="1" dirty="0">
                  <a:effectLst>
                    <a:outerShdw blurRad="38100" dist="38100" dir="2700000" algn="tl">
                      <a:srgbClr val="000000">
                        <a:alpha val="43137"/>
                      </a:srgbClr>
                    </a:outerShdw>
                  </a:effectLst>
                  <a:latin typeface="Arial" pitchFamily="34" charset="0"/>
                  <a:cs typeface="Arial" pitchFamily="34" charset="0"/>
                </a:endParaRPr>
              </a:p>
            </p:txBody>
          </p:sp>
          <p:grpSp>
            <p:nvGrpSpPr>
              <p:cNvPr id="192" name="Group 191"/>
              <p:cNvGrpSpPr/>
              <p:nvPr/>
            </p:nvGrpSpPr>
            <p:grpSpPr>
              <a:xfrm>
                <a:off x="4681189" y="2093041"/>
                <a:ext cx="164592" cy="402336"/>
                <a:chOff x="1221492" y="-954096"/>
                <a:chExt cx="149360" cy="402336"/>
              </a:xfrm>
            </p:grpSpPr>
            <p:sp>
              <p:nvSpPr>
                <p:cNvPr id="193" name="Oval 11"/>
                <p:cNvSpPr/>
                <p:nvPr/>
              </p:nvSpPr>
              <p:spPr>
                <a:xfrm rot="10800000">
                  <a:off x="1224548" y="-954096"/>
                  <a:ext cx="146304" cy="402336"/>
                </a:xfrm>
                <a:custGeom>
                  <a:avLst/>
                  <a:gdLst>
                    <a:gd name="connsiteX0" fmla="*/ 0 w 154782"/>
                    <a:gd name="connsiteY0" fmla="*/ 77391 h 154782"/>
                    <a:gd name="connsiteX1" fmla="*/ 77391 w 154782"/>
                    <a:gd name="connsiteY1" fmla="*/ 0 h 154782"/>
                    <a:gd name="connsiteX2" fmla="*/ 154782 w 154782"/>
                    <a:gd name="connsiteY2" fmla="*/ 77391 h 154782"/>
                    <a:gd name="connsiteX3" fmla="*/ 77391 w 154782"/>
                    <a:gd name="connsiteY3" fmla="*/ 154782 h 154782"/>
                    <a:gd name="connsiteX4" fmla="*/ 0 w 154782"/>
                    <a:gd name="connsiteY4" fmla="*/ 77391 h 154782"/>
                    <a:gd name="connsiteX0" fmla="*/ 0 w 156707"/>
                    <a:gd name="connsiteY0" fmla="*/ 79983 h 157374"/>
                    <a:gd name="connsiteX1" fmla="*/ 77391 w 156707"/>
                    <a:gd name="connsiteY1" fmla="*/ 2592 h 157374"/>
                    <a:gd name="connsiteX2" fmla="*/ 128588 w 156707"/>
                    <a:gd name="connsiteY2" fmla="*/ 24024 h 157374"/>
                    <a:gd name="connsiteX3" fmla="*/ 154782 w 156707"/>
                    <a:gd name="connsiteY3" fmla="*/ 79983 h 157374"/>
                    <a:gd name="connsiteX4" fmla="*/ 77391 w 156707"/>
                    <a:gd name="connsiteY4" fmla="*/ 157374 h 157374"/>
                    <a:gd name="connsiteX5" fmla="*/ 0 w 156707"/>
                    <a:gd name="connsiteY5" fmla="*/ 79983 h 157374"/>
                    <a:gd name="connsiteX0" fmla="*/ 2236 w 158943"/>
                    <a:gd name="connsiteY0" fmla="*/ 79983 h 157374"/>
                    <a:gd name="connsiteX1" fmla="*/ 26049 w 158943"/>
                    <a:gd name="connsiteY1" fmla="*/ 21642 h 157374"/>
                    <a:gd name="connsiteX2" fmla="*/ 79627 w 158943"/>
                    <a:gd name="connsiteY2" fmla="*/ 2592 h 157374"/>
                    <a:gd name="connsiteX3" fmla="*/ 130824 w 158943"/>
                    <a:gd name="connsiteY3" fmla="*/ 24024 h 157374"/>
                    <a:gd name="connsiteX4" fmla="*/ 157018 w 158943"/>
                    <a:gd name="connsiteY4" fmla="*/ 79983 h 157374"/>
                    <a:gd name="connsiteX5" fmla="*/ 79627 w 158943"/>
                    <a:gd name="connsiteY5" fmla="*/ 157374 h 157374"/>
                    <a:gd name="connsiteX6" fmla="*/ 2236 w 158943"/>
                    <a:gd name="connsiteY6" fmla="*/ 79983 h 157374"/>
                    <a:gd name="connsiteX0" fmla="*/ 0 w 156707"/>
                    <a:gd name="connsiteY0" fmla="*/ 235389 h 312780"/>
                    <a:gd name="connsiteX1" fmla="*/ 0 w 156707"/>
                    <a:gd name="connsiteY1" fmla="*/ 835 h 312780"/>
                    <a:gd name="connsiteX2" fmla="*/ 77391 w 156707"/>
                    <a:gd name="connsiteY2" fmla="*/ 157998 h 312780"/>
                    <a:gd name="connsiteX3" fmla="*/ 128588 w 156707"/>
                    <a:gd name="connsiteY3" fmla="*/ 179430 h 312780"/>
                    <a:gd name="connsiteX4" fmla="*/ 154782 w 156707"/>
                    <a:gd name="connsiteY4" fmla="*/ 235389 h 312780"/>
                    <a:gd name="connsiteX5" fmla="*/ 77391 w 156707"/>
                    <a:gd name="connsiteY5" fmla="*/ 312780 h 312780"/>
                    <a:gd name="connsiteX6" fmla="*/ 0 w 156707"/>
                    <a:gd name="connsiteY6" fmla="*/ 235389 h 312780"/>
                    <a:gd name="connsiteX0" fmla="*/ 0 w 160554"/>
                    <a:gd name="connsiteY0" fmla="*/ 235254 h 312645"/>
                    <a:gd name="connsiteX1" fmla="*/ 0 w 160554"/>
                    <a:gd name="connsiteY1" fmla="*/ 700 h 312645"/>
                    <a:gd name="connsiteX2" fmla="*/ 77391 w 160554"/>
                    <a:gd name="connsiteY2" fmla="*/ 157863 h 312645"/>
                    <a:gd name="connsiteX3" fmla="*/ 150019 w 160554"/>
                    <a:gd name="connsiteY3" fmla="*/ 3083 h 312645"/>
                    <a:gd name="connsiteX4" fmla="*/ 154782 w 160554"/>
                    <a:gd name="connsiteY4" fmla="*/ 235254 h 312645"/>
                    <a:gd name="connsiteX5" fmla="*/ 77391 w 160554"/>
                    <a:gd name="connsiteY5" fmla="*/ 312645 h 312645"/>
                    <a:gd name="connsiteX6" fmla="*/ 0 w 160554"/>
                    <a:gd name="connsiteY6" fmla="*/ 235254 h 312645"/>
                    <a:gd name="connsiteX0" fmla="*/ 0 w 160554"/>
                    <a:gd name="connsiteY0" fmla="*/ 240375 h 317766"/>
                    <a:gd name="connsiteX1" fmla="*/ 0 w 160554"/>
                    <a:gd name="connsiteY1" fmla="*/ 5821 h 317766"/>
                    <a:gd name="connsiteX2" fmla="*/ 67866 w 160554"/>
                    <a:gd name="connsiteY2" fmla="*/ 5821 h 317766"/>
                    <a:gd name="connsiteX3" fmla="*/ 150019 w 160554"/>
                    <a:gd name="connsiteY3" fmla="*/ 8204 h 317766"/>
                    <a:gd name="connsiteX4" fmla="*/ 154782 w 160554"/>
                    <a:gd name="connsiteY4" fmla="*/ 240375 h 317766"/>
                    <a:gd name="connsiteX5" fmla="*/ 77391 w 160554"/>
                    <a:gd name="connsiteY5" fmla="*/ 317766 h 317766"/>
                    <a:gd name="connsiteX6" fmla="*/ 0 w 160554"/>
                    <a:gd name="connsiteY6" fmla="*/ 240375 h 317766"/>
                    <a:gd name="connsiteX0" fmla="*/ 6558 w 167112"/>
                    <a:gd name="connsiteY0" fmla="*/ 240375 h 317766"/>
                    <a:gd name="connsiteX1" fmla="*/ 6558 w 167112"/>
                    <a:gd name="connsiteY1" fmla="*/ 5821 h 317766"/>
                    <a:gd name="connsiteX2" fmla="*/ 74424 w 167112"/>
                    <a:gd name="connsiteY2" fmla="*/ 5821 h 317766"/>
                    <a:gd name="connsiteX3" fmla="*/ 156577 w 167112"/>
                    <a:gd name="connsiteY3" fmla="*/ 8204 h 317766"/>
                    <a:gd name="connsiteX4" fmla="*/ 161340 w 167112"/>
                    <a:gd name="connsiteY4" fmla="*/ 240375 h 317766"/>
                    <a:gd name="connsiteX5" fmla="*/ 83949 w 167112"/>
                    <a:gd name="connsiteY5" fmla="*/ 317766 h 317766"/>
                    <a:gd name="connsiteX6" fmla="*/ 6558 w 167112"/>
                    <a:gd name="connsiteY6" fmla="*/ 240375 h 317766"/>
                    <a:gd name="connsiteX0" fmla="*/ 6558 w 167112"/>
                    <a:gd name="connsiteY0" fmla="*/ 240375 h 317766"/>
                    <a:gd name="connsiteX1" fmla="*/ 6558 w 167112"/>
                    <a:gd name="connsiteY1" fmla="*/ 5821 h 317766"/>
                    <a:gd name="connsiteX2" fmla="*/ 74424 w 167112"/>
                    <a:gd name="connsiteY2" fmla="*/ 5821 h 317766"/>
                    <a:gd name="connsiteX3" fmla="*/ 156577 w 167112"/>
                    <a:gd name="connsiteY3" fmla="*/ 8204 h 317766"/>
                    <a:gd name="connsiteX4" fmla="*/ 161340 w 167112"/>
                    <a:gd name="connsiteY4" fmla="*/ 240375 h 317766"/>
                    <a:gd name="connsiteX5" fmla="*/ 83949 w 167112"/>
                    <a:gd name="connsiteY5" fmla="*/ 317766 h 317766"/>
                    <a:gd name="connsiteX6" fmla="*/ 6558 w 167112"/>
                    <a:gd name="connsiteY6" fmla="*/ 240375 h 317766"/>
                    <a:gd name="connsiteX0" fmla="*/ 6558 w 166140"/>
                    <a:gd name="connsiteY0" fmla="*/ 240375 h 317766"/>
                    <a:gd name="connsiteX1" fmla="*/ 6558 w 166140"/>
                    <a:gd name="connsiteY1" fmla="*/ 5821 h 317766"/>
                    <a:gd name="connsiteX2" fmla="*/ 74424 w 166140"/>
                    <a:gd name="connsiteY2" fmla="*/ 5821 h 317766"/>
                    <a:gd name="connsiteX3" fmla="*/ 156577 w 166140"/>
                    <a:gd name="connsiteY3" fmla="*/ 8204 h 317766"/>
                    <a:gd name="connsiteX4" fmla="*/ 161340 w 166140"/>
                    <a:gd name="connsiteY4" fmla="*/ 240375 h 317766"/>
                    <a:gd name="connsiteX5" fmla="*/ 83949 w 166140"/>
                    <a:gd name="connsiteY5" fmla="*/ 317766 h 317766"/>
                    <a:gd name="connsiteX6" fmla="*/ 6558 w 166140"/>
                    <a:gd name="connsiteY6" fmla="*/ 240375 h 317766"/>
                    <a:gd name="connsiteX0" fmla="*/ 6558 w 163554"/>
                    <a:gd name="connsiteY0" fmla="*/ 240375 h 317766"/>
                    <a:gd name="connsiteX1" fmla="*/ 6558 w 163554"/>
                    <a:gd name="connsiteY1" fmla="*/ 5821 h 317766"/>
                    <a:gd name="connsiteX2" fmla="*/ 74424 w 163554"/>
                    <a:gd name="connsiteY2" fmla="*/ 5821 h 317766"/>
                    <a:gd name="connsiteX3" fmla="*/ 156577 w 163554"/>
                    <a:gd name="connsiteY3" fmla="*/ 8204 h 317766"/>
                    <a:gd name="connsiteX4" fmla="*/ 161340 w 163554"/>
                    <a:gd name="connsiteY4" fmla="*/ 240375 h 317766"/>
                    <a:gd name="connsiteX5" fmla="*/ 83949 w 163554"/>
                    <a:gd name="connsiteY5" fmla="*/ 317766 h 317766"/>
                    <a:gd name="connsiteX6" fmla="*/ 6558 w 163554"/>
                    <a:gd name="connsiteY6" fmla="*/ 240375 h 317766"/>
                    <a:gd name="connsiteX0" fmla="*/ 6558 w 163554"/>
                    <a:gd name="connsiteY0" fmla="*/ 240375 h 317766"/>
                    <a:gd name="connsiteX1" fmla="*/ 6558 w 163554"/>
                    <a:gd name="connsiteY1" fmla="*/ 5821 h 317766"/>
                    <a:gd name="connsiteX2" fmla="*/ 74424 w 163554"/>
                    <a:gd name="connsiteY2" fmla="*/ 5821 h 317766"/>
                    <a:gd name="connsiteX3" fmla="*/ 156577 w 163554"/>
                    <a:gd name="connsiteY3" fmla="*/ 8204 h 317766"/>
                    <a:gd name="connsiteX4" fmla="*/ 161340 w 163554"/>
                    <a:gd name="connsiteY4" fmla="*/ 240375 h 317766"/>
                    <a:gd name="connsiteX5" fmla="*/ 83949 w 163554"/>
                    <a:gd name="connsiteY5" fmla="*/ 317766 h 317766"/>
                    <a:gd name="connsiteX6" fmla="*/ 6558 w 163554"/>
                    <a:gd name="connsiteY6" fmla="*/ 240375 h 317766"/>
                    <a:gd name="connsiteX0" fmla="*/ 6558 w 163554"/>
                    <a:gd name="connsiteY0" fmla="*/ 240003 h 317394"/>
                    <a:gd name="connsiteX1" fmla="*/ 6558 w 163554"/>
                    <a:gd name="connsiteY1" fmla="*/ 5449 h 317394"/>
                    <a:gd name="connsiteX2" fmla="*/ 74424 w 163554"/>
                    <a:gd name="connsiteY2" fmla="*/ 5449 h 317394"/>
                    <a:gd name="connsiteX3" fmla="*/ 156577 w 163554"/>
                    <a:gd name="connsiteY3" fmla="*/ 7832 h 317394"/>
                    <a:gd name="connsiteX4" fmla="*/ 161340 w 163554"/>
                    <a:gd name="connsiteY4" fmla="*/ 240003 h 317394"/>
                    <a:gd name="connsiteX5" fmla="*/ 83949 w 163554"/>
                    <a:gd name="connsiteY5" fmla="*/ 317394 h 317394"/>
                    <a:gd name="connsiteX6" fmla="*/ 6558 w 163554"/>
                    <a:gd name="connsiteY6" fmla="*/ 240003 h 317394"/>
                    <a:gd name="connsiteX0" fmla="*/ 6558 w 163554"/>
                    <a:gd name="connsiteY0" fmla="*/ 240003 h 317394"/>
                    <a:gd name="connsiteX1" fmla="*/ 6558 w 163554"/>
                    <a:gd name="connsiteY1" fmla="*/ 5449 h 317394"/>
                    <a:gd name="connsiteX2" fmla="*/ 74424 w 163554"/>
                    <a:gd name="connsiteY2" fmla="*/ 5449 h 317394"/>
                    <a:gd name="connsiteX3" fmla="*/ 156577 w 163554"/>
                    <a:gd name="connsiteY3" fmla="*/ 7832 h 317394"/>
                    <a:gd name="connsiteX4" fmla="*/ 161340 w 163554"/>
                    <a:gd name="connsiteY4" fmla="*/ 240003 h 317394"/>
                    <a:gd name="connsiteX5" fmla="*/ 83949 w 163554"/>
                    <a:gd name="connsiteY5" fmla="*/ 317394 h 317394"/>
                    <a:gd name="connsiteX6" fmla="*/ 6558 w 163554"/>
                    <a:gd name="connsiteY6" fmla="*/ 240003 h 317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554" h="317394">
                      <a:moveTo>
                        <a:pt x="6558" y="240003"/>
                      </a:moveTo>
                      <a:cubicBezTo>
                        <a:pt x="3185" y="185630"/>
                        <a:pt x="-6340" y="18347"/>
                        <a:pt x="6558" y="5449"/>
                      </a:cubicBezTo>
                      <a:cubicBezTo>
                        <a:pt x="19456" y="-7449"/>
                        <a:pt x="6590" y="6776"/>
                        <a:pt x="74424" y="5449"/>
                      </a:cubicBezTo>
                      <a:cubicBezTo>
                        <a:pt x="156677" y="3840"/>
                        <a:pt x="143679" y="-5066"/>
                        <a:pt x="156577" y="7832"/>
                      </a:cubicBezTo>
                      <a:cubicBezTo>
                        <a:pt x="169475" y="20730"/>
                        <a:pt x="160348" y="182059"/>
                        <a:pt x="161340" y="240003"/>
                      </a:cubicBezTo>
                      <a:cubicBezTo>
                        <a:pt x="162332" y="297947"/>
                        <a:pt x="126691" y="317394"/>
                        <a:pt x="83949" y="317394"/>
                      </a:cubicBezTo>
                      <a:cubicBezTo>
                        <a:pt x="41207" y="317394"/>
                        <a:pt x="9931" y="294376"/>
                        <a:pt x="6558" y="240003"/>
                      </a:cubicBezTo>
                      <a:close/>
                    </a:path>
                  </a:pathLst>
                </a:custGeom>
                <a:solidFill>
                  <a:schemeClr val="accent2"/>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horz" wrap="none" lIns="0" rIns="0" bIns="0" rtlCol="0" anchor="t" anchorCtr="0">
                  <a:flatTx/>
                </a:bodyPr>
                <a:lstStyle/>
                <a:p>
                  <a:pPr algn="ctr"/>
                  <a:endParaRPr lang="en-US" sz="2000" b="1" dirty="0">
                    <a:effectLst>
                      <a:outerShdw blurRad="38100" dist="38100" dir="2700000" algn="tl">
                        <a:srgbClr val="000000">
                          <a:alpha val="43137"/>
                        </a:srgbClr>
                      </a:outerShdw>
                    </a:effectLst>
                    <a:latin typeface="Arial" pitchFamily="34" charset="0"/>
                    <a:cs typeface="Arial" pitchFamily="34" charset="0"/>
                  </a:endParaRPr>
                </a:p>
              </p:txBody>
            </p:sp>
            <p:sp>
              <p:nvSpPr>
                <p:cNvPr id="194" name="TextBox 193"/>
                <p:cNvSpPr txBox="1"/>
                <p:nvPr/>
              </p:nvSpPr>
              <p:spPr>
                <a:xfrm>
                  <a:off x="1221492" y="-826811"/>
                  <a:ext cx="147476" cy="246221"/>
                </a:xfrm>
                <a:prstGeom prst="rect">
                  <a:avLst/>
                </a:prstGeom>
                <a:noFill/>
              </p:spPr>
              <p:txBody>
                <a:bodyPr wrap="none" lIns="0" tIns="0" rIns="0" bIns="0" rtlCol="0">
                  <a:spAutoFit/>
                </a:bodyPr>
                <a:lstStyle/>
                <a:p>
                  <a:pPr algn="ctr"/>
                  <a:r>
                    <a:rPr lang="en-US" sz="1600" b="1" dirty="0" smtClean="0">
                      <a:effectLst>
                        <a:outerShdw blurRad="38100" dist="38100" dir="2700000" algn="tl">
                          <a:srgbClr val="000000">
                            <a:alpha val="43137"/>
                          </a:srgbClr>
                        </a:outerShdw>
                      </a:effectLst>
                      <a:latin typeface="Arial" pitchFamily="34" charset="0"/>
                      <a:cs typeface="Arial" pitchFamily="34" charset="0"/>
                    </a:rPr>
                    <a:t>A</a:t>
                  </a:r>
                  <a:endParaRPr lang="en-US" sz="1600" b="1" dirty="0">
                    <a:effectLst>
                      <a:outerShdw blurRad="38100" dist="38100" dir="2700000" algn="tl">
                        <a:srgbClr val="000000">
                          <a:alpha val="43137"/>
                        </a:srgbClr>
                      </a:outerShdw>
                    </a:effectLst>
                    <a:latin typeface="Arial" pitchFamily="34" charset="0"/>
                    <a:cs typeface="Arial" pitchFamily="34" charset="0"/>
                  </a:endParaRPr>
                </a:p>
              </p:txBody>
            </p:sp>
          </p:grpSp>
          <p:grpSp>
            <p:nvGrpSpPr>
              <p:cNvPr id="195" name="Group 194"/>
              <p:cNvGrpSpPr/>
              <p:nvPr/>
            </p:nvGrpSpPr>
            <p:grpSpPr>
              <a:xfrm>
                <a:off x="4871159" y="2093041"/>
                <a:ext cx="164592" cy="402336"/>
                <a:chOff x="1221492" y="-954096"/>
                <a:chExt cx="149360" cy="402336"/>
              </a:xfrm>
            </p:grpSpPr>
            <p:sp>
              <p:nvSpPr>
                <p:cNvPr id="196" name="Oval 11"/>
                <p:cNvSpPr/>
                <p:nvPr/>
              </p:nvSpPr>
              <p:spPr>
                <a:xfrm rot="10800000">
                  <a:off x="1224548" y="-954096"/>
                  <a:ext cx="146304" cy="402336"/>
                </a:xfrm>
                <a:custGeom>
                  <a:avLst/>
                  <a:gdLst>
                    <a:gd name="connsiteX0" fmla="*/ 0 w 154782"/>
                    <a:gd name="connsiteY0" fmla="*/ 77391 h 154782"/>
                    <a:gd name="connsiteX1" fmla="*/ 77391 w 154782"/>
                    <a:gd name="connsiteY1" fmla="*/ 0 h 154782"/>
                    <a:gd name="connsiteX2" fmla="*/ 154782 w 154782"/>
                    <a:gd name="connsiteY2" fmla="*/ 77391 h 154782"/>
                    <a:gd name="connsiteX3" fmla="*/ 77391 w 154782"/>
                    <a:gd name="connsiteY3" fmla="*/ 154782 h 154782"/>
                    <a:gd name="connsiteX4" fmla="*/ 0 w 154782"/>
                    <a:gd name="connsiteY4" fmla="*/ 77391 h 154782"/>
                    <a:gd name="connsiteX0" fmla="*/ 0 w 156707"/>
                    <a:gd name="connsiteY0" fmla="*/ 79983 h 157374"/>
                    <a:gd name="connsiteX1" fmla="*/ 77391 w 156707"/>
                    <a:gd name="connsiteY1" fmla="*/ 2592 h 157374"/>
                    <a:gd name="connsiteX2" fmla="*/ 128588 w 156707"/>
                    <a:gd name="connsiteY2" fmla="*/ 24024 h 157374"/>
                    <a:gd name="connsiteX3" fmla="*/ 154782 w 156707"/>
                    <a:gd name="connsiteY3" fmla="*/ 79983 h 157374"/>
                    <a:gd name="connsiteX4" fmla="*/ 77391 w 156707"/>
                    <a:gd name="connsiteY4" fmla="*/ 157374 h 157374"/>
                    <a:gd name="connsiteX5" fmla="*/ 0 w 156707"/>
                    <a:gd name="connsiteY5" fmla="*/ 79983 h 157374"/>
                    <a:gd name="connsiteX0" fmla="*/ 2236 w 158943"/>
                    <a:gd name="connsiteY0" fmla="*/ 79983 h 157374"/>
                    <a:gd name="connsiteX1" fmla="*/ 26049 w 158943"/>
                    <a:gd name="connsiteY1" fmla="*/ 21642 h 157374"/>
                    <a:gd name="connsiteX2" fmla="*/ 79627 w 158943"/>
                    <a:gd name="connsiteY2" fmla="*/ 2592 h 157374"/>
                    <a:gd name="connsiteX3" fmla="*/ 130824 w 158943"/>
                    <a:gd name="connsiteY3" fmla="*/ 24024 h 157374"/>
                    <a:gd name="connsiteX4" fmla="*/ 157018 w 158943"/>
                    <a:gd name="connsiteY4" fmla="*/ 79983 h 157374"/>
                    <a:gd name="connsiteX5" fmla="*/ 79627 w 158943"/>
                    <a:gd name="connsiteY5" fmla="*/ 157374 h 157374"/>
                    <a:gd name="connsiteX6" fmla="*/ 2236 w 158943"/>
                    <a:gd name="connsiteY6" fmla="*/ 79983 h 157374"/>
                    <a:gd name="connsiteX0" fmla="*/ 0 w 156707"/>
                    <a:gd name="connsiteY0" fmla="*/ 235389 h 312780"/>
                    <a:gd name="connsiteX1" fmla="*/ 0 w 156707"/>
                    <a:gd name="connsiteY1" fmla="*/ 835 h 312780"/>
                    <a:gd name="connsiteX2" fmla="*/ 77391 w 156707"/>
                    <a:gd name="connsiteY2" fmla="*/ 157998 h 312780"/>
                    <a:gd name="connsiteX3" fmla="*/ 128588 w 156707"/>
                    <a:gd name="connsiteY3" fmla="*/ 179430 h 312780"/>
                    <a:gd name="connsiteX4" fmla="*/ 154782 w 156707"/>
                    <a:gd name="connsiteY4" fmla="*/ 235389 h 312780"/>
                    <a:gd name="connsiteX5" fmla="*/ 77391 w 156707"/>
                    <a:gd name="connsiteY5" fmla="*/ 312780 h 312780"/>
                    <a:gd name="connsiteX6" fmla="*/ 0 w 156707"/>
                    <a:gd name="connsiteY6" fmla="*/ 235389 h 312780"/>
                    <a:gd name="connsiteX0" fmla="*/ 0 w 160554"/>
                    <a:gd name="connsiteY0" fmla="*/ 235254 h 312645"/>
                    <a:gd name="connsiteX1" fmla="*/ 0 w 160554"/>
                    <a:gd name="connsiteY1" fmla="*/ 700 h 312645"/>
                    <a:gd name="connsiteX2" fmla="*/ 77391 w 160554"/>
                    <a:gd name="connsiteY2" fmla="*/ 157863 h 312645"/>
                    <a:gd name="connsiteX3" fmla="*/ 150019 w 160554"/>
                    <a:gd name="connsiteY3" fmla="*/ 3083 h 312645"/>
                    <a:gd name="connsiteX4" fmla="*/ 154782 w 160554"/>
                    <a:gd name="connsiteY4" fmla="*/ 235254 h 312645"/>
                    <a:gd name="connsiteX5" fmla="*/ 77391 w 160554"/>
                    <a:gd name="connsiteY5" fmla="*/ 312645 h 312645"/>
                    <a:gd name="connsiteX6" fmla="*/ 0 w 160554"/>
                    <a:gd name="connsiteY6" fmla="*/ 235254 h 312645"/>
                    <a:gd name="connsiteX0" fmla="*/ 0 w 160554"/>
                    <a:gd name="connsiteY0" fmla="*/ 240375 h 317766"/>
                    <a:gd name="connsiteX1" fmla="*/ 0 w 160554"/>
                    <a:gd name="connsiteY1" fmla="*/ 5821 h 317766"/>
                    <a:gd name="connsiteX2" fmla="*/ 67866 w 160554"/>
                    <a:gd name="connsiteY2" fmla="*/ 5821 h 317766"/>
                    <a:gd name="connsiteX3" fmla="*/ 150019 w 160554"/>
                    <a:gd name="connsiteY3" fmla="*/ 8204 h 317766"/>
                    <a:gd name="connsiteX4" fmla="*/ 154782 w 160554"/>
                    <a:gd name="connsiteY4" fmla="*/ 240375 h 317766"/>
                    <a:gd name="connsiteX5" fmla="*/ 77391 w 160554"/>
                    <a:gd name="connsiteY5" fmla="*/ 317766 h 317766"/>
                    <a:gd name="connsiteX6" fmla="*/ 0 w 160554"/>
                    <a:gd name="connsiteY6" fmla="*/ 240375 h 317766"/>
                    <a:gd name="connsiteX0" fmla="*/ 6558 w 167112"/>
                    <a:gd name="connsiteY0" fmla="*/ 240375 h 317766"/>
                    <a:gd name="connsiteX1" fmla="*/ 6558 w 167112"/>
                    <a:gd name="connsiteY1" fmla="*/ 5821 h 317766"/>
                    <a:gd name="connsiteX2" fmla="*/ 74424 w 167112"/>
                    <a:gd name="connsiteY2" fmla="*/ 5821 h 317766"/>
                    <a:gd name="connsiteX3" fmla="*/ 156577 w 167112"/>
                    <a:gd name="connsiteY3" fmla="*/ 8204 h 317766"/>
                    <a:gd name="connsiteX4" fmla="*/ 161340 w 167112"/>
                    <a:gd name="connsiteY4" fmla="*/ 240375 h 317766"/>
                    <a:gd name="connsiteX5" fmla="*/ 83949 w 167112"/>
                    <a:gd name="connsiteY5" fmla="*/ 317766 h 317766"/>
                    <a:gd name="connsiteX6" fmla="*/ 6558 w 167112"/>
                    <a:gd name="connsiteY6" fmla="*/ 240375 h 317766"/>
                    <a:gd name="connsiteX0" fmla="*/ 6558 w 167112"/>
                    <a:gd name="connsiteY0" fmla="*/ 240375 h 317766"/>
                    <a:gd name="connsiteX1" fmla="*/ 6558 w 167112"/>
                    <a:gd name="connsiteY1" fmla="*/ 5821 h 317766"/>
                    <a:gd name="connsiteX2" fmla="*/ 74424 w 167112"/>
                    <a:gd name="connsiteY2" fmla="*/ 5821 h 317766"/>
                    <a:gd name="connsiteX3" fmla="*/ 156577 w 167112"/>
                    <a:gd name="connsiteY3" fmla="*/ 8204 h 317766"/>
                    <a:gd name="connsiteX4" fmla="*/ 161340 w 167112"/>
                    <a:gd name="connsiteY4" fmla="*/ 240375 h 317766"/>
                    <a:gd name="connsiteX5" fmla="*/ 83949 w 167112"/>
                    <a:gd name="connsiteY5" fmla="*/ 317766 h 317766"/>
                    <a:gd name="connsiteX6" fmla="*/ 6558 w 167112"/>
                    <a:gd name="connsiteY6" fmla="*/ 240375 h 317766"/>
                    <a:gd name="connsiteX0" fmla="*/ 6558 w 166140"/>
                    <a:gd name="connsiteY0" fmla="*/ 240375 h 317766"/>
                    <a:gd name="connsiteX1" fmla="*/ 6558 w 166140"/>
                    <a:gd name="connsiteY1" fmla="*/ 5821 h 317766"/>
                    <a:gd name="connsiteX2" fmla="*/ 74424 w 166140"/>
                    <a:gd name="connsiteY2" fmla="*/ 5821 h 317766"/>
                    <a:gd name="connsiteX3" fmla="*/ 156577 w 166140"/>
                    <a:gd name="connsiteY3" fmla="*/ 8204 h 317766"/>
                    <a:gd name="connsiteX4" fmla="*/ 161340 w 166140"/>
                    <a:gd name="connsiteY4" fmla="*/ 240375 h 317766"/>
                    <a:gd name="connsiteX5" fmla="*/ 83949 w 166140"/>
                    <a:gd name="connsiteY5" fmla="*/ 317766 h 317766"/>
                    <a:gd name="connsiteX6" fmla="*/ 6558 w 166140"/>
                    <a:gd name="connsiteY6" fmla="*/ 240375 h 317766"/>
                    <a:gd name="connsiteX0" fmla="*/ 6558 w 163554"/>
                    <a:gd name="connsiteY0" fmla="*/ 240375 h 317766"/>
                    <a:gd name="connsiteX1" fmla="*/ 6558 w 163554"/>
                    <a:gd name="connsiteY1" fmla="*/ 5821 h 317766"/>
                    <a:gd name="connsiteX2" fmla="*/ 74424 w 163554"/>
                    <a:gd name="connsiteY2" fmla="*/ 5821 h 317766"/>
                    <a:gd name="connsiteX3" fmla="*/ 156577 w 163554"/>
                    <a:gd name="connsiteY3" fmla="*/ 8204 h 317766"/>
                    <a:gd name="connsiteX4" fmla="*/ 161340 w 163554"/>
                    <a:gd name="connsiteY4" fmla="*/ 240375 h 317766"/>
                    <a:gd name="connsiteX5" fmla="*/ 83949 w 163554"/>
                    <a:gd name="connsiteY5" fmla="*/ 317766 h 317766"/>
                    <a:gd name="connsiteX6" fmla="*/ 6558 w 163554"/>
                    <a:gd name="connsiteY6" fmla="*/ 240375 h 317766"/>
                    <a:gd name="connsiteX0" fmla="*/ 6558 w 163554"/>
                    <a:gd name="connsiteY0" fmla="*/ 240375 h 317766"/>
                    <a:gd name="connsiteX1" fmla="*/ 6558 w 163554"/>
                    <a:gd name="connsiteY1" fmla="*/ 5821 h 317766"/>
                    <a:gd name="connsiteX2" fmla="*/ 74424 w 163554"/>
                    <a:gd name="connsiteY2" fmla="*/ 5821 h 317766"/>
                    <a:gd name="connsiteX3" fmla="*/ 156577 w 163554"/>
                    <a:gd name="connsiteY3" fmla="*/ 8204 h 317766"/>
                    <a:gd name="connsiteX4" fmla="*/ 161340 w 163554"/>
                    <a:gd name="connsiteY4" fmla="*/ 240375 h 317766"/>
                    <a:gd name="connsiteX5" fmla="*/ 83949 w 163554"/>
                    <a:gd name="connsiteY5" fmla="*/ 317766 h 317766"/>
                    <a:gd name="connsiteX6" fmla="*/ 6558 w 163554"/>
                    <a:gd name="connsiteY6" fmla="*/ 240375 h 317766"/>
                    <a:gd name="connsiteX0" fmla="*/ 6558 w 163554"/>
                    <a:gd name="connsiteY0" fmla="*/ 240003 h 317394"/>
                    <a:gd name="connsiteX1" fmla="*/ 6558 w 163554"/>
                    <a:gd name="connsiteY1" fmla="*/ 5449 h 317394"/>
                    <a:gd name="connsiteX2" fmla="*/ 74424 w 163554"/>
                    <a:gd name="connsiteY2" fmla="*/ 5449 h 317394"/>
                    <a:gd name="connsiteX3" fmla="*/ 156577 w 163554"/>
                    <a:gd name="connsiteY3" fmla="*/ 7832 h 317394"/>
                    <a:gd name="connsiteX4" fmla="*/ 161340 w 163554"/>
                    <a:gd name="connsiteY4" fmla="*/ 240003 h 317394"/>
                    <a:gd name="connsiteX5" fmla="*/ 83949 w 163554"/>
                    <a:gd name="connsiteY5" fmla="*/ 317394 h 317394"/>
                    <a:gd name="connsiteX6" fmla="*/ 6558 w 163554"/>
                    <a:gd name="connsiteY6" fmla="*/ 240003 h 317394"/>
                    <a:gd name="connsiteX0" fmla="*/ 6558 w 163554"/>
                    <a:gd name="connsiteY0" fmla="*/ 240003 h 317394"/>
                    <a:gd name="connsiteX1" fmla="*/ 6558 w 163554"/>
                    <a:gd name="connsiteY1" fmla="*/ 5449 h 317394"/>
                    <a:gd name="connsiteX2" fmla="*/ 74424 w 163554"/>
                    <a:gd name="connsiteY2" fmla="*/ 5449 h 317394"/>
                    <a:gd name="connsiteX3" fmla="*/ 156577 w 163554"/>
                    <a:gd name="connsiteY3" fmla="*/ 7832 h 317394"/>
                    <a:gd name="connsiteX4" fmla="*/ 161340 w 163554"/>
                    <a:gd name="connsiteY4" fmla="*/ 240003 h 317394"/>
                    <a:gd name="connsiteX5" fmla="*/ 83949 w 163554"/>
                    <a:gd name="connsiteY5" fmla="*/ 317394 h 317394"/>
                    <a:gd name="connsiteX6" fmla="*/ 6558 w 163554"/>
                    <a:gd name="connsiteY6" fmla="*/ 240003 h 317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554" h="317394">
                      <a:moveTo>
                        <a:pt x="6558" y="240003"/>
                      </a:moveTo>
                      <a:cubicBezTo>
                        <a:pt x="3185" y="185630"/>
                        <a:pt x="-6340" y="18347"/>
                        <a:pt x="6558" y="5449"/>
                      </a:cubicBezTo>
                      <a:cubicBezTo>
                        <a:pt x="19456" y="-7449"/>
                        <a:pt x="6590" y="6776"/>
                        <a:pt x="74424" y="5449"/>
                      </a:cubicBezTo>
                      <a:cubicBezTo>
                        <a:pt x="156677" y="3840"/>
                        <a:pt x="143679" y="-5066"/>
                        <a:pt x="156577" y="7832"/>
                      </a:cubicBezTo>
                      <a:cubicBezTo>
                        <a:pt x="169475" y="20730"/>
                        <a:pt x="160348" y="182059"/>
                        <a:pt x="161340" y="240003"/>
                      </a:cubicBezTo>
                      <a:cubicBezTo>
                        <a:pt x="162332" y="297947"/>
                        <a:pt x="126691" y="317394"/>
                        <a:pt x="83949" y="317394"/>
                      </a:cubicBezTo>
                      <a:cubicBezTo>
                        <a:pt x="41207" y="317394"/>
                        <a:pt x="9931" y="294376"/>
                        <a:pt x="6558" y="240003"/>
                      </a:cubicBezTo>
                      <a:close/>
                    </a:path>
                  </a:pathLst>
                </a:custGeom>
                <a:solidFill>
                  <a:schemeClr val="accent2"/>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horz" wrap="none" lIns="0" rIns="0" bIns="0" rtlCol="0" anchor="t" anchorCtr="0">
                  <a:flatTx/>
                </a:bodyPr>
                <a:lstStyle/>
                <a:p>
                  <a:pPr algn="ctr"/>
                  <a:endParaRPr lang="en-US" sz="2000" b="1" dirty="0">
                    <a:effectLst>
                      <a:outerShdw blurRad="38100" dist="38100" dir="2700000" algn="tl">
                        <a:srgbClr val="000000">
                          <a:alpha val="43137"/>
                        </a:srgbClr>
                      </a:outerShdw>
                    </a:effectLst>
                    <a:latin typeface="Arial" pitchFamily="34" charset="0"/>
                    <a:cs typeface="Arial" pitchFamily="34" charset="0"/>
                  </a:endParaRPr>
                </a:p>
              </p:txBody>
            </p:sp>
            <p:sp>
              <p:nvSpPr>
                <p:cNvPr id="197" name="TextBox 196"/>
                <p:cNvSpPr txBox="1"/>
                <p:nvPr/>
              </p:nvSpPr>
              <p:spPr>
                <a:xfrm>
                  <a:off x="1221492" y="-826811"/>
                  <a:ext cx="147476" cy="246221"/>
                </a:xfrm>
                <a:prstGeom prst="rect">
                  <a:avLst/>
                </a:prstGeom>
                <a:noFill/>
              </p:spPr>
              <p:txBody>
                <a:bodyPr wrap="none" lIns="0" tIns="0" rIns="0" bIns="0" rtlCol="0">
                  <a:spAutoFit/>
                </a:bodyPr>
                <a:lstStyle/>
                <a:p>
                  <a:r>
                    <a:rPr lang="en-US" sz="1600" b="1" dirty="0" smtClean="0">
                      <a:effectLst>
                        <a:outerShdw blurRad="38100" dist="38100" dir="2700000" algn="tl">
                          <a:srgbClr val="000000">
                            <a:alpha val="43137"/>
                          </a:srgbClr>
                        </a:outerShdw>
                      </a:effectLst>
                      <a:latin typeface="Arial" pitchFamily="34" charset="0"/>
                      <a:cs typeface="Arial" pitchFamily="34" charset="0"/>
                    </a:rPr>
                    <a:t>A</a:t>
                  </a:r>
                  <a:endParaRPr lang="en-US" sz="1600" b="1" dirty="0">
                    <a:effectLst>
                      <a:outerShdw blurRad="38100" dist="38100" dir="2700000" algn="tl">
                        <a:srgbClr val="000000">
                          <a:alpha val="43137"/>
                        </a:srgbClr>
                      </a:outerShdw>
                    </a:effectLst>
                    <a:latin typeface="Arial" pitchFamily="34" charset="0"/>
                    <a:cs typeface="Arial" pitchFamily="34" charset="0"/>
                  </a:endParaRPr>
                </a:p>
              </p:txBody>
            </p:sp>
          </p:grpSp>
          <p:sp>
            <p:nvSpPr>
              <p:cNvPr id="198" name="Freeform 197"/>
              <p:cNvSpPr/>
              <p:nvPr/>
            </p:nvSpPr>
            <p:spPr>
              <a:xfrm>
                <a:off x="5248043" y="2093041"/>
                <a:ext cx="164592" cy="402336"/>
              </a:xfrm>
              <a:custGeom>
                <a:avLst/>
                <a:gdLst>
                  <a:gd name="connsiteX0" fmla="*/ 0 w 169069"/>
                  <a:gd name="connsiteY0" fmla="*/ 319088 h 319088"/>
                  <a:gd name="connsiteX1" fmla="*/ 0 w 169069"/>
                  <a:gd name="connsiteY1" fmla="*/ 0 h 319088"/>
                  <a:gd name="connsiteX2" fmla="*/ 88106 w 169069"/>
                  <a:gd name="connsiteY2" fmla="*/ 88106 h 319088"/>
                  <a:gd name="connsiteX3" fmla="*/ 152400 w 169069"/>
                  <a:gd name="connsiteY3" fmla="*/ 23812 h 319088"/>
                  <a:gd name="connsiteX4" fmla="*/ 169069 w 169069"/>
                  <a:gd name="connsiteY4" fmla="*/ 7143 h 319088"/>
                  <a:gd name="connsiteX5" fmla="*/ 169069 w 169069"/>
                  <a:gd name="connsiteY5" fmla="*/ 319088 h 319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069" h="319088">
                    <a:moveTo>
                      <a:pt x="0" y="319088"/>
                    </a:moveTo>
                    <a:lnTo>
                      <a:pt x="0" y="0"/>
                    </a:lnTo>
                    <a:lnTo>
                      <a:pt x="88106" y="88106"/>
                    </a:lnTo>
                    <a:lnTo>
                      <a:pt x="152400" y="23812"/>
                    </a:lnTo>
                    <a:lnTo>
                      <a:pt x="169069" y="7143"/>
                    </a:lnTo>
                    <a:lnTo>
                      <a:pt x="169069" y="319088"/>
                    </a:lnTo>
                  </a:path>
                </a:pathLst>
              </a:custGeom>
              <a:solidFill>
                <a:schemeClr val="accent4">
                  <a:lumMod val="60000"/>
                  <a:lumOff val="40000"/>
                </a:schemeClr>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wrap="none" lIns="0" tIns="0" rIns="0" bIns="45720" rtlCol="0" anchor="b"/>
              <a:lstStyle/>
              <a:p>
                <a:pPr algn="ctr"/>
                <a:r>
                  <a:rPr lang="en-US" sz="1600" b="1" dirty="0" smtClean="0">
                    <a:effectLst>
                      <a:outerShdw blurRad="38100" dist="38100" dir="2700000" algn="tl">
                        <a:srgbClr val="000000">
                          <a:alpha val="43137"/>
                        </a:srgbClr>
                      </a:outerShdw>
                    </a:effectLst>
                    <a:latin typeface="Arial" pitchFamily="34" charset="0"/>
                    <a:cs typeface="Arial" pitchFamily="34" charset="0"/>
                  </a:rPr>
                  <a:t>C</a:t>
                </a:r>
                <a:endParaRPr lang="en-US" sz="2000" b="1" dirty="0">
                  <a:effectLst>
                    <a:outerShdw blurRad="38100" dist="38100" dir="2700000" algn="tl">
                      <a:srgbClr val="000000">
                        <a:alpha val="43137"/>
                      </a:srgbClr>
                    </a:outerShdw>
                  </a:effectLst>
                  <a:latin typeface="Arial" pitchFamily="34" charset="0"/>
                  <a:cs typeface="Arial" pitchFamily="34" charset="0"/>
                </a:endParaRPr>
              </a:p>
            </p:txBody>
          </p:sp>
          <p:sp>
            <p:nvSpPr>
              <p:cNvPr id="199" name="Freeform 198"/>
              <p:cNvSpPr/>
              <p:nvPr/>
            </p:nvSpPr>
            <p:spPr>
              <a:xfrm>
                <a:off x="5434957" y="2093041"/>
                <a:ext cx="164592" cy="402336"/>
              </a:xfrm>
              <a:custGeom>
                <a:avLst/>
                <a:gdLst>
                  <a:gd name="connsiteX0" fmla="*/ 0 w 169069"/>
                  <a:gd name="connsiteY0" fmla="*/ 319088 h 319088"/>
                  <a:gd name="connsiteX1" fmla="*/ 0 w 169069"/>
                  <a:gd name="connsiteY1" fmla="*/ 0 h 319088"/>
                  <a:gd name="connsiteX2" fmla="*/ 88106 w 169069"/>
                  <a:gd name="connsiteY2" fmla="*/ 88106 h 319088"/>
                  <a:gd name="connsiteX3" fmla="*/ 152400 w 169069"/>
                  <a:gd name="connsiteY3" fmla="*/ 23812 h 319088"/>
                  <a:gd name="connsiteX4" fmla="*/ 169069 w 169069"/>
                  <a:gd name="connsiteY4" fmla="*/ 7143 h 319088"/>
                  <a:gd name="connsiteX5" fmla="*/ 169069 w 169069"/>
                  <a:gd name="connsiteY5" fmla="*/ 319088 h 319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069" h="319088">
                    <a:moveTo>
                      <a:pt x="0" y="319088"/>
                    </a:moveTo>
                    <a:lnTo>
                      <a:pt x="0" y="0"/>
                    </a:lnTo>
                    <a:lnTo>
                      <a:pt x="88106" y="88106"/>
                    </a:lnTo>
                    <a:lnTo>
                      <a:pt x="152400" y="23812"/>
                    </a:lnTo>
                    <a:lnTo>
                      <a:pt x="169069" y="7143"/>
                    </a:lnTo>
                    <a:lnTo>
                      <a:pt x="169069" y="319088"/>
                    </a:lnTo>
                  </a:path>
                </a:pathLst>
              </a:custGeom>
              <a:solidFill>
                <a:schemeClr val="accent4">
                  <a:lumMod val="60000"/>
                  <a:lumOff val="40000"/>
                </a:schemeClr>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wrap="none" lIns="0" tIns="0" rIns="0" bIns="45720" rtlCol="0" anchor="b"/>
              <a:lstStyle/>
              <a:p>
                <a:pPr algn="ctr"/>
                <a:r>
                  <a:rPr lang="en-US" sz="1600" b="1" dirty="0" smtClean="0">
                    <a:effectLst>
                      <a:outerShdw blurRad="38100" dist="38100" dir="2700000" algn="tl">
                        <a:srgbClr val="000000">
                          <a:alpha val="43137"/>
                        </a:srgbClr>
                      </a:outerShdw>
                    </a:effectLst>
                    <a:latin typeface="Arial" pitchFamily="34" charset="0"/>
                    <a:cs typeface="Arial" pitchFamily="34" charset="0"/>
                  </a:rPr>
                  <a:t>C</a:t>
                </a:r>
                <a:endParaRPr lang="en-US" sz="2000" b="1" dirty="0">
                  <a:effectLst>
                    <a:outerShdw blurRad="38100" dist="38100" dir="2700000" algn="tl">
                      <a:srgbClr val="000000">
                        <a:alpha val="43137"/>
                      </a:srgbClr>
                    </a:outerShdw>
                  </a:effectLst>
                  <a:latin typeface="Arial" pitchFamily="34" charset="0"/>
                  <a:cs typeface="Arial" pitchFamily="34" charset="0"/>
                </a:endParaRPr>
              </a:p>
            </p:txBody>
          </p:sp>
          <p:sp>
            <p:nvSpPr>
              <p:cNvPr id="200" name="Freeform 199"/>
              <p:cNvSpPr/>
              <p:nvPr/>
            </p:nvSpPr>
            <p:spPr>
              <a:xfrm>
                <a:off x="5621871" y="2093041"/>
                <a:ext cx="164592" cy="402336"/>
              </a:xfrm>
              <a:custGeom>
                <a:avLst/>
                <a:gdLst>
                  <a:gd name="connsiteX0" fmla="*/ 0 w 169069"/>
                  <a:gd name="connsiteY0" fmla="*/ 319088 h 319088"/>
                  <a:gd name="connsiteX1" fmla="*/ 0 w 169069"/>
                  <a:gd name="connsiteY1" fmla="*/ 0 h 319088"/>
                  <a:gd name="connsiteX2" fmla="*/ 88106 w 169069"/>
                  <a:gd name="connsiteY2" fmla="*/ 88106 h 319088"/>
                  <a:gd name="connsiteX3" fmla="*/ 152400 w 169069"/>
                  <a:gd name="connsiteY3" fmla="*/ 23812 h 319088"/>
                  <a:gd name="connsiteX4" fmla="*/ 169069 w 169069"/>
                  <a:gd name="connsiteY4" fmla="*/ 7143 h 319088"/>
                  <a:gd name="connsiteX5" fmla="*/ 169069 w 169069"/>
                  <a:gd name="connsiteY5" fmla="*/ 319088 h 319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069" h="319088">
                    <a:moveTo>
                      <a:pt x="0" y="319088"/>
                    </a:moveTo>
                    <a:lnTo>
                      <a:pt x="0" y="0"/>
                    </a:lnTo>
                    <a:lnTo>
                      <a:pt x="88106" y="88106"/>
                    </a:lnTo>
                    <a:lnTo>
                      <a:pt x="152400" y="23812"/>
                    </a:lnTo>
                    <a:lnTo>
                      <a:pt x="169069" y="7143"/>
                    </a:lnTo>
                    <a:lnTo>
                      <a:pt x="169069" y="319088"/>
                    </a:lnTo>
                  </a:path>
                </a:pathLst>
              </a:custGeom>
              <a:solidFill>
                <a:schemeClr val="accent4">
                  <a:lumMod val="60000"/>
                  <a:lumOff val="40000"/>
                </a:schemeClr>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wrap="none" lIns="0" tIns="0" rIns="0" bIns="45720" rtlCol="0" anchor="b"/>
              <a:lstStyle/>
              <a:p>
                <a:pPr algn="ctr"/>
                <a:r>
                  <a:rPr lang="en-US" sz="1600" b="1" dirty="0" smtClean="0">
                    <a:effectLst>
                      <a:outerShdw blurRad="38100" dist="38100" dir="2700000" algn="tl">
                        <a:srgbClr val="000000">
                          <a:alpha val="43137"/>
                        </a:srgbClr>
                      </a:outerShdw>
                    </a:effectLst>
                    <a:latin typeface="Arial" pitchFamily="34" charset="0"/>
                    <a:cs typeface="Arial" pitchFamily="34" charset="0"/>
                  </a:rPr>
                  <a:t>C</a:t>
                </a:r>
                <a:endParaRPr lang="en-US" sz="2000" b="1" dirty="0">
                  <a:effectLst>
                    <a:outerShdw blurRad="38100" dist="38100" dir="2700000" algn="tl">
                      <a:srgbClr val="000000">
                        <a:alpha val="43137"/>
                      </a:srgbClr>
                    </a:outerShdw>
                  </a:effectLst>
                  <a:latin typeface="Arial" pitchFamily="34" charset="0"/>
                  <a:cs typeface="Arial" pitchFamily="34" charset="0"/>
                </a:endParaRPr>
              </a:p>
            </p:txBody>
          </p:sp>
          <p:grpSp>
            <p:nvGrpSpPr>
              <p:cNvPr id="201" name="Group 200"/>
              <p:cNvGrpSpPr/>
              <p:nvPr/>
            </p:nvGrpSpPr>
            <p:grpSpPr>
              <a:xfrm>
                <a:off x="5808786" y="2093041"/>
                <a:ext cx="164591" cy="402336"/>
                <a:chOff x="1221492" y="-954096"/>
                <a:chExt cx="149359" cy="402336"/>
              </a:xfrm>
            </p:grpSpPr>
            <p:sp>
              <p:nvSpPr>
                <p:cNvPr id="202" name="Oval 11"/>
                <p:cNvSpPr/>
                <p:nvPr/>
              </p:nvSpPr>
              <p:spPr>
                <a:xfrm rot="10800000">
                  <a:off x="1224547" y="-954096"/>
                  <a:ext cx="146304" cy="402336"/>
                </a:xfrm>
                <a:custGeom>
                  <a:avLst/>
                  <a:gdLst>
                    <a:gd name="connsiteX0" fmla="*/ 0 w 154782"/>
                    <a:gd name="connsiteY0" fmla="*/ 77391 h 154782"/>
                    <a:gd name="connsiteX1" fmla="*/ 77391 w 154782"/>
                    <a:gd name="connsiteY1" fmla="*/ 0 h 154782"/>
                    <a:gd name="connsiteX2" fmla="*/ 154782 w 154782"/>
                    <a:gd name="connsiteY2" fmla="*/ 77391 h 154782"/>
                    <a:gd name="connsiteX3" fmla="*/ 77391 w 154782"/>
                    <a:gd name="connsiteY3" fmla="*/ 154782 h 154782"/>
                    <a:gd name="connsiteX4" fmla="*/ 0 w 154782"/>
                    <a:gd name="connsiteY4" fmla="*/ 77391 h 154782"/>
                    <a:gd name="connsiteX0" fmla="*/ 0 w 156707"/>
                    <a:gd name="connsiteY0" fmla="*/ 79983 h 157374"/>
                    <a:gd name="connsiteX1" fmla="*/ 77391 w 156707"/>
                    <a:gd name="connsiteY1" fmla="*/ 2592 h 157374"/>
                    <a:gd name="connsiteX2" fmla="*/ 128588 w 156707"/>
                    <a:gd name="connsiteY2" fmla="*/ 24024 h 157374"/>
                    <a:gd name="connsiteX3" fmla="*/ 154782 w 156707"/>
                    <a:gd name="connsiteY3" fmla="*/ 79983 h 157374"/>
                    <a:gd name="connsiteX4" fmla="*/ 77391 w 156707"/>
                    <a:gd name="connsiteY4" fmla="*/ 157374 h 157374"/>
                    <a:gd name="connsiteX5" fmla="*/ 0 w 156707"/>
                    <a:gd name="connsiteY5" fmla="*/ 79983 h 157374"/>
                    <a:gd name="connsiteX0" fmla="*/ 2236 w 158943"/>
                    <a:gd name="connsiteY0" fmla="*/ 79983 h 157374"/>
                    <a:gd name="connsiteX1" fmla="*/ 26049 w 158943"/>
                    <a:gd name="connsiteY1" fmla="*/ 21642 h 157374"/>
                    <a:gd name="connsiteX2" fmla="*/ 79627 w 158943"/>
                    <a:gd name="connsiteY2" fmla="*/ 2592 h 157374"/>
                    <a:gd name="connsiteX3" fmla="*/ 130824 w 158943"/>
                    <a:gd name="connsiteY3" fmla="*/ 24024 h 157374"/>
                    <a:gd name="connsiteX4" fmla="*/ 157018 w 158943"/>
                    <a:gd name="connsiteY4" fmla="*/ 79983 h 157374"/>
                    <a:gd name="connsiteX5" fmla="*/ 79627 w 158943"/>
                    <a:gd name="connsiteY5" fmla="*/ 157374 h 157374"/>
                    <a:gd name="connsiteX6" fmla="*/ 2236 w 158943"/>
                    <a:gd name="connsiteY6" fmla="*/ 79983 h 157374"/>
                    <a:gd name="connsiteX0" fmla="*/ 0 w 156707"/>
                    <a:gd name="connsiteY0" fmla="*/ 235389 h 312780"/>
                    <a:gd name="connsiteX1" fmla="*/ 0 w 156707"/>
                    <a:gd name="connsiteY1" fmla="*/ 835 h 312780"/>
                    <a:gd name="connsiteX2" fmla="*/ 77391 w 156707"/>
                    <a:gd name="connsiteY2" fmla="*/ 157998 h 312780"/>
                    <a:gd name="connsiteX3" fmla="*/ 128588 w 156707"/>
                    <a:gd name="connsiteY3" fmla="*/ 179430 h 312780"/>
                    <a:gd name="connsiteX4" fmla="*/ 154782 w 156707"/>
                    <a:gd name="connsiteY4" fmla="*/ 235389 h 312780"/>
                    <a:gd name="connsiteX5" fmla="*/ 77391 w 156707"/>
                    <a:gd name="connsiteY5" fmla="*/ 312780 h 312780"/>
                    <a:gd name="connsiteX6" fmla="*/ 0 w 156707"/>
                    <a:gd name="connsiteY6" fmla="*/ 235389 h 312780"/>
                    <a:gd name="connsiteX0" fmla="*/ 0 w 160554"/>
                    <a:gd name="connsiteY0" fmla="*/ 235254 h 312645"/>
                    <a:gd name="connsiteX1" fmla="*/ 0 w 160554"/>
                    <a:gd name="connsiteY1" fmla="*/ 700 h 312645"/>
                    <a:gd name="connsiteX2" fmla="*/ 77391 w 160554"/>
                    <a:gd name="connsiteY2" fmla="*/ 157863 h 312645"/>
                    <a:gd name="connsiteX3" fmla="*/ 150019 w 160554"/>
                    <a:gd name="connsiteY3" fmla="*/ 3083 h 312645"/>
                    <a:gd name="connsiteX4" fmla="*/ 154782 w 160554"/>
                    <a:gd name="connsiteY4" fmla="*/ 235254 h 312645"/>
                    <a:gd name="connsiteX5" fmla="*/ 77391 w 160554"/>
                    <a:gd name="connsiteY5" fmla="*/ 312645 h 312645"/>
                    <a:gd name="connsiteX6" fmla="*/ 0 w 160554"/>
                    <a:gd name="connsiteY6" fmla="*/ 235254 h 312645"/>
                    <a:gd name="connsiteX0" fmla="*/ 0 w 160554"/>
                    <a:gd name="connsiteY0" fmla="*/ 240375 h 317766"/>
                    <a:gd name="connsiteX1" fmla="*/ 0 w 160554"/>
                    <a:gd name="connsiteY1" fmla="*/ 5821 h 317766"/>
                    <a:gd name="connsiteX2" fmla="*/ 67866 w 160554"/>
                    <a:gd name="connsiteY2" fmla="*/ 5821 h 317766"/>
                    <a:gd name="connsiteX3" fmla="*/ 150019 w 160554"/>
                    <a:gd name="connsiteY3" fmla="*/ 8204 h 317766"/>
                    <a:gd name="connsiteX4" fmla="*/ 154782 w 160554"/>
                    <a:gd name="connsiteY4" fmla="*/ 240375 h 317766"/>
                    <a:gd name="connsiteX5" fmla="*/ 77391 w 160554"/>
                    <a:gd name="connsiteY5" fmla="*/ 317766 h 317766"/>
                    <a:gd name="connsiteX6" fmla="*/ 0 w 160554"/>
                    <a:gd name="connsiteY6" fmla="*/ 240375 h 317766"/>
                    <a:gd name="connsiteX0" fmla="*/ 6558 w 167112"/>
                    <a:gd name="connsiteY0" fmla="*/ 240375 h 317766"/>
                    <a:gd name="connsiteX1" fmla="*/ 6558 w 167112"/>
                    <a:gd name="connsiteY1" fmla="*/ 5821 h 317766"/>
                    <a:gd name="connsiteX2" fmla="*/ 74424 w 167112"/>
                    <a:gd name="connsiteY2" fmla="*/ 5821 h 317766"/>
                    <a:gd name="connsiteX3" fmla="*/ 156577 w 167112"/>
                    <a:gd name="connsiteY3" fmla="*/ 8204 h 317766"/>
                    <a:gd name="connsiteX4" fmla="*/ 161340 w 167112"/>
                    <a:gd name="connsiteY4" fmla="*/ 240375 h 317766"/>
                    <a:gd name="connsiteX5" fmla="*/ 83949 w 167112"/>
                    <a:gd name="connsiteY5" fmla="*/ 317766 h 317766"/>
                    <a:gd name="connsiteX6" fmla="*/ 6558 w 167112"/>
                    <a:gd name="connsiteY6" fmla="*/ 240375 h 317766"/>
                    <a:gd name="connsiteX0" fmla="*/ 6558 w 167112"/>
                    <a:gd name="connsiteY0" fmla="*/ 240375 h 317766"/>
                    <a:gd name="connsiteX1" fmla="*/ 6558 w 167112"/>
                    <a:gd name="connsiteY1" fmla="*/ 5821 h 317766"/>
                    <a:gd name="connsiteX2" fmla="*/ 74424 w 167112"/>
                    <a:gd name="connsiteY2" fmla="*/ 5821 h 317766"/>
                    <a:gd name="connsiteX3" fmla="*/ 156577 w 167112"/>
                    <a:gd name="connsiteY3" fmla="*/ 8204 h 317766"/>
                    <a:gd name="connsiteX4" fmla="*/ 161340 w 167112"/>
                    <a:gd name="connsiteY4" fmla="*/ 240375 h 317766"/>
                    <a:gd name="connsiteX5" fmla="*/ 83949 w 167112"/>
                    <a:gd name="connsiteY5" fmla="*/ 317766 h 317766"/>
                    <a:gd name="connsiteX6" fmla="*/ 6558 w 167112"/>
                    <a:gd name="connsiteY6" fmla="*/ 240375 h 317766"/>
                    <a:gd name="connsiteX0" fmla="*/ 6558 w 166140"/>
                    <a:gd name="connsiteY0" fmla="*/ 240375 h 317766"/>
                    <a:gd name="connsiteX1" fmla="*/ 6558 w 166140"/>
                    <a:gd name="connsiteY1" fmla="*/ 5821 h 317766"/>
                    <a:gd name="connsiteX2" fmla="*/ 74424 w 166140"/>
                    <a:gd name="connsiteY2" fmla="*/ 5821 h 317766"/>
                    <a:gd name="connsiteX3" fmla="*/ 156577 w 166140"/>
                    <a:gd name="connsiteY3" fmla="*/ 8204 h 317766"/>
                    <a:gd name="connsiteX4" fmla="*/ 161340 w 166140"/>
                    <a:gd name="connsiteY4" fmla="*/ 240375 h 317766"/>
                    <a:gd name="connsiteX5" fmla="*/ 83949 w 166140"/>
                    <a:gd name="connsiteY5" fmla="*/ 317766 h 317766"/>
                    <a:gd name="connsiteX6" fmla="*/ 6558 w 166140"/>
                    <a:gd name="connsiteY6" fmla="*/ 240375 h 317766"/>
                    <a:gd name="connsiteX0" fmla="*/ 6558 w 163554"/>
                    <a:gd name="connsiteY0" fmla="*/ 240375 h 317766"/>
                    <a:gd name="connsiteX1" fmla="*/ 6558 w 163554"/>
                    <a:gd name="connsiteY1" fmla="*/ 5821 h 317766"/>
                    <a:gd name="connsiteX2" fmla="*/ 74424 w 163554"/>
                    <a:gd name="connsiteY2" fmla="*/ 5821 h 317766"/>
                    <a:gd name="connsiteX3" fmla="*/ 156577 w 163554"/>
                    <a:gd name="connsiteY3" fmla="*/ 8204 h 317766"/>
                    <a:gd name="connsiteX4" fmla="*/ 161340 w 163554"/>
                    <a:gd name="connsiteY4" fmla="*/ 240375 h 317766"/>
                    <a:gd name="connsiteX5" fmla="*/ 83949 w 163554"/>
                    <a:gd name="connsiteY5" fmla="*/ 317766 h 317766"/>
                    <a:gd name="connsiteX6" fmla="*/ 6558 w 163554"/>
                    <a:gd name="connsiteY6" fmla="*/ 240375 h 317766"/>
                    <a:gd name="connsiteX0" fmla="*/ 6558 w 163554"/>
                    <a:gd name="connsiteY0" fmla="*/ 240375 h 317766"/>
                    <a:gd name="connsiteX1" fmla="*/ 6558 w 163554"/>
                    <a:gd name="connsiteY1" fmla="*/ 5821 h 317766"/>
                    <a:gd name="connsiteX2" fmla="*/ 74424 w 163554"/>
                    <a:gd name="connsiteY2" fmla="*/ 5821 h 317766"/>
                    <a:gd name="connsiteX3" fmla="*/ 156577 w 163554"/>
                    <a:gd name="connsiteY3" fmla="*/ 8204 h 317766"/>
                    <a:gd name="connsiteX4" fmla="*/ 161340 w 163554"/>
                    <a:gd name="connsiteY4" fmla="*/ 240375 h 317766"/>
                    <a:gd name="connsiteX5" fmla="*/ 83949 w 163554"/>
                    <a:gd name="connsiteY5" fmla="*/ 317766 h 317766"/>
                    <a:gd name="connsiteX6" fmla="*/ 6558 w 163554"/>
                    <a:gd name="connsiteY6" fmla="*/ 240375 h 317766"/>
                    <a:gd name="connsiteX0" fmla="*/ 6558 w 163554"/>
                    <a:gd name="connsiteY0" fmla="*/ 240003 h 317394"/>
                    <a:gd name="connsiteX1" fmla="*/ 6558 w 163554"/>
                    <a:gd name="connsiteY1" fmla="*/ 5449 h 317394"/>
                    <a:gd name="connsiteX2" fmla="*/ 74424 w 163554"/>
                    <a:gd name="connsiteY2" fmla="*/ 5449 h 317394"/>
                    <a:gd name="connsiteX3" fmla="*/ 156577 w 163554"/>
                    <a:gd name="connsiteY3" fmla="*/ 7832 h 317394"/>
                    <a:gd name="connsiteX4" fmla="*/ 161340 w 163554"/>
                    <a:gd name="connsiteY4" fmla="*/ 240003 h 317394"/>
                    <a:gd name="connsiteX5" fmla="*/ 83949 w 163554"/>
                    <a:gd name="connsiteY5" fmla="*/ 317394 h 317394"/>
                    <a:gd name="connsiteX6" fmla="*/ 6558 w 163554"/>
                    <a:gd name="connsiteY6" fmla="*/ 240003 h 317394"/>
                    <a:gd name="connsiteX0" fmla="*/ 6558 w 163554"/>
                    <a:gd name="connsiteY0" fmla="*/ 240003 h 317394"/>
                    <a:gd name="connsiteX1" fmla="*/ 6558 w 163554"/>
                    <a:gd name="connsiteY1" fmla="*/ 5449 h 317394"/>
                    <a:gd name="connsiteX2" fmla="*/ 74424 w 163554"/>
                    <a:gd name="connsiteY2" fmla="*/ 5449 h 317394"/>
                    <a:gd name="connsiteX3" fmla="*/ 156577 w 163554"/>
                    <a:gd name="connsiteY3" fmla="*/ 7832 h 317394"/>
                    <a:gd name="connsiteX4" fmla="*/ 161340 w 163554"/>
                    <a:gd name="connsiteY4" fmla="*/ 240003 h 317394"/>
                    <a:gd name="connsiteX5" fmla="*/ 83949 w 163554"/>
                    <a:gd name="connsiteY5" fmla="*/ 317394 h 317394"/>
                    <a:gd name="connsiteX6" fmla="*/ 6558 w 163554"/>
                    <a:gd name="connsiteY6" fmla="*/ 240003 h 317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554" h="317394">
                      <a:moveTo>
                        <a:pt x="6558" y="240003"/>
                      </a:moveTo>
                      <a:cubicBezTo>
                        <a:pt x="3185" y="185630"/>
                        <a:pt x="-6340" y="18347"/>
                        <a:pt x="6558" y="5449"/>
                      </a:cubicBezTo>
                      <a:cubicBezTo>
                        <a:pt x="19456" y="-7449"/>
                        <a:pt x="6590" y="6776"/>
                        <a:pt x="74424" y="5449"/>
                      </a:cubicBezTo>
                      <a:cubicBezTo>
                        <a:pt x="156677" y="3840"/>
                        <a:pt x="143679" y="-5066"/>
                        <a:pt x="156577" y="7832"/>
                      </a:cubicBezTo>
                      <a:cubicBezTo>
                        <a:pt x="169475" y="20730"/>
                        <a:pt x="160348" y="182059"/>
                        <a:pt x="161340" y="240003"/>
                      </a:cubicBezTo>
                      <a:cubicBezTo>
                        <a:pt x="162332" y="297947"/>
                        <a:pt x="126691" y="317394"/>
                        <a:pt x="83949" y="317394"/>
                      </a:cubicBezTo>
                      <a:cubicBezTo>
                        <a:pt x="41207" y="317394"/>
                        <a:pt x="9931" y="294376"/>
                        <a:pt x="6558" y="240003"/>
                      </a:cubicBezTo>
                      <a:close/>
                    </a:path>
                  </a:pathLst>
                </a:custGeom>
                <a:solidFill>
                  <a:schemeClr val="accent2"/>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horz" wrap="none" lIns="0" rIns="0" bIns="0" rtlCol="0" anchor="t" anchorCtr="0">
                  <a:flatTx/>
                </a:bodyPr>
                <a:lstStyle/>
                <a:p>
                  <a:pPr algn="ctr"/>
                  <a:endParaRPr lang="en-US" sz="2000" b="1" dirty="0">
                    <a:effectLst>
                      <a:outerShdw blurRad="38100" dist="38100" dir="2700000" algn="tl">
                        <a:srgbClr val="000000">
                          <a:alpha val="43137"/>
                        </a:srgbClr>
                      </a:outerShdw>
                    </a:effectLst>
                    <a:latin typeface="Arial" pitchFamily="34" charset="0"/>
                    <a:cs typeface="Arial" pitchFamily="34" charset="0"/>
                  </a:endParaRPr>
                </a:p>
              </p:txBody>
            </p:sp>
            <p:sp>
              <p:nvSpPr>
                <p:cNvPr id="203" name="TextBox 202"/>
                <p:cNvSpPr txBox="1"/>
                <p:nvPr/>
              </p:nvSpPr>
              <p:spPr>
                <a:xfrm>
                  <a:off x="1221492" y="-826811"/>
                  <a:ext cx="147476" cy="246221"/>
                </a:xfrm>
                <a:prstGeom prst="rect">
                  <a:avLst/>
                </a:prstGeom>
                <a:noFill/>
              </p:spPr>
              <p:txBody>
                <a:bodyPr wrap="none" lIns="0" tIns="0" rIns="0" bIns="0" rtlCol="0">
                  <a:spAutoFit/>
                </a:bodyPr>
                <a:lstStyle/>
                <a:p>
                  <a:pPr algn="ctr"/>
                  <a:r>
                    <a:rPr lang="en-US" sz="1600" b="1" dirty="0" smtClean="0">
                      <a:effectLst>
                        <a:outerShdw blurRad="38100" dist="38100" dir="2700000" algn="tl">
                          <a:srgbClr val="000000">
                            <a:alpha val="43137"/>
                          </a:srgbClr>
                        </a:outerShdw>
                      </a:effectLst>
                      <a:latin typeface="Arial" pitchFamily="34" charset="0"/>
                      <a:cs typeface="Arial" pitchFamily="34" charset="0"/>
                    </a:rPr>
                    <a:t>A</a:t>
                  </a:r>
                  <a:endParaRPr lang="en-US" sz="1600" b="1" dirty="0">
                    <a:effectLst>
                      <a:outerShdw blurRad="38100" dist="38100" dir="2700000" algn="tl">
                        <a:srgbClr val="000000">
                          <a:alpha val="43137"/>
                        </a:srgbClr>
                      </a:outerShdw>
                    </a:effectLst>
                    <a:latin typeface="Arial" pitchFamily="34" charset="0"/>
                    <a:cs typeface="Arial" pitchFamily="34" charset="0"/>
                  </a:endParaRPr>
                </a:p>
              </p:txBody>
            </p:sp>
          </p:grpSp>
          <p:grpSp>
            <p:nvGrpSpPr>
              <p:cNvPr id="204" name="Group 203"/>
              <p:cNvGrpSpPr/>
              <p:nvPr/>
            </p:nvGrpSpPr>
            <p:grpSpPr>
              <a:xfrm>
                <a:off x="5998755" y="2093041"/>
                <a:ext cx="164592" cy="402336"/>
                <a:chOff x="1221492" y="-954096"/>
                <a:chExt cx="149360" cy="402336"/>
              </a:xfrm>
            </p:grpSpPr>
            <p:sp>
              <p:nvSpPr>
                <p:cNvPr id="205" name="Oval 11"/>
                <p:cNvSpPr/>
                <p:nvPr/>
              </p:nvSpPr>
              <p:spPr>
                <a:xfrm rot="10800000">
                  <a:off x="1224548" y="-954096"/>
                  <a:ext cx="146304" cy="402336"/>
                </a:xfrm>
                <a:custGeom>
                  <a:avLst/>
                  <a:gdLst>
                    <a:gd name="connsiteX0" fmla="*/ 0 w 154782"/>
                    <a:gd name="connsiteY0" fmla="*/ 77391 h 154782"/>
                    <a:gd name="connsiteX1" fmla="*/ 77391 w 154782"/>
                    <a:gd name="connsiteY1" fmla="*/ 0 h 154782"/>
                    <a:gd name="connsiteX2" fmla="*/ 154782 w 154782"/>
                    <a:gd name="connsiteY2" fmla="*/ 77391 h 154782"/>
                    <a:gd name="connsiteX3" fmla="*/ 77391 w 154782"/>
                    <a:gd name="connsiteY3" fmla="*/ 154782 h 154782"/>
                    <a:gd name="connsiteX4" fmla="*/ 0 w 154782"/>
                    <a:gd name="connsiteY4" fmla="*/ 77391 h 154782"/>
                    <a:gd name="connsiteX0" fmla="*/ 0 w 156707"/>
                    <a:gd name="connsiteY0" fmla="*/ 79983 h 157374"/>
                    <a:gd name="connsiteX1" fmla="*/ 77391 w 156707"/>
                    <a:gd name="connsiteY1" fmla="*/ 2592 h 157374"/>
                    <a:gd name="connsiteX2" fmla="*/ 128588 w 156707"/>
                    <a:gd name="connsiteY2" fmla="*/ 24024 h 157374"/>
                    <a:gd name="connsiteX3" fmla="*/ 154782 w 156707"/>
                    <a:gd name="connsiteY3" fmla="*/ 79983 h 157374"/>
                    <a:gd name="connsiteX4" fmla="*/ 77391 w 156707"/>
                    <a:gd name="connsiteY4" fmla="*/ 157374 h 157374"/>
                    <a:gd name="connsiteX5" fmla="*/ 0 w 156707"/>
                    <a:gd name="connsiteY5" fmla="*/ 79983 h 157374"/>
                    <a:gd name="connsiteX0" fmla="*/ 2236 w 158943"/>
                    <a:gd name="connsiteY0" fmla="*/ 79983 h 157374"/>
                    <a:gd name="connsiteX1" fmla="*/ 26049 w 158943"/>
                    <a:gd name="connsiteY1" fmla="*/ 21642 h 157374"/>
                    <a:gd name="connsiteX2" fmla="*/ 79627 w 158943"/>
                    <a:gd name="connsiteY2" fmla="*/ 2592 h 157374"/>
                    <a:gd name="connsiteX3" fmla="*/ 130824 w 158943"/>
                    <a:gd name="connsiteY3" fmla="*/ 24024 h 157374"/>
                    <a:gd name="connsiteX4" fmla="*/ 157018 w 158943"/>
                    <a:gd name="connsiteY4" fmla="*/ 79983 h 157374"/>
                    <a:gd name="connsiteX5" fmla="*/ 79627 w 158943"/>
                    <a:gd name="connsiteY5" fmla="*/ 157374 h 157374"/>
                    <a:gd name="connsiteX6" fmla="*/ 2236 w 158943"/>
                    <a:gd name="connsiteY6" fmla="*/ 79983 h 157374"/>
                    <a:gd name="connsiteX0" fmla="*/ 0 w 156707"/>
                    <a:gd name="connsiteY0" fmla="*/ 235389 h 312780"/>
                    <a:gd name="connsiteX1" fmla="*/ 0 w 156707"/>
                    <a:gd name="connsiteY1" fmla="*/ 835 h 312780"/>
                    <a:gd name="connsiteX2" fmla="*/ 77391 w 156707"/>
                    <a:gd name="connsiteY2" fmla="*/ 157998 h 312780"/>
                    <a:gd name="connsiteX3" fmla="*/ 128588 w 156707"/>
                    <a:gd name="connsiteY3" fmla="*/ 179430 h 312780"/>
                    <a:gd name="connsiteX4" fmla="*/ 154782 w 156707"/>
                    <a:gd name="connsiteY4" fmla="*/ 235389 h 312780"/>
                    <a:gd name="connsiteX5" fmla="*/ 77391 w 156707"/>
                    <a:gd name="connsiteY5" fmla="*/ 312780 h 312780"/>
                    <a:gd name="connsiteX6" fmla="*/ 0 w 156707"/>
                    <a:gd name="connsiteY6" fmla="*/ 235389 h 312780"/>
                    <a:gd name="connsiteX0" fmla="*/ 0 w 160554"/>
                    <a:gd name="connsiteY0" fmla="*/ 235254 h 312645"/>
                    <a:gd name="connsiteX1" fmla="*/ 0 w 160554"/>
                    <a:gd name="connsiteY1" fmla="*/ 700 h 312645"/>
                    <a:gd name="connsiteX2" fmla="*/ 77391 w 160554"/>
                    <a:gd name="connsiteY2" fmla="*/ 157863 h 312645"/>
                    <a:gd name="connsiteX3" fmla="*/ 150019 w 160554"/>
                    <a:gd name="connsiteY3" fmla="*/ 3083 h 312645"/>
                    <a:gd name="connsiteX4" fmla="*/ 154782 w 160554"/>
                    <a:gd name="connsiteY4" fmla="*/ 235254 h 312645"/>
                    <a:gd name="connsiteX5" fmla="*/ 77391 w 160554"/>
                    <a:gd name="connsiteY5" fmla="*/ 312645 h 312645"/>
                    <a:gd name="connsiteX6" fmla="*/ 0 w 160554"/>
                    <a:gd name="connsiteY6" fmla="*/ 235254 h 312645"/>
                    <a:gd name="connsiteX0" fmla="*/ 0 w 160554"/>
                    <a:gd name="connsiteY0" fmla="*/ 240375 h 317766"/>
                    <a:gd name="connsiteX1" fmla="*/ 0 w 160554"/>
                    <a:gd name="connsiteY1" fmla="*/ 5821 h 317766"/>
                    <a:gd name="connsiteX2" fmla="*/ 67866 w 160554"/>
                    <a:gd name="connsiteY2" fmla="*/ 5821 h 317766"/>
                    <a:gd name="connsiteX3" fmla="*/ 150019 w 160554"/>
                    <a:gd name="connsiteY3" fmla="*/ 8204 h 317766"/>
                    <a:gd name="connsiteX4" fmla="*/ 154782 w 160554"/>
                    <a:gd name="connsiteY4" fmla="*/ 240375 h 317766"/>
                    <a:gd name="connsiteX5" fmla="*/ 77391 w 160554"/>
                    <a:gd name="connsiteY5" fmla="*/ 317766 h 317766"/>
                    <a:gd name="connsiteX6" fmla="*/ 0 w 160554"/>
                    <a:gd name="connsiteY6" fmla="*/ 240375 h 317766"/>
                    <a:gd name="connsiteX0" fmla="*/ 6558 w 167112"/>
                    <a:gd name="connsiteY0" fmla="*/ 240375 h 317766"/>
                    <a:gd name="connsiteX1" fmla="*/ 6558 w 167112"/>
                    <a:gd name="connsiteY1" fmla="*/ 5821 h 317766"/>
                    <a:gd name="connsiteX2" fmla="*/ 74424 w 167112"/>
                    <a:gd name="connsiteY2" fmla="*/ 5821 h 317766"/>
                    <a:gd name="connsiteX3" fmla="*/ 156577 w 167112"/>
                    <a:gd name="connsiteY3" fmla="*/ 8204 h 317766"/>
                    <a:gd name="connsiteX4" fmla="*/ 161340 w 167112"/>
                    <a:gd name="connsiteY4" fmla="*/ 240375 h 317766"/>
                    <a:gd name="connsiteX5" fmla="*/ 83949 w 167112"/>
                    <a:gd name="connsiteY5" fmla="*/ 317766 h 317766"/>
                    <a:gd name="connsiteX6" fmla="*/ 6558 w 167112"/>
                    <a:gd name="connsiteY6" fmla="*/ 240375 h 317766"/>
                    <a:gd name="connsiteX0" fmla="*/ 6558 w 167112"/>
                    <a:gd name="connsiteY0" fmla="*/ 240375 h 317766"/>
                    <a:gd name="connsiteX1" fmla="*/ 6558 w 167112"/>
                    <a:gd name="connsiteY1" fmla="*/ 5821 h 317766"/>
                    <a:gd name="connsiteX2" fmla="*/ 74424 w 167112"/>
                    <a:gd name="connsiteY2" fmla="*/ 5821 h 317766"/>
                    <a:gd name="connsiteX3" fmla="*/ 156577 w 167112"/>
                    <a:gd name="connsiteY3" fmla="*/ 8204 h 317766"/>
                    <a:gd name="connsiteX4" fmla="*/ 161340 w 167112"/>
                    <a:gd name="connsiteY4" fmla="*/ 240375 h 317766"/>
                    <a:gd name="connsiteX5" fmla="*/ 83949 w 167112"/>
                    <a:gd name="connsiteY5" fmla="*/ 317766 h 317766"/>
                    <a:gd name="connsiteX6" fmla="*/ 6558 w 167112"/>
                    <a:gd name="connsiteY6" fmla="*/ 240375 h 317766"/>
                    <a:gd name="connsiteX0" fmla="*/ 6558 w 166140"/>
                    <a:gd name="connsiteY0" fmla="*/ 240375 h 317766"/>
                    <a:gd name="connsiteX1" fmla="*/ 6558 w 166140"/>
                    <a:gd name="connsiteY1" fmla="*/ 5821 h 317766"/>
                    <a:gd name="connsiteX2" fmla="*/ 74424 w 166140"/>
                    <a:gd name="connsiteY2" fmla="*/ 5821 h 317766"/>
                    <a:gd name="connsiteX3" fmla="*/ 156577 w 166140"/>
                    <a:gd name="connsiteY3" fmla="*/ 8204 h 317766"/>
                    <a:gd name="connsiteX4" fmla="*/ 161340 w 166140"/>
                    <a:gd name="connsiteY4" fmla="*/ 240375 h 317766"/>
                    <a:gd name="connsiteX5" fmla="*/ 83949 w 166140"/>
                    <a:gd name="connsiteY5" fmla="*/ 317766 h 317766"/>
                    <a:gd name="connsiteX6" fmla="*/ 6558 w 166140"/>
                    <a:gd name="connsiteY6" fmla="*/ 240375 h 317766"/>
                    <a:gd name="connsiteX0" fmla="*/ 6558 w 163554"/>
                    <a:gd name="connsiteY0" fmla="*/ 240375 h 317766"/>
                    <a:gd name="connsiteX1" fmla="*/ 6558 w 163554"/>
                    <a:gd name="connsiteY1" fmla="*/ 5821 h 317766"/>
                    <a:gd name="connsiteX2" fmla="*/ 74424 w 163554"/>
                    <a:gd name="connsiteY2" fmla="*/ 5821 h 317766"/>
                    <a:gd name="connsiteX3" fmla="*/ 156577 w 163554"/>
                    <a:gd name="connsiteY3" fmla="*/ 8204 h 317766"/>
                    <a:gd name="connsiteX4" fmla="*/ 161340 w 163554"/>
                    <a:gd name="connsiteY4" fmla="*/ 240375 h 317766"/>
                    <a:gd name="connsiteX5" fmla="*/ 83949 w 163554"/>
                    <a:gd name="connsiteY5" fmla="*/ 317766 h 317766"/>
                    <a:gd name="connsiteX6" fmla="*/ 6558 w 163554"/>
                    <a:gd name="connsiteY6" fmla="*/ 240375 h 317766"/>
                    <a:gd name="connsiteX0" fmla="*/ 6558 w 163554"/>
                    <a:gd name="connsiteY0" fmla="*/ 240375 h 317766"/>
                    <a:gd name="connsiteX1" fmla="*/ 6558 w 163554"/>
                    <a:gd name="connsiteY1" fmla="*/ 5821 h 317766"/>
                    <a:gd name="connsiteX2" fmla="*/ 74424 w 163554"/>
                    <a:gd name="connsiteY2" fmla="*/ 5821 h 317766"/>
                    <a:gd name="connsiteX3" fmla="*/ 156577 w 163554"/>
                    <a:gd name="connsiteY3" fmla="*/ 8204 h 317766"/>
                    <a:gd name="connsiteX4" fmla="*/ 161340 w 163554"/>
                    <a:gd name="connsiteY4" fmla="*/ 240375 h 317766"/>
                    <a:gd name="connsiteX5" fmla="*/ 83949 w 163554"/>
                    <a:gd name="connsiteY5" fmla="*/ 317766 h 317766"/>
                    <a:gd name="connsiteX6" fmla="*/ 6558 w 163554"/>
                    <a:gd name="connsiteY6" fmla="*/ 240375 h 317766"/>
                    <a:gd name="connsiteX0" fmla="*/ 6558 w 163554"/>
                    <a:gd name="connsiteY0" fmla="*/ 240003 h 317394"/>
                    <a:gd name="connsiteX1" fmla="*/ 6558 w 163554"/>
                    <a:gd name="connsiteY1" fmla="*/ 5449 h 317394"/>
                    <a:gd name="connsiteX2" fmla="*/ 74424 w 163554"/>
                    <a:gd name="connsiteY2" fmla="*/ 5449 h 317394"/>
                    <a:gd name="connsiteX3" fmla="*/ 156577 w 163554"/>
                    <a:gd name="connsiteY3" fmla="*/ 7832 h 317394"/>
                    <a:gd name="connsiteX4" fmla="*/ 161340 w 163554"/>
                    <a:gd name="connsiteY4" fmla="*/ 240003 h 317394"/>
                    <a:gd name="connsiteX5" fmla="*/ 83949 w 163554"/>
                    <a:gd name="connsiteY5" fmla="*/ 317394 h 317394"/>
                    <a:gd name="connsiteX6" fmla="*/ 6558 w 163554"/>
                    <a:gd name="connsiteY6" fmla="*/ 240003 h 317394"/>
                    <a:gd name="connsiteX0" fmla="*/ 6558 w 163554"/>
                    <a:gd name="connsiteY0" fmla="*/ 240003 h 317394"/>
                    <a:gd name="connsiteX1" fmla="*/ 6558 w 163554"/>
                    <a:gd name="connsiteY1" fmla="*/ 5449 h 317394"/>
                    <a:gd name="connsiteX2" fmla="*/ 74424 w 163554"/>
                    <a:gd name="connsiteY2" fmla="*/ 5449 h 317394"/>
                    <a:gd name="connsiteX3" fmla="*/ 156577 w 163554"/>
                    <a:gd name="connsiteY3" fmla="*/ 7832 h 317394"/>
                    <a:gd name="connsiteX4" fmla="*/ 161340 w 163554"/>
                    <a:gd name="connsiteY4" fmla="*/ 240003 h 317394"/>
                    <a:gd name="connsiteX5" fmla="*/ 83949 w 163554"/>
                    <a:gd name="connsiteY5" fmla="*/ 317394 h 317394"/>
                    <a:gd name="connsiteX6" fmla="*/ 6558 w 163554"/>
                    <a:gd name="connsiteY6" fmla="*/ 240003 h 317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554" h="317394">
                      <a:moveTo>
                        <a:pt x="6558" y="240003"/>
                      </a:moveTo>
                      <a:cubicBezTo>
                        <a:pt x="3185" y="185630"/>
                        <a:pt x="-6340" y="18347"/>
                        <a:pt x="6558" y="5449"/>
                      </a:cubicBezTo>
                      <a:cubicBezTo>
                        <a:pt x="19456" y="-7449"/>
                        <a:pt x="6590" y="6776"/>
                        <a:pt x="74424" y="5449"/>
                      </a:cubicBezTo>
                      <a:cubicBezTo>
                        <a:pt x="156677" y="3840"/>
                        <a:pt x="143679" y="-5066"/>
                        <a:pt x="156577" y="7832"/>
                      </a:cubicBezTo>
                      <a:cubicBezTo>
                        <a:pt x="169475" y="20730"/>
                        <a:pt x="160348" y="182059"/>
                        <a:pt x="161340" y="240003"/>
                      </a:cubicBezTo>
                      <a:cubicBezTo>
                        <a:pt x="162332" y="297947"/>
                        <a:pt x="126691" y="317394"/>
                        <a:pt x="83949" y="317394"/>
                      </a:cubicBezTo>
                      <a:cubicBezTo>
                        <a:pt x="41207" y="317394"/>
                        <a:pt x="9931" y="294376"/>
                        <a:pt x="6558" y="240003"/>
                      </a:cubicBezTo>
                      <a:close/>
                    </a:path>
                  </a:pathLst>
                </a:custGeom>
                <a:solidFill>
                  <a:schemeClr val="accent2"/>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horz" wrap="none" lIns="0" rIns="0" bIns="0" rtlCol="0" anchor="t" anchorCtr="0">
                  <a:flatTx/>
                </a:bodyPr>
                <a:lstStyle/>
                <a:p>
                  <a:pPr algn="ctr"/>
                  <a:endParaRPr lang="en-US" sz="2000" b="1" dirty="0">
                    <a:effectLst>
                      <a:outerShdw blurRad="38100" dist="38100" dir="2700000" algn="tl">
                        <a:srgbClr val="000000">
                          <a:alpha val="43137"/>
                        </a:srgbClr>
                      </a:outerShdw>
                    </a:effectLst>
                    <a:latin typeface="Arial" pitchFamily="34" charset="0"/>
                    <a:cs typeface="Arial" pitchFamily="34" charset="0"/>
                  </a:endParaRPr>
                </a:p>
              </p:txBody>
            </p:sp>
            <p:sp>
              <p:nvSpPr>
                <p:cNvPr id="206" name="TextBox 205"/>
                <p:cNvSpPr txBox="1"/>
                <p:nvPr/>
              </p:nvSpPr>
              <p:spPr>
                <a:xfrm>
                  <a:off x="1221492" y="-826811"/>
                  <a:ext cx="147476" cy="246221"/>
                </a:xfrm>
                <a:prstGeom prst="rect">
                  <a:avLst/>
                </a:prstGeom>
                <a:noFill/>
              </p:spPr>
              <p:txBody>
                <a:bodyPr wrap="none" lIns="0" tIns="0" rIns="0" bIns="0" rtlCol="0">
                  <a:spAutoFit/>
                </a:bodyPr>
                <a:lstStyle/>
                <a:p>
                  <a:r>
                    <a:rPr lang="en-US" sz="1600" b="1" dirty="0" smtClean="0">
                      <a:effectLst>
                        <a:outerShdw blurRad="38100" dist="38100" dir="2700000" algn="tl">
                          <a:srgbClr val="000000">
                            <a:alpha val="43137"/>
                          </a:srgbClr>
                        </a:outerShdw>
                      </a:effectLst>
                      <a:latin typeface="Arial" pitchFamily="34" charset="0"/>
                      <a:cs typeface="Arial" pitchFamily="34" charset="0"/>
                    </a:rPr>
                    <a:t>A</a:t>
                  </a:r>
                  <a:endParaRPr lang="en-US" sz="1600" b="1" dirty="0">
                    <a:effectLst>
                      <a:outerShdw blurRad="38100" dist="38100" dir="2700000" algn="tl">
                        <a:srgbClr val="000000">
                          <a:alpha val="43137"/>
                        </a:srgbClr>
                      </a:outerShdw>
                    </a:effectLst>
                    <a:latin typeface="Arial" pitchFamily="34" charset="0"/>
                    <a:cs typeface="Arial" pitchFamily="34" charset="0"/>
                  </a:endParaRPr>
                </a:p>
              </p:txBody>
            </p:sp>
          </p:grpSp>
          <p:sp>
            <p:nvSpPr>
              <p:cNvPr id="207" name="Freeform 206"/>
              <p:cNvSpPr/>
              <p:nvPr/>
            </p:nvSpPr>
            <p:spPr>
              <a:xfrm>
                <a:off x="6375639" y="2093041"/>
                <a:ext cx="164592" cy="402336"/>
              </a:xfrm>
              <a:custGeom>
                <a:avLst/>
                <a:gdLst>
                  <a:gd name="connsiteX0" fmla="*/ 0 w 169069"/>
                  <a:gd name="connsiteY0" fmla="*/ 319088 h 319088"/>
                  <a:gd name="connsiteX1" fmla="*/ 0 w 169069"/>
                  <a:gd name="connsiteY1" fmla="*/ 0 h 319088"/>
                  <a:gd name="connsiteX2" fmla="*/ 88106 w 169069"/>
                  <a:gd name="connsiteY2" fmla="*/ 88106 h 319088"/>
                  <a:gd name="connsiteX3" fmla="*/ 152400 w 169069"/>
                  <a:gd name="connsiteY3" fmla="*/ 23812 h 319088"/>
                  <a:gd name="connsiteX4" fmla="*/ 169069 w 169069"/>
                  <a:gd name="connsiteY4" fmla="*/ 7143 h 319088"/>
                  <a:gd name="connsiteX5" fmla="*/ 169069 w 169069"/>
                  <a:gd name="connsiteY5" fmla="*/ 319088 h 319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069" h="319088">
                    <a:moveTo>
                      <a:pt x="0" y="319088"/>
                    </a:moveTo>
                    <a:lnTo>
                      <a:pt x="0" y="0"/>
                    </a:lnTo>
                    <a:lnTo>
                      <a:pt x="88106" y="88106"/>
                    </a:lnTo>
                    <a:lnTo>
                      <a:pt x="152400" y="23812"/>
                    </a:lnTo>
                    <a:lnTo>
                      <a:pt x="169069" y="7143"/>
                    </a:lnTo>
                    <a:lnTo>
                      <a:pt x="169069" y="319088"/>
                    </a:lnTo>
                  </a:path>
                </a:pathLst>
              </a:custGeom>
              <a:solidFill>
                <a:schemeClr val="accent4">
                  <a:lumMod val="60000"/>
                  <a:lumOff val="40000"/>
                </a:schemeClr>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wrap="none" lIns="0" tIns="0" rIns="0" bIns="45720" rtlCol="0" anchor="b"/>
              <a:lstStyle/>
              <a:p>
                <a:pPr algn="ctr"/>
                <a:r>
                  <a:rPr lang="en-US" sz="1600" b="1" dirty="0" smtClean="0">
                    <a:effectLst>
                      <a:outerShdw blurRad="38100" dist="38100" dir="2700000" algn="tl">
                        <a:srgbClr val="000000">
                          <a:alpha val="43137"/>
                        </a:srgbClr>
                      </a:outerShdw>
                    </a:effectLst>
                    <a:latin typeface="Arial" pitchFamily="34" charset="0"/>
                    <a:cs typeface="Arial" pitchFamily="34" charset="0"/>
                  </a:rPr>
                  <a:t>C</a:t>
                </a:r>
                <a:endParaRPr lang="en-US" sz="2000" b="1" dirty="0">
                  <a:effectLst>
                    <a:outerShdw blurRad="38100" dist="38100" dir="2700000" algn="tl">
                      <a:srgbClr val="000000">
                        <a:alpha val="43137"/>
                      </a:srgbClr>
                    </a:outerShdw>
                  </a:effectLst>
                  <a:latin typeface="Arial" pitchFamily="34" charset="0"/>
                  <a:cs typeface="Arial" pitchFamily="34" charset="0"/>
                </a:endParaRPr>
              </a:p>
            </p:txBody>
          </p:sp>
          <p:grpSp>
            <p:nvGrpSpPr>
              <p:cNvPr id="208" name="Group 207"/>
              <p:cNvGrpSpPr/>
              <p:nvPr/>
            </p:nvGrpSpPr>
            <p:grpSpPr>
              <a:xfrm>
                <a:off x="5061129" y="2093041"/>
                <a:ext cx="164592" cy="402336"/>
                <a:chOff x="1038796" y="-767117"/>
                <a:chExt cx="146304" cy="402336"/>
              </a:xfrm>
            </p:grpSpPr>
            <p:sp>
              <p:nvSpPr>
                <p:cNvPr id="209" name="Oval 12"/>
                <p:cNvSpPr/>
                <p:nvPr/>
              </p:nvSpPr>
              <p:spPr>
                <a:xfrm rot="10800000">
                  <a:off x="1038796" y="-767117"/>
                  <a:ext cx="146304" cy="402336"/>
                </a:xfrm>
                <a:custGeom>
                  <a:avLst/>
                  <a:gdLst>
                    <a:gd name="connsiteX0" fmla="*/ 0 w 146304"/>
                    <a:gd name="connsiteY0" fmla="*/ 73152 h 146304"/>
                    <a:gd name="connsiteX1" fmla="*/ 73152 w 146304"/>
                    <a:gd name="connsiteY1" fmla="*/ 0 h 146304"/>
                    <a:gd name="connsiteX2" fmla="*/ 146304 w 146304"/>
                    <a:gd name="connsiteY2" fmla="*/ 73152 h 146304"/>
                    <a:gd name="connsiteX3" fmla="*/ 73152 w 146304"/>
                    <a:gd name="connsiteY3" fmla="*/ 146304 h 146304"/>
                    <a:gd name="connsiteX4" fmla="*/ 0 w 146304"/>
                    <a:gd name="connsiteY4" fmla="*/ 73152 h 146304"/>
                    <a:gd name="connsiteX0" fmla="*/ 0 w 146304"/>
                    <a:gd name="connsiteY0" fmla="*/ 372142 h 384027"/>
                    <a:gd name="connsiteX1" fmla="*/ 73152 w 146304"/>
                    <a:gd name="connsiteY1" fmla="*/ 298990 h 384027"/>
                    <a:gd name="connsiteX2" fmla="*/ 146304 w 146304"/>
                    <a:gd name="connsiteY2" fmla="*/ 372142 h 384027"/>
                    <a:gd name="connsiteX3" fmla="*/ 73152 w 146304"/>
                    <a:gd name="connsiteY3" fmla="*/ 0 h 384027"/>
                    <a:gd name="connsiteX4" fmla="*/ 0 w 146304"/>
                    <a:gd name="connsiteY4" fmla="*/ 372142 h 384027"/>
                    <a:gd name="connsiteX0" fmla="*/ 0 w 146304"/>
                    <a:gd name="connsiteY0" fmla="*/ 372142 h 384027"/>
                    <a:gd name="connsiteX1" fmla="*/ 73152 w 146304"/>
                    <a:gd name="connsiteY1" fmla="*/ 298990 h 384027"/>
                    <a:gd name="connsiteX2" fmla="*/ 146304 w 146304"/>
                    <a:gd name="connsiteY2" fmla="*/ 372142 h 384027"/>
                    <a:gd name="connsiteX3" fmla="*/ 73152 w 146304"/>
                    <a:gd name="connsiteY3" fmla="*/ 0 h 384027"/>
                    <a:gd name="connsiteX4" fmla="*/ 0 w 146304"/>
                    <a:gd name="connsiteY4" fmla="*/ 372142 h 384027"/>
                    <a:gd name="connsiteX0" fmla="*/ 0 w 146304"/>
                    <a:gd name="connsiteY0" fmla="*/ 372142 h 374926"/>
                    <a:gd name="connsiteX1" fmla="*/ 73152 w 146304"/>
                    <a:gd name="connsiteY1" fmla="*/ 298990 h 374926"/>
                    <a:gd name="connsiteX2" fmla="*/ 146304 w 146304"/>
                    <a:gd name="connsiteY2" fmla="*/ 372142 h 374926"/>
                    <a:gd name="connsiteX3" fmla="*/ 73152 w 146304"/>
                    <a:gd name="connsiteY3" fmla="*/ 0 h 374926"/>
                    <a:gd name="connsiteX4" fmla="*/ 0 w 146304"/>
                    <a:gd name="connsiteY4" fmla="*/ 372142 h 374926"/>
                    <a:gd name="connsiteX0" fmla="*/ 114 w 146418"/>
                    <a:gd name="connsiteY0" fmla="*/ 372142 h 374926"/>
                    <a:gd name="connsiteX1" fmla="*/ 73266 w 146418"/>
                    <a:gd name="connsiteY1" fmla="*/ 298990 h 374926"/>
                    <a:gd name="connsiteX2" fmla="*/ 146418 w 146418"/>
                    <a:gd name="connsiteY2" fmla="*/ 372142 h 374926"/>
                    <a:gd name="connsiteX3" fmla="*/ 73266 w 146418"/>
                    <a:gd name="connsiteY3" fmla="*/ 0 h 374926"/>
                    <a:gd name="connsiteX4" fmla="*/ 114 w 146418"/>
                    <a:gd name="connsiteY4" fmla="*/ 372142 h 374926"/>
                    <a:gd name="connsiteX0" fmla="*/ 114 w 146418"/>
                    <a:gd name="connsiteY0" fmla="*/ 372142 h 374926"/>
                    <a:gd name="connsiteX1" fmla="*/ 73266 w 146418"/>
                    <a:gd name="connsiteY1" fmla="*/ 298990 h 374926"/>
                    <a:gd name="connsiteX2" fmla="*/ 146418 w 146418"/>
                    <a:gd name="connsiteY2" fmla="*/ 372142 h 374926"/>
                    <a:gd name="connsiteX3" fmla="*/ 73266 w 146418"/>
                    <a:gd name="connsiteY3" fmla="*/ 0 h 374926"/>
                    <a:gd name="connsiteX4" fmla="*/ 114 w 146418"/>
                    <a:gd name="connsiteY4" fmla="*/ 372142 h 374926"/>
                    <a:gd name="connsiteX0" fmla="*/ 114 w 146418"/>
                    <a:gd name="connsiteY0" fmla="*/ 372142 h 372142"/>
                    <a:gd name="connsiteX1" fmla="*/ 73266 w 146418"/>
                    <a:gd name="connsiteY1" fmla="*/ 298990 h 372142"/>
                    <a:gd name="connsiteX2" fmla="*/ 146418 w 146418"/>
                    <a:gd name="connsiteY2" fmla="*/ 372142 h 372142"/>
                    <a:gd name="connsiteX3" fmla="*/ 73266 w 146418"/>
                    <a:gd name="connsiteY3" fmla="*/ 0 h 372142"/>
                    <a:gd name="connsiteX4" fmla="*/ 114 w 146418"/>
                    <a:gd name="connsiteY4" fmla="*/ 372142 h 372142"/>
                    <a:gd name="connsiteX0" fmla="*/ 114 w 146418"/>
                    <a:gd name="connsiteY0" fmla="*/ 372142 h 372142"/>
                    <a:gd name="connsiteX1" fmla="*/ 73266 w 146418"/>
                    <a:gd name="connsiteY1" fmla="*/ 298990 h 372142"/>
                    <a:gd name="connsiteX2" fmla="*/ 146418 w 146418"/>
                    <a:gd name="connsiteY2" fmla="*/ 372142 h 372142"/>
                    <a:gd name="connsiteX3" fmla="*/ 73266 w 146418"/>
                    <a:gd name="connsiteY3" fmla="*/ 0 h 372142"/>
                    <a:gd name="connsiteX4" fmla="*/ 114 w 146418"/>
                    <a:gd name="connsiteY4" fmla="*/ 372142 h 372142"/>
                    <a:gd name="connsiteX0" fmla="*/ 114 w 146418"/>
                    <a:gd name="connsiteY0" fmla="*/ 372142 h 372142"/>
                    <a:gd name="connsiteX1" fmla="*/ 73266 w 146418"/>
                    <a:gd name="connsiteY1" fmla="*/ 298990 h 372142"/>
                    <a:gd name="connsiteX2" fmla="*/ 146418 w 146418"/>
                    <a:gd name="connsiteY2" fmla="*/ 372142 h 372142"/>
                    <a:gd name="connsiteX3" fmla="*/ 73266 w 146418"/>
                    <a:gd name="connsiteY3" fmla="*/ 0 h 372142"/>
                    <a:gd name="connsiteX4" fmla="*/ 114 w 146418"/>
                    <a:gd name="connsiteY4" fmla="*/ 372142 h 372142"/>
                    <a:gd name="connsiteX0" fmla="*/ 2653 w 148957"/>
                    <a:gd name="connsiteY0" fmla="*/ 402501 h 402501"/>
                    <a:gd name="connsiteX1" fmla="*/ 75805 w 148957"/>
                    <a:gd name="connsiteY1" fmla="*/ 329349 h 402501"/>
                    <a:gd name="connsiteX2" fmla="*/ 148957 w 148957"/>
                    <a:gd name="connsiteY2" fmla="*/ 402501 h 402501"/>
                    <a:gd name="connsiteX3" fmla="*/ 75805 w 148957"/>
                    <a:gd name="connsiteY3" fmla="*/ 30359 h 402501"/>
                    <a:gd name="connsiteX4" fmla="*/ 21704 w 148957"/>
                    <a:gd name="connsiteY4" fmla="*/ 64366 h 402501"/>
                    <a:gd name="connsiteX5" fmla="*/ 2653 w 148957"/>
                    <a:gd name="connsiteY5" fmla="*/ 402501 h 402501"/>
                    <a:gd name="connsiteX0" fmla="*/ 2653 w 148957"/>
                    <a:gd name="connsiteY0" fmla="*/ 402501 h 402501"/>
                    <a:gd name="connsiteX1" fmla="*/ 75805 w 148957"/>
                    <a:gd name="connsiteY1" fmla="*/ 329349 h 402501"/>
                    <a:gd name="connsiteX2" fmla="*/ 148957 w 148957"/>
                    <a:gd name="connsiteY2" fmla="*/ 402501 h 402501"/>
                    <a:gd name="connsiteX3" fmla="*/ 75805 w 148957"/>
                    <a:gd name="connsiteY3" fmla="*/ 30359 h 402501"/>
                    <a:gd name="connsiteX4" fmla="*/ 21704 w 148957"/>
                    <a:gd name="connsiteY4" fmla="*/ 64366 h 402501"/>
                    <a:gd name="connsiteX5" fmla="*/ 2653 w 148957"/>
                    <a:gd name="connsiteY5" fmla="*/ 402501 h 402501"/>
                    <a:gd name="connsiteX0" fmla="*/ 6773 w 153077"/>
                    <a:gd name="connsiteY0" fmla="*/ 411992 h 411992"/>
                    <a:gd name="connsiteX1" fmla="*/ 79925 w 153077"/>
                    <a:gd name="connsiteY1" fmla="*/ 338840 h 411992"/>
                    <a:gd name="connsiteX2" fmla="*/ 153077 w 153077"/>
                    <a:gd name="connsiteY2" fmla="*/ 411992 h 411992"/>
                    <a:gd name="connsiteX3" fmla="*/ 79925 w 153077"/>
                    <a:gd name="connsiteY3" fmla="*/ 39850 h 411992"/>
                    <a:gd name="connsiteX4" fmla="*/ 9155 w 153077"/>
                    <a:gd name="connsiteY4" fmla="*/ 52426 h 411992"/>
                    <a:gd name="connsiteX5" fmla="*/ 6773 w 153077"/>
                    <a:gd name="connsiteY5" fmla="*/ 411992 h 411992"/>
                    <a:gd name="connsiteX0" fmla="*/ 6773 w 153077"/>
                    <a:gd name="connsiteY0" fmla="*/ 396326 h 396326"/>
                    <a:gd name="connsiteX1" fmla="*/ 79925 w 153077"/>
                    <a:gd name="connsiteY1" fmla="*/ 323174 h 396326"/>
                    <a:gd name="connsiteX2" fmla="*/ 153077 w 153077"/>
                    <a:gd name="connsiteY2" fmla="*/ 396326 h 396326"/>
                    <a:gd name="connsiteX3" fmla="*/ 79925 w 153077"/>
                    <a:gd name="connsiteY3" fmla="*/ 24184 h 396326"/>
                    <a:gd name="connsiteX4" fmla="*/ 9155 w 153077"/>
                    <a:gd name="connsiteY4" fmla="*/ 36760 h 396326"/>
                    <a:gd name="connsiteX5" fmla="*/ 6773 w 153077"/>
                    <a:gd name="connsiteY5" fmla="*/ 396326 h 396326"/>
                    <a:gd name="connsiteX0" fmla="*/ 3985 w 150289"/>
                    <a:gd name="connsiteY0" fmla="*/ 396326 h 396326"/>
                    <a:gd name="connsiteX1" fmla="*/ 77137 w 150289"/>
                    <a:gd name="connsiteY1" fmla="*/ 323174 h 396326"/>
                    <a:gd name="connsiteX2" fmla="*/ 150289 w 150289"/>
                    <a:gd name="connsiteY2" fmla="*/ 396326 h 396326"/>
                    <a:gd name="connsiteX3" fmla="*/ 77137 w 150289"/>
                    <a:gd name="connsiteY3" fmla="*/ 24184 h 396326"/>
                    <a:gd name="connsiteX4" fmla="*/ 6367 w 150289"/>
                    <a:gd name="connsiteY4" fmla="*/ 36760 h 396326"/>
                    <a:gd name="connsiteX5" fmla="*/ 3985 w 150289"/>
                    <a:gd name="connsiteY5" fmla="*/ 396326 h 396326"/>
                    <a:gd name="connsiteX0" fmla="*/ 6845 w 153149"/>
                    <a:gd name="connsiteY0" fmla="*/ 396326 h 396326"/>
                    <a:gd name="connsiteX1" fmla="*/ 79997 w 153149"/>
                    <a:gd name="connsiteY1" fmla="*/ 323174 h 396326"/>
                    <a:gd name="connsiteX2" fmla="*/ 153149 w 153149"/>
                    <a:gd name="connsiteY2" fmla="*/ 396326 h 396326"/>
                    <a:gd name="connsiteX3" fmla="*/ 79997 w 153149"/>
                    <a:gd name="connsiteY3" fmla="*/ 24184 h 396326"/>
                    <a:gd name="connsiteX4" fmla="*/ 2084 w 153149"/>
                    <a:gd name="connsiteY4" fmla="*/ 36760 h 396326"/>
                    <a:gd name="connsiteX5" fmla="*/ 6845 w 153149"/>
                    <a:gd name="connsiteY5" fmla="*/ 396326 h 396326"/>
                    <a:gd name="connsiteX0" fmla="*/ 6845 w 154459"/>
                    <a:gd name="connsiteY0" fmla="*/ 374885 h 382741"/>
                    <a:gd name="connsiteX1" fmla="*/ 79997 w 154459"/>
                    <a:gd name="connsiteY1" fmla="*/ 301733 h 382741"/>
                    <a:gd name="connsiteX2" fmla="*/ 153149 w 154459"/>
                    <a:gd name="connsiteY2" fmla="*/ 374885 h 382741"/>
                    <a:gd name="connsiteX3" fmla="*/ 123529 w 154459"/>
                    <a:gd name="connsiteY3" fmla="*/ 74851 h 382741"/>
                    <a:gd name="connsiteX4" fmla="*/ 79997 w 154459"/>
                    <a:gd name="connsiteY4" fmla="*/ 2743 h 382741"/>
                    <a:gd name="connsiteX5" fmla="*/ 2084 w 154459"/>
                    <a:gd name="connsiteY5" fmla="*/ 15319 h 382741"/>
                    <a:gd name="connsiteX6" fmla="*/ 6845 w 154459"/>
                    <a:gd name="connsiteY6" fmla="*/ 374885 h 382741"/>
                    <a:gd name="connsiteX0" fmla="*/ 6845 w 159957"/>
                    <a:gd name="connsiteY0" fmla="*/ 392533 h 400389"/>
                    <a:gd name="connsiteX1" fmla="*/ 79997 w 159957"/>
                    <a:gd name="connsiteY1" fmla="*/ 319381 h 400389"/>
                    <a:gd name="connsiteX2" fmla="*/ 153149 w 159957"/>
                    <a:gd name="connsiteY2" fmla="*/ 392533 h 400389"/>
                    <a:gd name="connsiteX3" fmla="*/ 152104 w 159957"/>
                    <a:gd name="connsiteY3" fmla="*/ 30587 h 400389"/>
                    <a:gd name="connsiteX4" fmla="*/ 79997 w 159957"/>
                    <a:gd name="connsiteY4" fmla="*/ 20391 h 400389"/>
                    <a:gd name="connsiteX5" fmla="*/ 2084 w 159957"/>
                    <a:gd name="connsiteY5" fmla="*/ 32967 h 400389"/>
                    <a:gd name="connsiteX6" fmla="*/ 6845 w 159957"/>
                    <a:gd name="connsiteY6" fmla="*/ 392533 h 400389"/>
                    <a:gd name="connsiteX0" fmla="*/ 6845 w 156713"/>
                    <a:gd name="connsiteY0" fmla="*/ 392533 h 400389"/>
                    <a:gd name="connsiteX1" fmla="*/ 79997 w 156713"/>
                    <a:gd name="connsiteY1" fmla="*/ 319381 h 400389"/>
                    <a:gd name="connsiteX2" fmla="*/ 153149 w 156713"/>
                    <a:gd name="connsiteY2" fmla="*/ 392533 h 400389"/>
                    <a:gd name="connsiteX3" fmla="*/ 152104 w 156713"/>
                    <a:gd name="connsiteY3" fmla="*/ 30587 h 400389"/>
                    <a:gd name="connsiteX4" fmla="*/ 79997 w 156713"/>
                    <a:gd name="connsiteY4" fmla="*/ 20391 h 400389"/>
                    <a:gd name="connsiteX5" fmla="*/ 2084 w 156713"/>
                    <a:gd name="connsiteY5" fmla="*/ 32967 h 400389"/>
                    <a:gd name="connsiteX6" fmla="*/ 6845 w 156713"/>
                    <a:gd name="connsiteY6" fmla="*/ 392533 h 400389"/>
                    <a:gd name="connsiteX0" fmla="*/ 6845 w 156713"/>
                    <a:gd name="connsiteY0" fmla="*/ 372153 h 380009"/>
                    <a:gd name="connsiteX1" fmla="*/ 79997 w 156713"/>
                    <a:gd name="connsiteY1" fmla="*/ 299001 h 380009"/>
                    <a:gd name="connsiteX2" fmla="*/ 153149 w 156713"/>
                    <a:gd name="connsiteY2" fmla="*/ 372153 h 380009"/>
                    <a:gd name="connsiteX3" fmla="*/ 152104 w 156713"/>
                    <a:gd name="connsiteY3" fmla="*/ 10207 h 380009"/>
                    <a:gd name="connsiteX4" fmla="*/ 79997 w 156713"/>
                    <a:gd name="connsiteY4" fmla="*/ 11 h 380009"/>
                    <a:gd name="connsiteX5" fmla="*/ 2084 w 156713"/>
                    <a:gd name="connsiteY5" fmla="*/ 12587 h 380009"/>
                    <a:gd name="connsiteX6" fmla="*/ 6845 w 156713"/>
                    <a:gd name="connsiteY6" fmla="*/ 372153 h 380009"/>
                    <a:gd name="connsiteX0" fmla="*/ 6845 w 156713"/>
                    <a:gd name="connsiteY0" fmla="*/ 372153 h 380009"/>
                    <a:gd name="connsiteX1" fmla="*/ 79997 w 156713"/>
                    <a:gd name="connsiteY1" fmla="*/ 299001 h 380009"/>
                    <a:gd name="connsiteX2" fmla="*/ 153149 w 156713"/>
                    <a:gd name="connsiteY2" fmla="*/ 372153 h 380009"/>
                    <a:gd name="connsiteX3" fmla="*/ 152104 w 156713"/>
                    <a:gd name="connsiteY3" fmla="*/ 10207 h 380009"/>
                    <a:gd name="connsiteX4" fmla="*/ 79997 w 156713"/>
                    <a:gd name="connsiteY4" fmla="*/ 11 h 380009"/>
                    <a:gd name="connsiteX5" fmla="*/ 2084 w 156713"/>
                    <a:gd name="connsiteY5" fmla="*/ 12587 h 380009"/>
                    <a:gd name="connsiteX6" fmla="*/ 6845 w 156713"/>
                    <a:gd name="connsiteY6" fmla="*/ 372153 h 380009"/>
                    <a:gd name="connsiteX0" fmla="*/ 6845 w 156713"/>
                    <a:gd name="connsiteY0" fmla="*/ 362713 h 370569"/>
                    <a:gd name="connsiteX1" fmla="*/ 79997 w 156713"/>
                    <a:gd name="connsiteY1" fmla="*/ 289561 h 370569"/>
                    <a:gd name="connsiteX2" fmla="*/ 153149 w 156713"/>
                    <a:gd name="connsiteY2" fmla="*/ 362713 h 370569"/>
                    <a:gd name="connsiteX3" fmla="*/ 152104 w 156713"/>
                    <a:gd name="connsiteY3" fmla="*/ 767 h 370569"/>
                    <a:gd name="connsiteX4" fmla="*/ 77616 w 156713"/>
                    <a:gd name="connsiteY4" fmla="*/ 96 h 370569"/>
                    <a:gd name="connsiteX5" fmla="*/ 2084 w 156713"/>
                    <a:gd name="connsiteY5" fmla="*/ 3147 h 370569"/>
                    <a:gd name="connsiteX6" fmla="*/ 6845 w 156713"/>
                    <a:gd name="connsiteY6" fmla="*/ 362713 h 370569"/>
                    <a:gd name="connsiteX0" fmla="*/ 6845 w 156713"/>
                    <a:gd name="connsiteY0" fmla="*/ 364769 h 372625"/>
                    <a:gd name="connsiteX1" fmla="*/ 79997 w 156713"/>
                    <a:gd name="connsiteY1" fmla="*/ 291617 h 372625"/>
                    <a:gd name="connsiteX2" fmla="*/ 153149 w 156713"/>
                    <a:gd name="connsiteY2" fmla="*/ 364769 h 372625"/>
                    <a:gd name="connsiteX3" fmla="*/ 152104 w 156713"/>
                    <a:gd name="connsiteY3" fmla="*/ 2823 h 372625"/>
                    <a:gd name="connsiteX4" fmla="*/ 77616 w 156713"/>
                    <a:gd name="connsiteY4" fmla="*/ 2152 h 372625"/>
                    <a:gd name="connsiteX5" fmla="*/ 2084 w 156713"/>
                    <a:gd name="connsiteY5" fmla="*/ 5203 h 372625"/>
                    <a:gd name="connsiteX6" fmla="*/ 6845 w 156713"/>
                    <a:gd name="connsiteY6" fmla="*/ 364769 h 372625"/>
                    <a:gd name="connsiteX0" fmla="*/ 6845 w 156713"/>
                    <a:gd name="connsiteY0" fmla="*/ 363258 h 371114"/>
                    <a:gd name="connsiteX1" fmla="*/ 79997 w 156713"/>
                    <a:gd name="connsiteY1" fmla="*/ 290106 h 371114"/>
                    <a:gd name="connsiteX2" fmla="*/ 153149 w 156713"/>
                    <a:gd name="connsiteY2" fmla="*/ 363258 h 371114"/>
                    <a:gd name="connsiteX3" fmla="*/ 152104 w 156713"/>
                    <a:gd name="connsiteY3" fmla="*/ 1312 h 371114"/>
                    <a:gd name="connsiteX4" fmla="*/ 77616 w 156713"/>
                    <a:gd name="connsiteY4" fmla="*/ 641 h 371114"/>
                    <a:gd name="connsiteX5" fmla="*/ 2084 w 156713"/>
                    <a:gd name="connsiteY5" fmla="*/ 3692 h 371114"/>
                    <a:gd name="connsiteX6" fmla="*/ 6845 w 156713"/>
                    <a:gd name="connsiteY6" fmla="*/ 363258 h 371114"/>
                    <a:gd name="connsiteX0" fmla="*/ 6845 w 156713"/>
                    <a:gd name="connsiteY0" fmla="*/ 363258 h 363258"/>
                    <a:gd name="connsiteX1" fmla="*/ 79997 w 156713"/>
                    <a:gd name="connsiteY1" fmla="*/ 290106 h 363258"/>
                    <a:gd name="connsiteX2" fmla="*/ 153149 w 156713"/>
                    <a:gd name="connsiteY2" fmla="*/ 363258 h 363258"/>
                    <a:gd name="connsiteX3" fmla="*/ 152104 w 156713"/>
                    <a:gd name="connsiteY3" fmla="*/ 1312 h 363258"/>
                    <a:gd name="connsiteX4" fmla="*/ 77616 w 156713"/>
                    <a:gd name="connsiteY4" fmla="*/ 641 h 363258"/>
                    <a:gd name="connsiteX5" fmla="*/ 2084 w 156713"/>
                    <a:gd name="connsiteY5" fmla="*/ 3692 h 363258"/>
                    <a:gd name="connsiteX6" fmla="*/ 6845 w 156713"/>
                    <a:gd name="connsiteY6" fmla="*/ 363258 h 363258"/>
                    <a:gd name="connsiteX0" fmla="*/ 6845 w 153149"/>
                    <a:gd name="connsiteY0" fmla="*/ 363258 h 363258"/>
                    <a:gd name="connsiteX1" fmla="*/ 79997 w 153149"/>
                    <a:gd name="connsiteY1" fmla="*/ 290106 h 363258"/>
                    <a:gd name="connsiteX2" fmla="*/ 153149 w 153149"/>
                    <a:gd name="connsiteY2" fmla="*/ 363258 h 363258"/>
                    <a:gd name="connsiteX3" fmla="*/ 152104 w 153149"/>
                    <a:gd name="connsiteY3" fmla="*/ 1312 h 363258"/>
                    <a:gd name="connsiteX4" fmla="*/ 77616 w 153149"/>
                    <a:gd name="connsiteY4" fmla="*/ 641 h 363258"/>
                    <a:gd name="connsiteX5" fmla="*/ 2084 w 153149"/>
                    <a:gd name="connsiteY5" fmla="*/ 3692 h 363258"/>
                    <a:gd name="connsiteX6" fmla="*/ 6845 w 153149"/>
                    <a:gd name="connsiteY6" fmla="*/ 363258 h 363258"/>
                    <a:gd name="connsiteX0" fmla="*/ 6189 w 152493"/>
                    <a:gd name="connsiteY0" fmla="*/ 363258 h 363258"/>
                    <a:gd name="connsiteX1" fmla="*/ 79341 w 152493"/>
                    <a:gd name="connsiteY1" fmla="*/ 290106 h 363258"/>
                    <a:gd name="connsiteX2" fmla="*/ 152493 w 152493"/>
                    <a:gd name="connsiteY2" fmla="*/ 363258 h 363258"/>
                    <a:gd name="connsiteX3" fmla="*/ 151448 w 152493"/>
                    <a:gd name="connsiteY3" fmla="*/ 1312 h 363258"/>
                    <a:gd name="connsiteX4" fmla="*/ 76960 w 152493"/>
                    <a:gd name="connsiteY4" fmla="*/ 641 h 363258"/>
                    <a:gd name="connsiteX5" fmla="*/ 1428 w 152493"/>
                    <a:gd name="connsiteY5" fmla="*/ 3692 h 363258"/>
                    <a:gd name="connsiteX6" fmla="*/ 6189 w 152493"/>
                    <a:gd name="connsiteY6" fmla="*/ 363258 h 363258"/>
                    <a:gd name="connsiteX0" fmla="*/ 6189 w 152493"/>
                    <a:gd name="connsiteY0" fmla="*/ 363258 h 363258"/>
                    <a:gd name="connsiteX1" fmla="*/ 79341 w 152493"/>
                    <a:gd name="connsiteY1" fmla="*/ 297250 h 363258"/>
                    <a:gd name="connsiteX2" fmla="*/ 152493 w 152493"/>
                    <a:gd name="connsiteY2" fmla="*/ 363258 h 363258"/>
                    <a:gd name="connsiteX3" fmla="*/ 151448 w 152493"/>
                    <a:gd name="connsiteY3" fmla="*/ 1312 h 363258"/>
                    <a:gd name="connsiteX4" fmla="*/ 76960 w 152493"/>
                    <a:gd name="connsiteY4" fmla="*/ 641 h 363258"/>
                    <a:gd name="connsiteX5" fmla="*/ 1428 w 152493"/>
                    <a:gd name="connsiteY5" fmla="*/ 3692 h 363258"/>
                    <a:gd name="connsiteX6" fmla="*/ 6189 w 152493"/>
                    <a:gd name="connsiteY6" fmla="*/ 363258 h 363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493" h="363258">
                      <a:moveTo>
                        <a:pt x="6189" y="363258"/>
                      </a:moveTo>
                      <a:cubicBezTo>
                        <a:pt x="30003" y="315458"/>
                        <a:pt x="38940" y="297250"/>
                        <a:pt x="79341" y="297250"/>
                      </a:cubicBezTo>
                      <a:cubicBezTo>
                        <a:pt x="119742" y="297250"/>
                        <a:pt x="119044" y="312966"/>
                        <a:pt x="152493" y="363258"/>
                      </a:cubicBezTo>
                      <a:cubicBezTo>
                        <a:pt x="147842" y="-787"/>
                        <a:pt x="154115" y="363373"/>
                        <a:pt x="151448" y="1312"/>
                      </a:cubicBezTo>
                      <a:cubicBezTo>
                        <a:pt x="-1238" y="1202"/>
                        <a:pt x="147374" y="-1080"/>
                        <a:pt x="76960" y="641"/>
                      </a:cubicBezTo>
                      <a:cubicBezTo>
                        <a:pt x="2015" y="2473"/>
                        <a:pt x="142207" y="1200"/>
                        <a:pt x="1428" y="3692"/>
                      </a:cubicBezTo>
                      <a:cubicBezTo>
                        <a:pt x="-1239" y="363371"/>
                        <a:pt x="-446" y="11913"/>
                        <a:pt x="6189" y="363258"/>
                      </a:cubicBezTo>
                      <a:close/>
                    </a:path>
                  </a:pathLst>
                </a:custGeom>
                <a:solidFill>
                  <a:schemeClr val="accent5"/>
                </a:solidFill>
                <a:ln w="12700">
                  <a:solidFill>
                    <a:schemeClr val="accent5">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wrap="none" lIns="0" rIns="0" bIns="0" rtlCol="0" anchor="t" anchorCtr="0"/>
                <a:lstStyle/>
                <a:p>
                  <a:pPr algn="ctr"/>
                  <a:endParaRPr lang="en-US" sz="1600" b="1" dirty="0">
                    <a:effectLst>
                      <a:outerShdw blurRad="38100" dist="38100" dir="2700000" algn="tl">
                        <a:srgbClr val="000000">
                          <a:alpha val="43137"/>
                        </a:srgbClr>
                      </a:outerShdw>
                    </a:effectLst>
                    <a:latin typeface="Arial" pitchFamily="34" charset="0"/>
                    <a:cs typeface="Arial" pitchFamily="34" charset="0"/>
                  </a:endParaRPr>
                </a:p>
              </p:txBody>
            </p:sp>
            <p:sp>
              <p:nvSpPr>
                <p:cNvPr id="210" name="TextBox 209"/>
                <p:cNvSpPr txBox="1"/>
                <p:nvPr/>
              </p:nvSpPr>
              <p:spPr>
                <a:xfrm>
                  <a:off x="1047922" y="-640924"/>
                  <a:ext cx="131090" cy="246221"/>
                </a:xfrm>
                <a:prstGeom prst="rect">
                  <a:avLst/>
                </a:prstGeom>
                <a:noFill/>
              </p:spPr>
              <p:txBody>
                <a:bodyPr wrap="none" lIns="0" tIns="0" rIns="0" bIns="0" rtlCol="0">
                  <a:spAutoFit/>
                </a:bodyPr>
                <a:lstStyle/>
                <a:p>
                  <a:r>
                    <a:rPr lang="en-US" sz="1600" b="1" dirty="0" smtClean="0">
                      <a:effectLst>
                        <a:outerShdw blurRad="38100" dist="38100" dir="2700000" algn="tl">
                          <a:srgbClr val="000000">
                            <a:alpha val="43137"/>
                          </a:srgbClr>
                        </a:outerShdw>
                      </a:effectLst>
                      <a:latin typeface="Arial" pitchFamily="34" charset="0"/>
                      <a:cs typeface="Arial" pitchFamily="34" charset="0"/>
                    </a:rPr>
                    <a:t>U</a:t>
                  </a:r>
                  <a:endParaRPr lang="en-US" sz="1600" b="1" dirty="0">
                    <a:effectLst>
                      <a:outerShdw blurRad="38100" dist="38100" dir="2700000" algn="tl">
                        <a:srgbClr val="000000">
                          <a:alpha val="43137"/>
                        </a:srgbClr>
                      </a:outerShdw>
                    </a:effectLst>
                    <a:latin typeface="Arial" pitchFamily="34" charset="0"/>
                    <a:cs typeface="Arial" pitchFamily="34" charset="0"/>
                  </a:endParaRPr>
                </a:p>
              </p:txBody>
            </p:sp>
          </p:grpSp>
          <p:grpSp>
            <p:nvGrpSpPr>
              <p:cNvPr id="211" name="Group 210"/>
              <p:cNvGrpSpPr/>
              <p:nvPr/>
            </p:nvGrpSpPr>
            <p:grpSpPr>
              <a:xfrm>
                <a:off x="6188727" y="2093041"/>
                <a:ext cx="164592" cy="402336"/>
                <a:chOff x="1038798" y="-767117"/>
                <a:chExt cx="146304" cy="402336"/>
              </a:xfrm>
            </p:grpSpPr>
            <p:sp>
              <p:nvSpPr>
                <p:cNvPr id="212" name="Oval 12"/>
                <p:cNvSpPr/>
                <p:nvPr/>
              </p:nvSpPr>
              <p:spPr>
                <a:xfrm rot="10800000">
                  <a:off x="1038798" y="-767117"/>
                  <a:ext cx="146304" cy="402336"/>
                </a:xfrm>
                <a:custGeom>
                  <a:avLst/>
                  <a:gdLst>
                    <a:gd name="connsiteX0" fmla="*/ 0 w 146304"/>
                    <a:gd name="connsiteY0" fmla="*/ 73152 h 146304"/>
                    <a:gd name="connsiteX1" fmla="*/ 73152 w 146304"/>
                    <a:gd name="connsiteY1" fmla="*/ 0 h 146304"/>
                    <a:gd name="connsiteX2" fmla="*/ 146304 w 146304"/>
                    <a:gd name="connsiteY2" fmla="*/ 73152 h 146304"/>
                    <a:gd name="connsiteX3" fmla="*/ 73152 w 146304"/>
                    <a:gd name="connsiteY3" fmla="*/ 146304 h 146304"/>
                    <a:gd name="connsiteX4" fmla="*/ 0 w 146304"/>
                    <a:gd name="connsiteY4" fmla="*/ 73152 h 146304"/>
                    <a:gd name="connsiteX0" fmla="*/ 0 w 146304"/>
                    <a:gd name="connsiteY0" fmla="*/ 372142 h 384027"/>
                    <a:gd name="connsiteX1" fmla="*/ 73152 w 146304"/>
                    <a:gd name="connsiteY1" fmla="*/ 298990 h 384027"/>
                    <a:gd name="connsiteX2" fmla="*/ 146304 w 146304"/>
                    <a:gd name="connsiteY2" fmla="*/ 372142 h 384027"/>
                    <a:gd name="connsiteX3" fmla="*/ 73152 w 146304"/>
                    <a:gd name="connsiteY3" fmla="*/ 0 h 384027"/>
                    <a:gd name="connsiteX4" fmla="*/ 0 w 146304"/>
                    <a:gd name="connsiteY4" fmla="*/ 372142 h 384027"/>
                    <a:gd name="connsiteX0" fmla="*/ 0 w 146304"/>
                    <a:gd name="connsiteY0" fmla="*/ 372142 h 384027"/>
                    <a:gd name="connsiteX1" fmla="*/ 73152 w 146304"/>
                    <a:gd name="connsiteY1" fmla="*/ 298990 h 384027"/>
                    <a:gd name="connsiteX2" fmla="*/ 146304 w 146304"/>
                    <a:gd name="connsiteY2" fmla="*/ 372142 h 384027"/>
                    <a:gd name="connsiteX3" fmla="*/ 73152 w 146304"/>
                    <a:gd name="connsiteY3" fmla="*/ 0 h 384027"/>
                    <a:gd name="connsiteX4" fmla="*/ 0 w 146304"/>
                    <a:gd name="connsiteY4" fmla="*/ 372142 h 384027"/>
                    <a:gd name="connsiteX0" fmla="*/ 0 w 146304"/>
                    <a:gd name="connsiteY0" fmla="*/ 372142 h 374926"/>
                    <a:gd name="connsiteX1" fmla="*/ 73152 w 146304"/>
                    <a:gd name="connsiteY1" fmla="*/ 298990 h 374926"/>
                    <a:gd name="connsiteX2" fmla="*/ 146304 w 146304"/>
                    <a:gd name="connsiteY2" fmla="*/ 372142 h 374926"/>
                    <a:gd name="connsiteX3" fmla="*/ 73152 w 146304"/>
                    <a:gd name="connsiteY3" fmla="*/ 0 h 374926"/>
                    <a:gd name="connsiteX4" fmla="*/ 0 w 146304"/>
                    <a:gd name="connsiteY4" fmla="*/ 372142 h 374926"/>
                    <a:gd name="connsiteX0" fmla="*/ 114 w 146418"/>
                    <a:gd name="connsiteY0" fmla="*/ 372142 h 374926"/>
                    <a:gd name="connsiteX1" fmla="*/ 73266 w 146418"/>
                    <a:gd name="connsiteY1" fmla="*/ 298990 h 374926"/>
                    <a:gd name="connsiteX2" fmla="*/ 146418 w 146418"/>
                    <a:gd name="connsiteY2" fmla="*/ 372142 h 374926"/>
                    <a:gd name="connsiteX3" fmla="*/ 73266 w 146418"/>
                    <a:gd name="connsiteY3" fmla="*/ 0 h 374926"/>
                    <a:gd name="connsiteX4" fmla="*/ 114 w 146418"/>
                    <a:gd name="connsiteY4" fmla="*/ 372142 h 374926"/>
                    <a:gd name="connsiteX0" fmla="*/ 114 w 146418"/>
                    <a:gd name="connsiteY0" fmla="*/ 372142 h 374926"/>
                    <a:gd name="connsiteX1" fmla="*/ 73266 w 146418"/>
                    <a:gd name="connsiteY1" fmla="*/ 298990 h 374926"/>
                    <a:gd name="connsiteX2" fmla="*/ 146418 w 146418"/>
                    <a:gd name="connsiteY2" fmla="*/ 372142 h 374926"/>
                    <a:gd name="connsiteX3" fmla="*/ 73266 w 146418"/>
                    <a:gd name="connsiteY3" fmla="*/ 0 h 374926"/>
                    <a:gd name="connsiteX4" fmla="*/ 114 w 146418"/>
                    <a:gd name="connsiteY4" fmla="*/ 372142 h 374926"/>
                    <a:gd name="connsiteX0" fmla="*/ 114 w 146418"/>
                    <a:gd name="connsiteY0" fmla="*/ 372142 h 372142"/>
                    <a:gd name="connsiteX1" fmla="*/ 73266 w 146418"/>
                    <a:gd name="connsiteY1" fmla="*/ 298990 h 372142"/>
                    <a:gd name="connsiteX2" fmla="*/ 146418 w 146418"/>
                    <a:gd name="connsiteY2" fmla="*/ 372142 h 372142"/>
                    <a:gd name="connsiteX3" fmla="*/ 73266 w 146418"/>
                    <a:gd name="connsiteY3" fmla="*/ 0 h 372142"/>
                    <a:gd name="connsiteX4" fmla="*/ 114 w 146418"/>
                    <a:gd name="connsiteY4" fmla="*/ 372142 h 372142"/>
                    <a:gd name="connsiteX0" fmla="*/ 114 w 146418"/>
                    <a:gd name="connsiteY0" fmla="*/ 372142 h 372142"/>
                    <a:gd name="connsiteX1" fmla="*/ 73266 w 146418"/>
                    <a:gd name="connsiteY1" fmla="*/ 298990 h 372142"/>
                    <a:gd name="connsiteX2" fmla="*/ 146418 w 146418"/>
                    <a:gd name="connsiteY2" fmla="*/ 372142 h 372142"/>
                    <a:gd name="connsiteX3" fmla="*/ 73266 w 146418"/>
                    <a:gd name="connsiteY3" fmla="*/ 0 h 372142"/>
                    <a:gd name="connsiteX4" fmla="*/ 114 w 146418"/>
                    <a:gd name="connsiteY4" fmla="*/ 372142 h 372142"/>
                    <a:gd name="connsiteX0" fmla="*/ 114 w 146418"/>
                    <a:gd name="connsiteY0" fmla="*/ 372142 h 372142"/>
                    <a:gd name="connsiteX1" fmla="*/ 73266 w 146418"/>
                    <a:gd name="connsiteY1" fmla="*/ 298990 h 372142"/>
                    <a:gd name="connsiteX2" fmla="*/ 146418 w 146418"/>
                    <a:gd name="connsiteY2" fmla="*/ 372142 h 372142"/>
                    <a:gd name="connsiteX3" fmla="*/ 73266 w 146418"/>
                    <a:gd name="connsiteY3" fmla="*/ 0 h 372142"/>
                    <a:gd name="connsiteX4" fmla="*/ 114 w 146418"/>
                    <a:gd name="connsiteY4" fmla="*/ 372142 h 372142"/>
                    <a:gd name="connsiteX0" fmla="*/ 2653 w 148957"/>
                    <a:gd name="connsiteY0" fmla="*/ 402501 h 402501"/>
                    <a:gd name="connsiteX1" fmla="*/ 75805 w 148957"/>
                    <a:gd name="connsiteY1" fmla="*/ 329349 h 402501"/>
                    <a:gd name="connsiteX2" fmla="*/ 148957 w 148957"/>
                    <a:gd name="connsiteY2" fmla="*/ 402501 h 402501"/>
                    <a:gd name="connsiteX3" fmla="*/ 75805 w 148957"/>
                    <a:gd name="connsiteY3" fmla="*/ 30359 h 402501"/>
                    <a:gd name="connsiteX4" fmla="*/ 21704 w 148957"/>
                    <a:gd name="connsiteY4" fmla="*/ 64366 h 402501"/>
                    <a:gd name="connsiteX5" fmla="*/ 2653 w 148957"/>
                    <a:gd name="connsiteY5" fmla="*/ 402501 h 402501"/>
                    <a:gd name="connsiteX0" fmla="*/ 2653 w 148957"/>
                    <a:gd name="connsiteY0" fmla="*/ 402501 h 402501"/>
                    <a:gd name="connsiteX1" fmla="*/ 75805 w 148957"/>
                    <a:gd name="connsiteY1" fmla="*/ 329349 h 402501"/>
                    <a:gd name="connsiteX2" fmla="*/ 148957 w 148957"/>
                    <a:gd name="connsiteY2" fmla="*/ 402501 h 402501"/>
                    <a:gd name="connsiteX3" fmla="*/ 75805 w 148957"/>
                    <a:gd name="connsiteY3" fmla="*/ 30359 h 402501"/>
                    <a:gd name="connsiteX4" fmla="*/ 21704 w 148957"/>
                    <a:gd name="connsiteY4" fmla="*/ 64366 h 402501"/>
                    <a:gd name="connsiteX5" fmla="*/ 2653 w 148957"/>
                    <a:gd name="connsiteY5" fmla="*/ 402501 h 402501"/>
                    <a:gd name="connsiteX0" fmla="*/ 6773 w 153077"/>
                    <a:gd name="connsiteY0" fmla="*/ 411992 h 411992"/>
                    <a:gd name="connsiteX1" fmla="*/ 79925 w 153077"/>
                    <a:gd name="connsiteY1" fmla="*/ 338840 h 411992"/>
                    <a:gd name="connsiteX2" fmla="*/ 153077 w 153077"/>
                    <a:gd name="connsiteY2" fmla="*/ 411992 h 411992"/>
                    <a:gd name="connsiteX3" fmla="*/ 79925 w 153077"/>
                    <a:gd name="connsiteY3" fmla="*/ 39850 h 411992"/>
                    <a:gd name="connsiteX4" fmla="*/ 9155 w 153077"/>
                    <a:gd name="connsiteY4" fmla="*/ 52426 h 411992"/>
                    <a:gd name="connsiteX5" fmla="*/ 6773 w 153077"/>
                    <a:gd name="connsiteY5" fmla="*/ 411992 h 411992"/>
                    <a:gd name="connsiteX0" fmla="*/ 6773 w 153077"/>
                    <a:gd name="connsiteY0" fmla="*/ 396326 h 396326"/>
                    <a:gd name="connsiteX1" fmla="*/ 79925 w 153077"/>
                    <a:gd name="connsiteY1" fmla="*/ 323174 h 396326"/>
                    <a:gd name="connsiteX2" fmla="*/ 153077 w 153077"/>
                    <a:gd name="connsiteY2" fmla="*/ 396326 h 396326"/>
                    <a:gd name="connsiteX3" fmla="*/ 79925 w 153077"/>
                    <a:gd name="connsiteY3" fmla="*/ 24184 h 396326"/>
                    <a:gd name="connsiteX4" fmla="*/ 9155 w 153077"/>
                    <a:gd name="connsiteY4" fmla="*/ 36760 h 396326"/>
                    <a:gd name="connsiteX5" fmla="*/ 6773 w 153077"/>
                    <a:gd name="connsiteY5" fmla="*/ 396326 h 396326"/>
                    <a:gd name="connsiteX0" fmla="*/ 3985 w 150289"/>
                    <a:gd name="connsiteY0" fmla="*/ 396326 h 396326"/>
                    <a:gd name="connsiteX1" fmla="*/ 77137 w 150289"/>
                    <a:gd name="connsiteY1" fmla="*/ 323174 h 396326"/>
                    <a:gd name="connsiteX2" fmla="*/ 150289 w 150289"/>
                    <a:gd name="connsiteY2" fmla="*/ 396326 h 396326"/>
                    <a:gd name="connsiteX3" fmla="*/ 77137 w 150289"/>
                    <a:gd name="connsiteY3" fmla="*/ 24184 h 396326"/>
                    <a:gd name="connsiteX4" fmla="*/ 6367 w 150289"/>
                    <a:gd name="connsiteY4" fmla="*/ 36760 h 396326"/>
                    <a:gd name="connsiteX5" fmla="*/ 3985 w 150289"/>
                    <a:gd name="connsiteY5" fmla="*/ 396326 h 396326"/>
                    <a:gd name="connsiteX0" fmla="*/ 6845 w 153149"/>
                    <a:gd name="connsiteY0" fmla="*/ 396326 h 396326"/>
                    <a:gd name="connsiteX1" fmla="*/ 79997 w 153149"/>
                    <a:gd name="connsiteY1" fmla="*/ 323174 h 396326"/>
                    <a:gd name="connsiteX2" fmla="*/ 153149 w 153149"/>
                    <a:gd name="connsiteY2" fmla="*/ 396326 h 396326"/>
                    <a:gd name="connsiteX3" fmla="*/ 79997 w 153149"/>
                    <a:gd name="connsiteY3" fmla="*/ 24184 h 396326"/>
                    <a:gd name="connsiteX4" fmla="*/ 2084 w 153149"/>
                    <a:gd name="connsiteY4" fmla="*/ 36760 h 396326"/>
                    <a:gd name="connsiteX5" fmla="*/ 6845 w 153149"/>
                    <a:gd name="connsiteY5" fmla="*/ 396326 h 396326"/>
                    <a:gd name="connsiteX0" fmla="*/ 6845 w 154459"/>
                    <a:gd name="connsiteY0" fmla="*/ 374885 h 382741"/>
                    <a:gd name="connsiteX1" fmla="*/ 79997 w 154459"/>
                    <a:gd name="connsiteY1" fmla="*/ 301733 h 382741"/>
                    <a:gd name="connsiteX2" fmla="*/ 153149 w 154459"/>
                    <a:gd name="connsiteY2" fmla="*/ 374885 h 382741"/>
                    <a:gd name="connsiteX3" fmla="*/ 123529 w 154459"/>
                    <a:gd name="connsiteY3" fmla="*/ 74851 h 382741"/>
                    <a:gd name="connsiteX4" fmla="*/ 79997 w 154459"/>
                    <a:gd name="connsiteY4" fmla="*/ 2743 h 382741"/>
                    <a:gd name="connsiteX5" fmla="*/ 2084 w 154459"/>
                    <a:gd name="connsiteY5" fmla="*/ 15319 h 382741"/>
                    <a:gd name="connsiteX6" fmla="*/ 6845 w 154459"/>
                    <a:gd name="connsiteY6" fmla="*/ 374885 h 382741"/>
                    <a:gd name="connsiteX0" fmla="*/ 6845 w 159957"/>
                    <a:gd name="connsiteY0" fmla="*/ 392533 h 400389"/>
                    <a:gd name="connsiteX1" fmla="*/ 79997 w 159957"/>
                    <a:gd name="connsiteY1" fmla="*/ 319381 h 400389"/>
                    <a:gd name="connsiteX2" fmla="*/ 153149 w 159957"/>
                    <a:gd name="connsiteY2" fmla="*/ 392533 h 400389"/>
                    <a:gd name="connsiteX3" fmla="*/ 152104 w 159957"/>
                    <a:gd name="connsiteY3" fmla="*/ 30587 h 400389"/>
                    <a:gd name="connsiteX4" fmla="*/ 79997 w 159957"/>
                    <a:gd name="connsiteY4" fmla="*/ 20391 h 400389"/>
                    <a:gd name="connsiteX5" fmla="*/ 2084 w 159957"/>
                    <a:gd name="connsiteY5" fmla="*/ 32967 h 400389"/>
                    <a:gd name="connsiteX6" fmla="*/ 6845 w 159957"/>
                    <a:gd name="connsiteY6" fmla="*/ 392533 h 400389"/>
                    <a:gd name="connsiteX0" fmla="*/ 6845 w 156713"/>
                    <a:gd name="connsiteY0" fmla="*/ 392533 h 400389"/>
                    <a:gd name="connsiteX1" fmla="*/ 79997 w 156713"/>
                    <a:gd name="connsiteY1" fmla="*/ 319381 h 400389"/>
                    <a:gd name="connsiteX2" fmla="*/ 153149 w 156713"/>
                    <a:gd name="connsiteY2" fmla="*/ 392533 h 400389"/>
                    <a:gd name="connsiteX3" fmla="*/ 152104 w 156713"/>
                    <a:gd name="connsiteY3" fmla="*/ 30587 h 400389"/>
                    <a:gd name="connsiteX4" fmla="*/ 79997 w 156713"/>
                    <a:gd name="connsiteY4" fmla="*/ 20391 h 400389"/>
                    <a:gd name="connsiteX5" fmla="*/ 2084 w 156713"/>
                    <a:gd name="connsiteY5" fmla="*/ 32967 h 400389"/>
                    <a:gd name="connsiteX6" fmla="*/ 6845 w 156713"/>
                    <a:gd name="connsiteY6" fmla="*/ 392533 h 400389"/>
                    <a:gd name="connsiteX0" fmla="*/ 6845 w 156713"/>
                    <a:gd name="connsiteY0" fmla="*/ 372153 h 380009"/>
                    <a:gd name="connsiteX1" fmla="*/ 79997 w 156713"/>
                    <a:gd name="connsiteY1" fmla="*/ 299001 h 380009"/>
                    <a:gd name="connsiteX2" fmla="*/ 153149 w 156713"/>
                    <a:gd name="connsiteY2" fmla="*/ 372153 h 380009"/>
                    <a:gd name="connsiteX3" fmla="*/ 152104 w 156713"/>
                    <a:gd name="connsiteY3" fmla="*/ 10207 h 380009"/>
                    <a:gd name="connsiteX4" fmla="*/ 79997 w 156713"/>
                    <a:gd name="connsiteY4" fmla="*/ 11 h 380009"/>
                    <a:gd name="connsiteX5" fmla="*/ 2084 w 156713"/>
                    <a:gd name="connsiteY5" fmla="*/ 12587 h 380009"/>
                    <a:gd name="connsiteX6" fmla="*/ 6845 w 156713"/>
                    <a:gd name="connsiteY6" fmla="*/ 372153 h 380009"/>
                    <a:gd name="connsiteX0" fmla="*/ 6845 w 156713"/>
                    <a:gd name="connsiteY0" fmla="*/ 372153 h 380009"/>
                    <a:gd name="connsiteX1" fmla="*/ 79997 w 156713"/>
                    <a:gd name="connsiteY1" fmla="*/ 299001 h 380009"/>
                    <a:gd name="connsiteX2" fmla="*/ 153149 w 156713"/>
                    <a:gd name="connsiteY2" fmla="*/ 372153 h 380009"/>
                    <a:gd name="connsiteX3" fmla="*/ 152104 w 156713"/>
                    <a:gd name="connsiteY3" fmla="*/ 10207 h 380009"/>
                    <a:gd name="connsiteX4" fmla="*/ 79997 w 156713"/>
                    <a:gd name="connsiteY4" fmla="*/ 11 h 380009"/>
                    <a:gd name="connsiteX5" fmla="*/ 2084 w 156713"/>
                    <a:gd name="connsiteY5" fmla="*/ 12587 h 380009"/>
                    <a:gd name="connsiteX6" fmla="*/ 6845 w 156713"/>
                    <a:gd name="connsiteY6" fmla="*/ 372153 h 380009"/>
                    <a:gd name="connsiteX0" fmla="*/ 6845 w 156713"/>
                    <a:gd name="connsiteY0" fmla="*/ 362713 h 370569"/>
                    <a:gd name="connsiteX1" fmla="*/ 79997 w 156713"/>
                    <a:gd name="connsiteY1" fmla="*/ 289561 h 370569"/>
                    <a:gd name="connsiteX2" fmla="*/ 153149 w 156713"/>
                    <a:gd name="connsiteY2" fmla="*/ 362713 h 370569"/>
                    <a:gd name="connsiteX3" fmla="*/ 152104 w 156713"/>
                    <a:gd name="connsiteY3" fmla="*/ 767 h 370569"/>
                    <a:gd name="connsiteX4" fmla="*/ 77616 w 156713"/>
                    <a:gd name="connsiteY4" fmla="*/ 96 h 370569"/>
                    <a:gd name="connsiteX5" fmla="*/ 2084 w 156713"/>
                    <a:gd name="connsiteY5" fmla="*/ 3147 h 370569"/>
                    <a:gd name="connsiteX6" fmla="*/ 6845 w 156713"/>
                    <a:gd name="connsiteY6" fmla="*/ 362713 h 370569"/>
                    <a:gd name="connsiteX0" fmla="*/ 6845 w 156713"/>
                    <a:gd name="connsiteY0" fmla="*/ 364769 h 372625"/>
                    <a:gd name="connsiteX1" fmla="*/ 79997 w 156713"/>
                    <a:gd name="connsiteY1" fmla="*/ 291617 h 372625"/>
                    <a:gd name="connsiteX2" fmla="*/ 153149 w 156713"/>
                    <a:gd name="connsiteY2" fmla="*/ 364769 h 372625"/>
                    <a:gd name="connsiteX3" fmla="*/ 152104 w 156713"/>
                    <a:gd name="connsiteY3" fmla="*/ 2823 h 372625"/>
                    <a:gd name="connsiteX4" fmla="*/ 77616 w 156713"/>
                    <a:gd name="connsiteY4" fmla="*/ 2152 h 372625"/>
                    <a:gd name="connsiteX5" fmla="*/ 2084 w 156713"/>
                    <a:gd name="connsiteY5" fmla="*/ 5203 h 372625"/>
                    <a:gd name="connsiteX6" fmla="*/ 6845 w 156713"/>
                    <a:gd name="connsiteY6" fmla="*/ 364769 h 372625"/>
                    <a:gd name="connsiteX0" fmla="*/ 6845 w 156713"/>
                    <a:gd name="connsiteY0" fmla="*/ 363258 h 371114"/>
                    <a:gd name="connsiteX1" fmla="*/ 79997 w 156713"/>
                    <a:gd name="connsiteY1" fmla="*/ 290106 h 371114"/>
                    <a:gd name="connsiteX2" fmla="*/ 153149 w 156713"/>
                    <a:gd name="connsiteY2" fmla="*/ 363258 h 371114"/>
                    <a:gd name="connsiteX3" fmla="*/ 152104 w 156713"/>
                    <a:gd name="connsiteY3" fmla="*/ 1312 h 371114"/>
                    <a:gd name="connsiteX4" fmla="*/ 77616 w 156713"/>
                    <a:gd name="connsiteY4" fmla="*/ 641 h 371114"/>
                    <a:gd name="connsiteX5" fmla="*/ 2084 w 156713"/>
                    <a:gd name="connsiteY5" fmla="*/ 3692 h 371114"/>
                    <a:gd name="connsiteX6" fmla="*/ 6845 w 156713"/>
                    <a:gd name="connsiteY6" fmla="*/ 363258 h 371114"/>
                    <a:gd name="connsiteX0" fmla="*/ 6845 w 156713"/>
                    <a:gd name="connsiteY0" fmla="*/ 363258 h 363258"/>
                    <a:gd name="connsiteX1" fmla="*/ 79997 w 156713"/>
                    <a:gd name="connsiteY1" fmla="*/ 290106 h 363258"/>
                    <a:gd name="connsiteX2" fmla="*/ 153149 w 156713"/>
                    <a:gd name="connsiteY2" fmla="*/ 363258 h 363258"/>
                    <a:gd name="connsiteX3" fmla="*/ 152104 w 156713"/>
                    <a:gd name="connsiteY3" fmla="*/ 1312 h 363258"/>
                    <a:gd name="connsiteX4" fmla="*/ 77616 w 156713"/>
                    <a:gd name="connsiteY4" fmla="*/ 641 h 363258"/>
                    <a:gd name="connsiteX5" fmla="*/ 2084 w 156713"/>
                    <a:gd name="connsiteY5" fmla="*/ 3692 h 363258"/>
                    <a:gd name="connsiteX6" fmla="*/ 6845 w 156713"/>
                    <a:gd name="connsiteY6" fmla="*/ 363258 h 363258"/>
                    <a:gd name="connsiteX0" fmla="*/ 6845 w 153149"/>
                    <a:gd name="connsiteY0" fmla="*/ 363258 h 363258"/>
                    <a:gd name="connsiteX1" fmla="*/ 79997 w 153149"/>
                    <a:gd name="connsiteY1" fmla="*/ 290106 h 363258"/>
                    <a:gd name="connsiteX2" fmla="*/ 153149 w 153149"/>
                    <a:gd name="connsiteY2" fmla="*/ 363258 h 363258"/>
                    <a:gd name="connsiteX3" fmla="*/ 152104 w 153149"/>
                    <a:gd name="connsiteY3" fmla="*/ 1312 h 363258"/>
                    <a:gd name="connsiteX4" fmla="*/ 77616 w 153149"/>
                    <a:gd name="connsiteY4" fmla="*/ 641 h 363258"/>
                    <a:gd name="connsiteX5" fmla="*/ 2084 w 153149"/>
                    <a:gd name="connsiteY5" fmla="*/ 3692 h 363258"/>
                    <a:gd name="connsiteX6" fmla="*/ 6845 w 153149"/>
                    <a:gd name="connsiteY6" fmla="*/ 363258 h 363258"/>
                    <a:gd name="connsiteX0" fmla="*/ 6189 w 152493"/>
                    <a:gd name="connsiteY0" fmla="*/ 363258 h 363258"/>
                    <a:gd name="connsiteX1" fmla="*/ 79341 w 152493"/>
                    <a:gd name="connsiteY1" fmla="*/ 290106 h 363258"/>
                    <a:gd name="connsiteX2" fmla="*/ 152493 w 152493"/>
                    <a:gd name="connsiteY2" fmla="*/ 363258 h 363258"/>
                    <a:gd name="connsiteX3" fmla="*/ 151448 w 152493"/>
                    <a:gd name="connsiteY3" fmla="*/ 1312 h 363258"/>
                    <a:gd name="connsiteX4" fmla="*/ 76960 w 152493"/>
                    <a:gd name="connsiteY4" fmla="*/ 641 h 363258"/>
                    <a:gd name="connsiteX5" fmla="*/ 1428 w 152493"/>
                    <a:gd name="connsiteY5" fmla="*/ 3692 h 363258"/>
                    <a:gd name="connsiteX6" fmla="*/ 6189 w 152493"/>
                    <a:gd name="connsiteY6" fmla="*/ 363258 h 363258"/>
                    <a:gd name="connsiteX0" fmla="*/ 6189 w 152493"/>
                    <a:gd name="connsiteY0" fmla="*/ 363258 h 363258"/>
                    <a:gd name="connsiteX1" fmla="*/ 79341 w 152493"/>
                    <a:gd name="connsiteY1" fmla="*/ 297250 h 363258"/>
                    <a:gd name="connsiteX2" fmla="*/ 152493 w 152493"/>
                    <a:gd name="connsiteY2" fmla="*/ 363258 h 363258"/>
                    <a:gd name="connsiteX3" fmla="*/ 151448 w 152493"/>
                    <a:gd name="connsiteY3" fmla="*/ 1312 h 363258"/>
                    <a:gd name="connsiteX4" fmla="*/ 76960 w 152493"/>
                    <a:gd name="connsiteY4" fmla="*/ 641 h 363258"/>
                    <a:gd name="connsiteX5" fmla="*/ 1428 w 152493"/>
                    <a:gd name="connsiteY5" fmla="*/ 3692 h 363258"/>
                    <a:gd name="connsiteX6" fmla="*/ 6189 w 152493"/>
                    <a:gd name="connsiteY6" fmla="*/ 363258 h 363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493" h="363258">
                      <a:moveTo>
                        <a:pt x="6189" y="363258"/>
                      </a:moveTo>
                      <a:cubicBezTo>
                        <a:pt x="30003" y="315458"/>
                        <a:pt x="38940" y="297250"/>
                        <a:pt x="79341" y="297250"/>
                      </a:cubicBezTo>
                      <a:cubicBezTo>
                        <a:pt x="119742" y="297250"/>
                        <a:pt x="119044" y="312966"/>
                        <a:pt x="152493" y="363258"/>
                      </a:cubicBezTo>
                      <a:cubicBezTo>
                        <a:pt x="147842" y="-787"/>
                        <a:pt x="154115" y="363373"/>
                        <a:pt x="151448" y="1312"/>
                      </a:cubicBezTo>
                      <a:cubicBezTo>
                        <a:pt x="-1238" y="1202"/>
                        <a:pt x="147374" y="-1080"/>
                        <a:pt x="76960" y="641"/>
                      </a:cubicBezTo>
                      <a:cubicBezTo>
                        <a:pt x="2015" y="2473"/>
                        <a:pt x="142207" y="1200"/>
                        <a:pt x="1428" y="3692"/>
                      </a:cubicBezTo>
                      <a:cubicBezTo>
                        <a:pt x="-1239" y="363371"/>
                        <a:pt x="-446" y="11913"/>
                        <a:pt x="6189" y="363258"/>
                      </a:cubicBezTo>
                      <a:close/>
                    </a:path>
                  </a:pathLst>
                </a:custGeom>
                <a:solidFill>
                  <a:schemeClr val="accent5"/>
                </a:solidFill>
                <a:ln w="12700">
                  <a:solidFill>
                    <a:schemeClr val="accent5">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wrap="none" lIns="0" rIns="0" bIns="0" rtlCol="0" anchor="t" anchorCtr="0"/>
                <a:lstStyle/>
                <a:p>
                  <a:pPr algn="ctr"/>
                  <a:endParaRPr lang="en-US" sz="1600" b="1" dirty="0">
                    <a:effectLst>
                      <a:outerShdw blurRad="38100" dist="38100" dir="2700000" algn="tl">
                        <a:srgbClr val="000000">
                          <a:alpha val="43137"/>
                        </a:srgbClr>
                      </a:outerShdw>
                    </a:effectLst>
                    <a:latin typeface="Arial" pitchFamily="34" charset="0"/>
                    <a:cs typeface="Arial" pitchFamily="34" charset="0"/>
                  </a:endParaRPr>
                </a:p>
              </p:txBody>
            </p:sp>
            <p:sp>
              <p:nvSpPr>
                <p:cNvPr id="213" name="TextBox 212"/>
                <p:cNvSpPr txBox="1"/>
                <p:nvPr/>
              </p:nvSpPr>
              <p:spPr>
                <a:xfrm>
                  <a:off x="1047922" y="-640924"/>
                  <a:ext cx="131090" cy="246221"/>
                </a:xfrm>
                <a:prstGeom prst="rect">
                  <a:avLst/>
                </a:prstGeom>
                <a:noFill/>
              </p:spPr>
              <p:txBody>
                <a:bodyPr wrap="none" lIns="0" tIns="0" rIns="0" bIns="0" rtlCol="0">
                  <a:spAutoFit/>
                </a:bodyPr>
                <a:lstStyle/>
                <a:p>
                  <a:r>
                    <a:rPr lang="en-US" sz="1600" b="1" dirty="0">
                      <a:effectLst>
                        <a:outerShdw blurRad="38100" dist="38100" dir="2700000" algn="tl">
                          <a:srgbClr val="000000">
                            <a:alpha val="43137"/>
                          </a:srgbClr>
                        </a:outerShdw>
                      </a:effectLst>
                      <a:latin typeface="Arial" pitchFamily="34" charset="0"/>
                      <a:cs typeface="Arial" pitchFamily="34" charset="0"/>
                    </a:rPr>
                    <a:t>U</a:t>
                  </a:r>
                </a:p>
              </p:txBody>
            </p:sp>
          </p:grpSp>
          <p:sp>
            <p:nvSpPr>
              <p:cNvPr id="215" name="Rectangle 214"/>
              <p:cNvSpPr/>
              <p:nvPr/>
            </p:nvSpPr>
            <p:spPr>
              <a:xfrm>
                <a:off x="4494275" y="2497902"/>
                <a:ext cx="2238786" cy="96437"/>
              </a:xfrm>
              <a:prstGeom prst="rect">
                <a:avLst/>
              </a:prstGeom>
              <a:solidFill>
                <a:schemeClr val="accent5"/>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5" name="Oval 114"/>
            <p:cNvSpPr/>
            <p:nvPr/>
          </p:nvSpPr>
          <p:spPr>
            <a:xfrm>
              <a:off x="4097020" y="2167705"/>
              <a:ext cx="2978237" cy="1207725"/>
            </a:xfrm>
            <a:custGeom>
              <a:avLst/>
              <a:gdLst>
                <a:gd name="connsiteX0" fmla="*/ 0 w 2821653"/>
                <a:gd name="connsiteY0" fmla="*/ 1089891 h 2179782"/>
                <a:gd name="connsiteX1" fmla="*/ 1410827 w 2821653"/>
                <a:gd name="connsiteY1" fmla="*/ 0 h 2179782"/>
                <a:gd name="connsiteX2" fmla="*/ 2821654 w 2821653"/>
                <a:gd name="connsiteY2" fmla="*/ 1089891 h 2179782"/>
                <a:gd name="connsiteX3" fmla="*/ 1410827 w 2821653"/>
                <a:gd name="connsiteY3" fmla="*/ 2179782 h 2179782"/>
                <a:gd name="connsiteX4" fmla="*/ 0 w 2821653"/>
                <a:gd name="connsiteY4" fmla="*/ 1089891 h 2179782"/>
                <a:gd name="connsiteX0" fmla="*/ 0 w 2860872"/>
                <a:gd name="connsiteY0" fmla="*/ 0 h 1089891"/>
                <a:gd name="connsiteX1" fmla="*/ 2821654 w 2860872"/>
                <a:gd name="connsiteY1" fmla="*/ 0 h 1089891"/>
                <a:gd name="connsiteX2" fmla="*/ 1410827 w 2860872"/>
                <a:gd name="connsiteY2" fmla="*/ 1089891 h 1089891"/>
                <a:gd name="connsiteX3" fmla="*/ 0 w 2860872"/>
                <a:gd name="connsiteY3" fmla="*/ 0 h 1089891"/>
                <a:gd name="connsiteX0" fmla="*/ 0 w 2860872"/>
                <a:gd name="connsiteY0" fmla="*/ 0 h 1089891"/>
                <a:gd name="connsiteX1" fmla="*/ 2821654 w 2860872"/>
                <a:gd name="connsiteY1" fmla="*/ 0 h 1089891"/>
                <a:gd name="connsiteX2" fmla="*/ 1410827 w 2860872"/>
                <a:gd name="connsiteY2" fmla="*/ 1089891 h 1089891"/>
                <a:gd name="connsiteX3" fmla="*/ 0 w 2860872"/>
                <a:gd name="connsiteY3" fmla="*/ 0 h 1089891"/>
                <a:gd name="connsiteX0" fmla="*/ 0 w 2860872"/>
                <a:gd name="connsiteY0" fmla="*/ 63265 h 1153156"/>
                <a:gd name="connsiteX1" fmla="*/ 2821654 w 2860872"/>
                <a:gd name="connsiteY1" fmla="*/ 63265 h 1153156"/>
                <a:gd name="connsiteX2" fmla="*/ 1410827 w 2860872"/>
                <a:gd name="connsiteY2" fmla="*/ 1153156 h 1153156"/>
                <a:gd name="connsiteX3" fmla="*/ 0 w 2860872"/>
                <a:gd name="connsiteY3" fmla="*/ 63265 h 1153156"/>
                <a:gd name="connsiteX0" fmla="*/ 0 w 2860872"/>
                <a:gd name="connsiteY0" fmla="*/ 50857 h 1140748"/>
                <a:gd name="connsiteX1" fmla="*/ 2821654 w 2860872"/>
                <a:gd name="connsiteY1" fmla="*/ 50857 h 1140748"/>
                <a:gd name="connsiteX2" fmla="*/ 1410827 w 2860872"/>
                <a:gd name="connsiteY2" fmla="*/ 1140748 h 1140748"/>
                <a:gd name="connsiteX3" fmla="*/ 0 w 2860872"/>
                <a:gd name="connsiteY3" fmla="*/ 50857 h 1140748"/>
                <a:gd name="connsiteX0" fmla="*/ 0 w 2860872"/>
                <a:gd name="connsiteY0" fmla="*/ 0 h 1089891"/>
                <a:gd name="connsiteX1" fmla="*/ 2821654 w 2860872"/>
                <a:gd name="connsiteY1" fmla="*/ 0 h 1089891"/>
                <a:gd name="connsiteX2" fmla="*/ 1410827 w 2860872"/>
                <a:gd name="connsiteY2" fmla="*/ 1089891 h 1089891"/>
                <a:gd name="connsiteX3" fmla="*/ 0 w 2860872"/>
                <a:gd name="connsiteY3" fmla="*/ 0 h 1089891"/>
                <a:gd name="connsiteX0" fmla="*/ 0 w 2860872"/>
                <a:gd name="connsiteY0" fmla="*/ 0 h 1089891"/>
                <a:gd name="connsiteX1" fmla="*/ 2821654 w 2860872"/>
                <a:gd name="connsiteY1" fmla="*/ 0 h 1089891"/>
                <a:gd name="connsiteX2" fmla="*/ 1410827 w 2860872"/>
                <a:gd name="connsiteY2" fmla="*/ 1089891 h 1089891"/>
                <a:gd name="connsiteX3" fmla="*/ 0 w 2860872"/>
                <a:gd name="connsiteY3" fmla="*/ 0 h 1089891"/>
                <a:gd name="connsiteX0" fmla="*/ 0 w 2860872"/>
                <a:gd name="connsiteY0" fmla="*/ 0 h 1089891"/>
                <a:gd name="connsiteX1" fmla="*/ 2821654 w 2860872"/>
                <a:gd name="connsiteY1" fmla="*/ 0 h 1089891"/>
                <a:gd name="connsiteX2" fmla="*/ 1410827 w 2860872"/>
                <a:gd name="connsiteY2" fmla="*/ 1089891 h 1089891"/>
                <a:gd name="connsiteX3" fmla="*/ 0 w 2860872"/>
                <a:gd name="connsiteY3" fmla="*/ 0 h 1089891"/>
              </a:gdLst>
              <a:ahLst/>
              <a:cxnLst>
                <a:cxn ang="0">
                  <a:pos x="connsiteX0" y="connsiteY0"/>
                </a:cxn>
                <a:cxn ang="0">
                  <a:pos x="connsiteX1" y="connsiteY1"/>
                </a:cxn>
                <a:cxn ang="0">
                  <a:pos x="connsiteX2" y="connsiteY2"/>
                </a:cxn>
                <a:cxn ang="0">
                  <a:pos x="connsiteX3" y="connsiteY3"/>
                </a:cxn>
              </a:cxnLst>
              <a:rect l="l" t="t" r="r" b="b"/>
              <a:pathLst>
                <a:path w="2860872" h="1089891">
                  <a:moveTo>
                    <a:pt x="0" y="0"/>
                  </a:moveTo>
                  <a:cubicBezTo>
                    <a:pt x="1151634" y="289406"/>
                    <a:pt x="1744836" y="326352"/>
                    <a:pt x="2821654" y="0"/>
                  </a:cubicBezTo>
                  <a:cubicBezTo>
                    <a:pt x="3056792" y="181648"/>
                    <a:pt x="2190005" y="1089891"/>
                    <a:pt x="1410827" y="1089891"/>
                  </a:cubicBezTo>
                  <a:cubicBezTo>
                    <a:pt x="631649" y="1089891"/>
                    <a:pt x="0" y="601930"/>
                    <a:pt x="0" y="0"/>
                  </a:cubicBezTo>
                  <a:close/>
                </a:path>
              </a:pathLst>
            </a:custGeom>
            <a:solidFill>
              <a:schemeClr val="accent1">
                <a:lumMod val="75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p:nvPr>
        </p:nvSpPr>
        <p:spPr/>
        <p:txBody>
          <a:bodyPr/>
          <a:lstStyle/>
          <a:p>
            <a:r>
              <a:rPr lang="en-US" dirty="0" smtClean="0"/>
              <a:t>Telomerase Function</a:t>
            </a:r>
            <a:endParaRPr lang="en-US" dirty="0"/>
          </a:p>
        </p:txBody>
      </p:sp>
      <p:sp>
        <p:nvSpPr>
          <p:cNvPr id="117" name="Freeform 116"/>
          <p:cNvSpPr/>
          <p:nvPr/>
        </p:nvSpPr>
        <p:spPr>
          <a:xfrm>
            <a:off x="3176428" y="3696452"/>
            <a:ext cx="164592" cy="402336"/>
          </a:xfrm>
          <a:custGeom>
            <a:avLst/>
            <a:gdLst>
              <a:gd name="connsiteX0" fmla="*/ 0 w 169069"/>
              <a:gd name="connsiteY0" fmla="*/ 319088 h 319088"/>
              <a:gd name="connsiteX1" fmla="*/ 0 w 169069"/>
              <a:gd name="connsiteY1" fmla="*/ 0 h 319088"/>
              <a:gd name="connsiteX2" fmla="*/ 88106 w 169069"/>
              <a:gd name="connsiteY2" fmla="*/ 88106 h 319088"/>
              <a:gd name="connsiteX3" fmla="*/ 152400 w 169069"/>
              <a:gd name="connsiteY3" fmla="*/ 23812 h 319088"/>
              <a:gd name="connsiteX4" fmla="*/ 169069 w 169069"/>
              <a:gd name="connsiteY4" fmla="*/ 7143 h 319088"/>
              <a:gd name="connsiteX5" fmla="*/ 169069 w 169069"/>
              <a:gd name="connsiteY5" fmla="*/ 319088 h 319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069" h="319088">
                <a:moveTo>
                  <a:pt x="0" y="319088"/>
                </a:moveTo>
                <a:lnTo>
                  <a:pt x="0" y="0"/>
                </a:lnTo>
                <a:lnTo>
                  <a:pt x="88106" y="88106"/>
                </a:lnTo>
                <a:lnTo>
                  <a:pt x="152400" y="23812"/>
                </a:lnTo>
                <a:lnTo>
                  <a:pt x="169069" y="7143"/>
                </a:lnTo>
                <a:lnTo>
                  <a:pt x="169069" y="319088"/>
                </a:lnTo>
              </a:path>
            </a:pathLst>
          </a:custGeom>
          <a:solidFill>
            <a:schemeClr val="accent4">
              <a:lumMod val="60000"/>
              <a:lumOff val="40000"/>
            </a:schemeClr>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wrap="none" lIns="0" tIns="0" rIns="0" bIns="45720" rtlCol="0" anchor="b"/>
          <a:lstStyle/>
          <a:p>
            <a:pPr algn="ctr"/>
            <a:r>
              <a:rPr lang="en-US" sz="1600" b="1" dirty="0" smtClean="0">
                <a:effectLst>
                  <a:outerShdw blurRad="38100" dist="38100" dir="2700000" algn="tl">
                    <a:srgbClr val="000000">
                      <a:alpha val="43137"/>
                    </a:srgbClr>
                  </a:outerShdw>
                </a:effectLst>
                <a:latin typeface="Arial" pitchFamily="34" charset="0"/>
                <a:cs typeface="Arial" pitchFamily="34" charset="0"/>
              </a:rPr>
              <a:t>C</a:t>
            </a:r>
            <a:endParaRPr lang="en-US" sz="2000" b="1" dirty="0">
              <a:effectLst>
                <a:outerShdw blurRad="38100" dist="38100" dir="2700000" algn="tl">
                  <a:srgbClr val="000000">
                    <a:alpha val="43137"/>
                  </a:srgbClr>
                </a:outerShdw>
              </a:effectLst>
              <a:latin typeface="Arial" pitchFamily="34" charset="0"/>
              <a:cs typeface="Arial" pitchFamily="34" charset="0"/>
            </a:endParaRPr>
          </a:p>
        </p:txBody>
      </p:sp>
      <p:sp>
        <p:nvSpPr>
          <p:cNvPr id="118" name="Freeform 117"/>
          <p:cNvSpPr/>
          <p:nvPr/>
        </p:nvSpPr>
        <p:spPr>
          <a:xfrm>
            <a:off x="4123121" y="3295579"/>
            <a:ext cx="164592" cy="400050"/>
          </a:xfrm>
          <a:custGeom>
            <a:avLst/>
            <a:gdLst>
              <a:gd name="connsiteX0" fmla="*/ 0 w 145256"/>
              <a:gd name="connsiteY0" fmla="*/ 2381 h 400050"/>
              <a:gd name="connsiteX1" fmla="*/ 0 w 145256"/>
              <a:gd name="connsiteY1" fmla="*/ 330993 h 400050"/>
              <a:gd name="connsiteX2" fmla="*/ 69057 w 145256"/>
              <a:gd name="connsiteY2" fmla="*/ 400050 h 400050"/>
              <a:gd name="connsiteX3" fmla="*/ 145256 w 145256"/>
              <a:gd name="connsiteY3" fmla="*/ 323851 h 400050"/>
              <a:gd name="connsiteX4" fmla="*/ 145256 w 145256"/>
              <a:gd name="connsiteY4" fmla="*/ 0 h 400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256" h="400050">
                <a:moveTo>
                  <a:pt x="0" y="2381"/>
                </a:moveTo>
                <a:lnTo>
                  <a:pt x="0" y="330993"/>
                </a:lnTo>
                <a:lnTo>
                  <a:pt x="69057" y="400050"/>
                </a:lnTo>
                <a:lnTo>
                  <a:pt x="145256" y="323851"/>
                </a:lnTo>
                <a:lnTo>
                  <a:pt x="145256" y="0"/>
                </a:lnTo>
              </a:path>
            </a:pathLst>
          </a:custGeom>
          <a:solidFill>
            <a:schemeClr val="accent3"/>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wrap="none" lIns="0" tIns="45720" rIns="0" bIns="0" rtlCol="0" anchor="t"/>
          <a:lstStyle/>
          <a:p>
            <a:pPr algn="ctr"/>
            <a:r>
              <a:rPr lang="en-US" sz="1600" b="1" dirty="0" smtClean="0">
                <a:effectLst>
                  <a:outerShdw blurRad="38100" dist="38100" dir="2700000" algn="tl">
                    <a:srgbClr val="000000">
                      <a:alpha val="43137"/>
                    </a:srgbClr>
                  </a:outerShdw>
                </a:effectLst>
                <a:latin typeface="Arial" pitchFamily="34" charset="0"/>
                <a:cs typeface="Arial" pitchFamily="34" charset="0"/>
              </a:rPr>
              <a:t>G</a:t>
            </a:r>
            <a:endParaRPr lang="en-US" sz="1600" b="1" dirty="0">
              <a:effectLst>
                <a:outerShdw blurRad="38100" dist="38100" dir="2700000" algn="tl">
                  <a:srgbClr val="000000">
                    <a:alpha val="43137"/>
                  </a:srgbClr>
                </a:outerShdw>
              </a:effectLst>
              <a:latin typeface="Arial" pitchFamily="34" charset="0"/>
              <a:cs typeface="Arial" pitchFamily="34" charset="0"/>
            </a:endParaRPr>
          </a:p>
        </p:txBody>
      </p:sp>
      <p:sp>
        <p:nvSpPr>
          <p:cNvPr id="119" name="Freeform 118"/>
          <p:cNvSpPr/>
          <p:nvPr/>
        </p:nvSpPr>
        <p:spPr>
          <a:xfrm>
            <a:off x="4310741" y="3295579"/>
            <a:ext cx="164592" cy="400050"/>
          </a:xfrm>
          <a:custGeom>
            <a:avLst/>
            <a:gdLst>
              <a:gd name="connsiteX0" fmla="*/ 0 w 145256"/>
              <a:gd name="connsiteY0" fmla="*/ 2381 h 400050"/>
              <a:gd name="connsiteX1" fmla="*/ 0 w 145256"/>
              <a:gd name="connsiteY1" fmla="*/ 330993 h 400050"/>
              <a:gd name="connsiteX2" fmla="*/ 69057 w 145256"/>
              <a:gd name="connsiteY2" fmla="*/ 400050 h 400050"/>
              <a:gd name="connsiteX3" fmla="*/ 145256 w 145256"/>
              <a:gd name="connsiteY3" fmla="*/ 323851 h 400050"/>
              <a:gd name="connsiteX4" fmla="*/ 145256 w 145256"/>
              <a:gd name="connsiteY4" fmla="*/ 0 h 400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256" h="400050">
                <a:moveTo>
                  <a:pt x="0" y="2381"/>
                </a:moveTo>
                <a:lnTo>
                  <a:pt x="0" y="330993"/>
                </a:lnTo>
                <a:lnTo>
                  <a:pt x="69057" y="400050"/>
                </a:lnTo>
                <a:lnTo>
                  <a:pt x="145256" y="323851"/>
                </a:lnTo>
                <a:lnTo>
                  <a:pt x="145256" y="0"/>
                </a:lnTo>
              </a:path>
            </a:pathLst>
          </a:custGeom>
          <a:solidFill>
            <a:schemeClr val="accent3"/>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wrap="none" lIns="0" tIns="45720" rIns="0" bIns="0" rtlCol="0" anchor="t"/>
          <a:lstStyle/>
          <a:p>
            <a:pPr algn="ctr"/>
            <a:r>
              <a:rPr lang="en-US" sz="1600" b="1" dirty="0" smtClean="0">
                <a:effectLst>
                  <a:outerShdw blurRad="38100" dist="38100" dir="2700000" algn="tl">
                    <a:srgbClr val="000000">
                      <a:alpha val="43137"/>
                    </a:srgbClr>
                  </a:outerShdw>
                </a:effectLst>
                <a:latin typeface="Arial" pitchFamily="34" charset="0"/>
                <a:cs typeface="Arial" pitchFamily="34" charset="0"/>
              </a:rPr>
              <a:t>G</a:t>
            </a:r>
            <a:endParaRPr lang="en-US" sz="1600" b="1" dirty="0">
              <a:effectLst>
                <a:outerShdw blurRad="38100" dist="38100" dir="2700000" algn="tl">
                  <a:srgbClr val="000000">
                    <a:alpha val="43137"/>
                  </a:srgbClr>
                </a:outerShdw>
              </a:effectLst>
              <a:latin typeface="Arial" pitchFamily="34" charset="0"/>
              <a:cs typeface="Arial" pitchFamily="34" charset="0"/>
            </a:endParaRPr>
          </a:p>
        </p:txBody>
      </p:sp>
      <p:sp>
        <p:nvSpPr>
          <p:cNvPr id="120" name="Freeform 119"/>
          <p:cNvSpPr/>
          <p:nvPr/>
        </p:nvSpPr>
        <p:spPr>
          <a:xfrm>
            <a:off x="4498361" y="3295579"/>
            <a:ext cx="164592" cy="400050"/>
          </a:xfrm>
          <a:custGeom>
            <a:avLst/>
            <a:gdLst>
              <a:gd name="connsiteX0" fmla="*/ 0 w 145256"/>
              <a:gd name="connsiteY0" fmla="*/ 2381 h 400050"/>
              <a:gd name="connsiteX1" fmla="*/ 0 w 145256"/>
              <a:gd name="connsiteY1" fmla="*/ 330993 h 400050"/>
              <a:gd name="connsiteX2" fmla="*/ 69057 w 145256"/>
              <a:gd name="connsiteY2" fmla="*/ 400050 h 400050"/>
              <a:gd name="connsiteX3" fmla="*/ 145256 w 145256"/>
              <a:gd name="connsiteY3" fmla="*/ 323851 h 400050"/>
              <a:gd name="connsiteX4" fmla="*/ 145256 w 145256"/>
              <a:gd name="connsiteY4" fmla="*/ 0 h 400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256" h="400050">
                <a:moveTo>
                  <a:pt x="0" y="2381"/>
                </a:moveTo>
                <a:lnTo>
                  <a:pt x="0" y="330993"/>
                </a:lnTo>
                <a:lnTo>
                  <a:pt x="69057" y="400050"/>
                </a:lnTo>
                <a:lnTo>
                  <a:pt x="145256" y="323851"/>
                </a:lnTo>
                <a:lnTo>
                  <a:pt x="145256" y="0"/>
                </a:lnTo>
              </a:path>
            </a:pathLst>
          </a:custGeom>
          <a:solidFill>
            <a:schemeClr val="accent3"/>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wrap="none" lIns="0" tIns="45720" rIns="0" bIns="0" rtlCol="0" anchor="t"/>
          <a:lstStyle/>
          <a:p>
            <a:pPr algn="ctr"/>
            <a:r>
              <a:rPr lang="en-US" sz="1600" b="1" dirty="0" smtClean="0">
                <a:effectLst>
                  <a:outerShdw blurRad="38100" dist="38100" dir="2700000" algn="tl">
                    <a:srgbClr val="000000">
                      <a:alpha val="43137"/>
                    </a:srgbClr>
                  </a:outerShdw>
                </a:effectLst>
                <a:latin typeface="Arial" pitchFamily="34" charset="0"/>
                <a:cs typeface="Arial" pitchFamily="34" charset="0"/>
              </a:rPr>
              <a:t>G</a:t>
            </a:r>
            <a:endParaRPr lang="en-US" sz="1600" b="1" dirty="0">
              <a:effectLst>
                <a:outerShdw blurRad="38100" dist="38100" dir="2700000" algn="tl">
                  <a:srgbClr val="000000">
                    <a:alpha val="43137"/>
                  </a:srgbClr>
                </a:outerShdw>
              </a:effectLst>
              <a:latin typeface="Arial" pitchFamily="34" charset="0"/>
              <a:cs typeface="Arial" pitchFamily="34" charset="0"/>
            </a:endParaRPr>
          </a:p>
        </p:txBody>
      </p:sp>
      <p:sp>
        <p:nvSpPr>
          <p:cNvPr id="121" name="Oval 11"/>
          <p:cNvSpPr/>
          <p:nvPr/>
        </p:nvSpPr>
        <p:spPr>
          <a:xfrm>
            <a:off x="3934453" y="3293293"/>
            <a:ext cx="164592" cy="402336"/>
          </a:xfrm>
          <a:custGeom>
            <a:avLst/>
            <a:gdLst>
              <a:gd name="connsiteX0" fmla="*/ 0 w 154782"/>
              <a:gd name="connsiteY0" fmla="*/ 77391 h 154782"/>
              <a:gd name="connsiteX1" fmla="*/ 77391 w 154782"/>
              <a:gd name="connsiteY1" fmla="*/ 0 h 154782"/>
              <a:gd name="connsiteX2" fmla="*/ 154782 w 154782"/>
              <a:gd name="connsiteY2" fmla="*/ 77391 h 154782"/>
              <a:gd name="connsiteX3" fmla="*/ 77391 w 154782"/>
              <a:gd name="connsiteY3" fmla="*/ 154782 h 154782"/>
              <a:gd name="connsiteX4" fmla="*/ 0 w 154782"/>
              <a:gd name="connsiteY4" fmla="*/ 77391 h 154782"/>
              <a:gd name="connsiteX0" fmla="*/ 0 w 156707"/>
              <a:gd name="connsiteY0" fmla="*/ 79983 h 157374"/>
              <a:gd name="connsiteX1" fmla="*/ 77391 w 156707"/>
              <a:gd name="connsiteY1" fmla="*/ 2592 h 157374"/>
              <a:gd name="connsiteX2" fmla="*/ 128588 w 156707"/>
              <a:gd name="connsiteY2" fmla="*/ 24024 h 157374"/>
              <a:gd name="connsiteX3" fmla="*/ 154782 w 156707"/>
              <a:gd name="connsiteY3" fmla="*/ 79983 h 157374"/>
              <a:gd name="connsiteX4" fmla="*/ 77391 w 156707"/>
              <a:gd name="connsiteY4" fmla="*/ 157374 h 157374"/>
              <a:gd name="connsiteX5" fmla="*/ 0 w 156707"/>
              <a:gd name="connsiteY5" fmla="*/ 79983 h 157374"/>
              <a:gd name="connsiteX0" fmla="*/ 2236 w 158943"/>
              <a:gd name="connsiteY0" fmla="*/ 79983 h 157374"/>
              <a:gd name="connsiteX1" fmla="*/ 26049 w 158943"/>
              <a:gd name="connsiteY1" fmla="*/ 21642 h 157374"/>
              <a:gd name="connsiteX2" fmla="*/ 79627 w 158943"/>
              <a:gd name="connsiteY2" fmla="*/ 2592 h 157374"/>
              <a:gd name="connsiteX3" fmla="*/ 130824 w 158943"/>
              <a:gd name="connsiteY3" fmla="*/ 24024 h 157374"/>
              <a:gd name="connsiteX4" fmla="*/ 157018 w 158943"/>
              <a:gd name="connsiteY4" fmla="*/ 79983 h 157374"/>
              <a:gd name="connsiteX5" fmla="*/ 79627 w 158943"/>
              <a:gd name="connsiteY5" fmla="*/ 157374 h 157374"/>
              <a:gd name="connsiteX6" fmla="*/ 2236 w 158943"/>
              <a:gd name="connsiteY6" fmla="*/ 79983 h 157374"/>
              <a:gd name="connsiteX0" fmla="*/ 0 w 156707"/>
              <a:gd name="connsiteY0" fmla="*/ 235389 h 312780"/>
              <a:gd name="connsiteX1" fmla="*/ 0 w 156707"/>
              <a:gd name="connsiteY1" fmla="*/ 835 h 312780"/>
              <a:gd name="connsiteX2" fmla="*/ 77391 w 156707"/>
              <a:gd name="connsiteY2" fmla="*/ 157998 h 312780"/>
              <a:gd name="connsiteX3" fmla="*/ 128588 w 156707"/>
              <a:gd name="connsiteY3" fmla="*/ 179430 h 312780"/>
              <a:gd name="connsiteX4" fmla="*/ 154782 w 156707"/>
              <a:gd name="connsiteY4" fmla="*/ 235389 h 312780"/>
              <a:gd name="connsiteX5" fmla="*/ 77391 w 156707"/>
              <a:gd name="connsiteY5" fmla="*/ 312780 h 312780"/>
              <a:gd name="connsiteX6" fmla="*/ 0 w 156707"/>
              <a:gd name="connsiteY6" fmla="*/ 235389 h 312780"/>
              <a:gd name="connsiteX0" fmla="*/ 0 w 160554"/>
              <a:gd name="connsiteY0" fmla="*/ 235254 h 312645"/>
              <a:gd name="connsiteX1" fmla="*/ 0 w 160554"/>
              <a:gd name="connsiteY1" fmla="*/ 700 h 312645"/>
              <a:gd name="connsiteX2" fmla="*/ 77391 w 160554"/>
              <a:gd name="connsiteY2" fmla="*/ 157863 h 312645"/>
              <a:gd name="connsiteX3" fmla="*/ 150019 w 160554"/>
              <a:gd name="connsiteY3" fmla="*/ 3083 h 312645"/>
              <a:gd name="connsiteX4" fmla="*/ 154782 w 160554"/>
              <a:gd name="connsiteY4" fmla="*/ 235254 h 312645"/>
              <a:gd name="connsiteX5" fmla="*/ 77391 w 160554"/>
              <a:gd name="connsiteY5" fmla="*/ 312645 h 312645"/>
              <a:gd name="connsiteX6" fmla="*/ 0 w 160554"/>
              <a:gd name="connsiteY6" fmla="*/ 235254 h 312645"/>
              <a:gd name="connsiteX0" fmla="*/ 0 w 160554"/>
              <a:gd name="connsiteY0" fmla="*/ 240375 h 317766"/>
              <a:gd name="connsiteX1" fmla="*/ 0 w 160554"/>
              <a:gd name="connsiteY1" fmla="*/ 5821 h 317766"/>
              <a:gd name="connsiteX2" fmla="*/ 67866 w 160554"/>
              <a:gd name="connsiteY2" fmla="*/ 5821 h 317766"/>
              <a:gd name="connsiteX3" fmla="*/ 150019 w 160554"/>
              <a:gd name="connsiteY3" fmla="*/ 8204 h 317766"/>
              <a:gd name="connsiteX4" fmla="*/ 154782 w 160554"/>
              <a:gd name="connsiteY4" fmla="*/ 240375 h 317766"/>
              <a:gd name="connsiteX5" fmla="*/ 77391 w 160554"/>
              <a:gd name="connsiteY5" fmla="*/ 317766 h 317766"/>
              <a:gd name="connsiteX6" fmla="*/ 0 w 160554"/>
              <a:gd name="connsiteY6" fmla="*/ 240375 h 317766"/>
              <a:gd name="connsiteX0" fmla="*/ 6558 w 167112"/>
              <a:gd name="connsiteY0" fmla="*/ 240375 h 317766"/>
              <a:gd name="connsiteX1" fmla="*/ 6558 w 167112"/>
              <a:gd name="connsiteY1" fmla="*/ 5821 h 317766"/>
              <a:gd name="connsiteX2" fmla="*/ 74424 w 167112"/>
              <a:gd name="connsiteY2" fmla="*/ 5821 h 317766"/>
              <a:gd name="connsiteX3" fmla="*/ 156577 w 167112"/>
              <a:gd name="connsiteY3" fmla="*/ 8204 h 317766"/>
              <a:gd name="connsiteX4" fmla="*/ 161340 w 167112"/>
              <a:gd name="connsiteY4" fmla="*/ 240375 h 317766"/>
              <a:gd name="connsiteX5" fmla="*/ 83949 w 167112"/>
              <a:gd name="connsiteY5" fmla="*/ 317766 h 317766"/>
              <a:gd name="connsiteX6" fmla="*/ 6558 w 167112"/>
              <a:gd name="connsiteY6" fmla="*/ 240375 h 317766"/>
              <a:gd name="connsiteX0" fmla="*/ 6558 w 167112"/>
              <a:gd name="connsiteY0" fmla="*/ 240375 h 317766"/>
              <a:gd name="connsiteX1" fmla="*/ 6558 w 167112"/>
              <a:gd name="connsiteY1" fmla="*/ 5821 h 317766"/>
              <a:gd name="connsiteX2" fmla="*/ 74424 w 167112"/>
              <a:gd name="connsiteY2" fmla="*/ 5821 h 317766"/>
              <a:gd name="connsiteX3" fmla="*/ 156577 w 167112"/>
              <a:gd name="connsiteY3" fmla="*/ 8204 h 317766"/>
              <a:gd name="connsiteX4" fmla="*/ 161340 w 167112"/>
              <a:gd name="connsiteY4" fmla="*/ 240375 h 317766"/>
              <a:gd name="connsiteX5" fmla="*/ 83949 w 167112"/>
              <a:gd name="connsiteY5" fmla="*/ 317766 h 317766"/>
              <a:gd name="connsiteX6" fmla="*/ 6558 w 167112"/>
              <a:gd name="connsiteY6" fmla="*/ 240375 h 317766"/>
              <a:gd name="connsiteX0" fmla="*/ 6558 w 166140"/>
              <a:gd name="connsiteY0" fmla="*/ 240375 h 317766"/>
              <a:gd name="connsiteX1" fmla="*/ 6558 w 166140"/>
              <a:gd name="connsiteY1" fmla="*/ 5821 h 317766"/>
              <a:gd name="connsiteX2" fmla="*/ 74424 w 166140"/>
              <a:gd name="connsiteY2" fmla="*/ 5821 h 317766"/>
              <a:gd name="connsiteX3" fmla="*/ 156577 w 166140"/>
              <a:gd name="connsiteY3" fmla="*/ 8204 h 317766"/>
              <a:gd name="connsiteX4" fmla="*/ 161340 w 166140"/>
              <a:gd name="connsiteY4" fmla="*/ 240375 h 317766"/>
              <a:gd name="connsiteX5" fmla="*/ 83949 w 166140"/>
              <a:gd name="connsiteY5" fmla="*/ 317766 h 317766"/>
              <a:gd name="connsiteX6" fmla="*/ 6558 w 166140"/>
              <a:gd name="connsiteY6" fmla="*/ 240375 h 317766"/>
              <a:gd name="connsiteX0" fmla="*/ 6558 w 163554"/>
              <a:gd name="connsiteY0" fmla="*/ 240375 h 317766"/>
              <a:gd name="connsiteX1" fmla="*/ 6558 w 163554"/>
              <a:gd name="connsiteY1" fmla="*/ 5821 h 317766"/>
              <a:gd name="connsiteX2" fmla="*/ 74424 w 163554"/>
              <a:gd name="connsiteY2" fmla="*/ 5821 h 317766"/>
              <a:gd name="connsiteX3" fmla="*/ 156577 w 163554"/>
              <a:gd name="connsiteY3" fmla="*/ 8204 h 317766"/>
              <a:gd name="connsiteX4" fmla="*/ 161340 w 163554"/>
              <a:gd name="connsiteY4" fmla="*/ 240375 h 317766"/>
              <a:gd name="connsiteX5" fmla="*/ 83949 w 163554"/>
              <a:gd name="connsiteY5" fmla="*/ 317766 h 317766"/>
              <a:gd name="connsiteX6" fmla="*/ 6558 w 163554"/>
              <a:gd name="connsiteY6" fmla="*/ 240375 h 317766"/>
              <a:gd name="connsiteX0" fmla="*/ 6558 w 163554"/>
              <a:gd name="connsiteY0" fmla="*/ 240375 h 317766"/>
              <a:gd name="connsiteX1" fmla="*/ 6558 w 163554"/>
              <a:gd name="connsiteY1" fmla="*/ 5821 h 317766"/>
              <a:gd name="connsiteX2" fmla="*/ 74424 w 163554"/>
              <a:gd name="connsiteY2" fmla="*/ 5821 h 317766"/>
              <a:gd name="connsiteX3" fmla="*/ 156577 w 163554"/>
              <a:gd name="connsiteY3" fmla="*/ 8204 h 317766"/>
              <a:gd name="connsiteX4" fmla="*/ 161340 w 163554"/>
              <a:gd name="connsiteY4" fmla="*/ 240375 h 317766"/>
              <a:gd name="connsiteX5" fmla="*/ 83949 w 163554"/>
              <a:gd name="connsiteY5" fmla="*/ 317766 h 317766"/>
              <a:gd name="connsiteX6" fmla="*/ 6558 w 163554"/>
              <a:gd name="connsiteY6" fmla="*/ 240375 h 317766"/>
              <a:gd name="connsiteX0" fmla="*/ 6558 w 163554"/>
              <a:gd name="connsiteY0" fmla="*/ 240003 h 317394"/>
              <a:gd name="connsiteX1" fmla="*/ 6558 w 163554"/>
              <a:gd name="connsiteY1" fmla="*/ 5449 h 317394"/>
              <a:gd name="connsiteX2" fmla="*/ 74424 w 163554"/>
              <a:gd name="connsiteY2" fmla="*/ 5449 h 317394"/>
              <a:gd name="connsiteX3" fmla="*/ 156577 w 163554"/>
              <a:gd name="connsiteY3" fmla="*/ 7832 h 317394"/>
              <a:gd name="connsiteX4" fmla="*/ 161340 w 163554"/>
              <a:gd name="connsiteY4" fmla="*/ 240003 h 317394"/>
              <a:gd name="connsiteX5" fmla="*/ 83949 w 163554"/>
              <a:gd name="connsiteY5" fmla="*/ 317394 h 317394"/>
              <a:gd name="connsiteX6" fmla="*/ 6558 w 163554"/>
              <a:gd name="connsiteY6" fmla="*/ 240003 h 317394"/>
              <a:gd name="connsiteX0" fmla="*/ 6558 w 163554"/>
              <a:gd name="connsiteY0" fmla="*/ 240003 h 317394"/>
              <a:gd name="connsiteX1" fmla="*/ 6558 w 163554"/>
              <a:gd name="connsiteY1" fmla="*/ 5449 h 317394"/>
              <a:gd name="connsiteX2" fmla="*/ 74424 w 163554"/>
              <a:gd name="connsiteY2" fmla="*/ 5449 h 317394"/>
              <a:gd name="connsiteX3" fmla="*/ 156577 w 163554"/>
              <a:gd name="connsiteY3" fmla="*/ 7832 h 317394"/>
              <a:gd name="connsiteX4" fmla="*/ 161340 w 163554"/>
              <a:gd name="connsiteY4" fmla="*/ 240003 h 317394"/>
              <a:gd name="connsiteX5" fmla="*/ 83949 w 163554"/>
              <a:gd name="connsiteY5" fmla="*/ 317394 h 317394"/>
              <a:gd name="connsiteX6" fmla="*/ 6558 w 163554"/>
              <a:gd name="connsiteY6" fmla="*/ 240003 h 317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554" h="317394">
                <a:moveTo>
                  <a:pt x="6558" y="240003"/>
                </a:moveTo>
                <a:cubicBezTo>
                  <a:pt x="3185" y="185630"/>
                  <a:pt x="-6340" y="18347"/>
                  <a:pt x="6558" y="5449"/>
                </a:cubicBezTo>
                <a:cubicBezTo>
                  <a:pt x="19456" y="-7449"/>
                  <a:pt x="6590" y="6776"/>
                  <a:pt x="74424" y="5449"/>
                </a:cubicBezTo>
                <a:cubicBezTo>
                  <a:pt x="156677" y="3840"/>
                  <a:pt x="143679" y="-5066"/>
                  <a:pt x="156577" y="7832"/>
                </a:cubicBezTo>
                <a:cubicBezTo>
                  <a:pt x="169475" y="20730"/>
                  <a:pt x="160348" y="182059"/>
                  <a:pt x="161340" y="240003"/>
                </a:cubicBezTo>
                <a:cubicBezTo>
                  <a:pt x="162332" y="297947"/>
                  <a:pt x="126691" y="317394"/>
                  <a:pt x="83949" y="317394"/>
                </a:cubicBezTo>
                <a:cubicBezTo>
                  <a:pt x="41207" y="317394"/>
                  <a:pt x="9931" y="294376"/>
                  <a:pt x="6558" y="240003"/>
                </a:cubicBezTo>
                <a:close/>
              </a:path>
            </a:pathLst>
          </a:custGeom>
          <a:solidFill>
            <a:schemeClr val="accent2"/>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wrap="none" lIns="0" rIns="0" bIns="0" rtlCol="0" anchor="t" anchorCtr="0"/>
          <a:lstStyle/>
          <a:p>
            <a:pPr algn="ctr"/>
            <a:r>
              <a:rPr lang="en-US" sz="1600" b="1" dirty="0" smtClean="0">
                <a:effectLst>
                  <a:outerShdw blurRad="38100" dist="38100" dir="2700000" algn="tl">
                    <a:srgbClr val="000000">
                      <a:alpha val="43137"/>
                    </a:srgbClr>
                  </a:outerShdw>
                </a:effectLst>
                <a:latin typeface="Arial" pitchFamily="34" charset="0"/>
                <a:cs typeface="Arial" pitchFamily="34" charset="0"/>
              </a:rPr>
              <a:t>A</a:t>
            </a:r>
            <a:endParaRPr lang="en-US" b="1" dirty="0">
              <a:effectLst>
                <a:outerShdw blurRad="38100" dist="38100" dir="2700000" algn="tl">
                  <a:srgbClr val="000000">
                    <a:alpha val="43137"/>
                  </a:srgbClr>
                </a:outerShdw>
              </a:effectLst>
              <a:latin typeface="Arial" pitchFamily="34" charset="0"/>
              <a:cs typeface="Arial" pitchFamily="34" charset="0"/>
            </a:endParaRPr>
          </a:p>
        </p:txBody>
      </p:sp>
      <p:sp>
        <p:nvSpPr>
          <p:cNvPr id="122" name="Oval 12"/>
          <p:cNvSpPr/>
          <p:nvPr/>
        </p:nvSpPr>
        <p:spPr>
          <a:xfrm>
            <a:off x="3745785" y="3293293"/>
            <a:ext cx="164592" cy="402336"/>
          </a:xfrm>
          <a:custGeom>
            <a:avLst/>
            <a:gdLst>
              <a:gd name="connsiteX0" fmla="*/ 0 w 146304"/>
              <a:gd name="connsiteY0" fmla="*/ 73152 h 146304"/>
              <a:gd name="connsiteX1" fmla="*/ 73152 w 146304"/>
              <a:gd name="connsiteY1" fmla="*/ 0 h 146304"/>
              <a:gd name="connsiteX2" fmla="*/ 146304 w 146304"/>
              <a:gd name="connsiteY2" fmla="*/ 73152 h 146304"/>
              <a:gd name="connsiteX3" fmla="*/ 73152 w 146304"/>
              <a:gd name="connsiteY3" fmla="*/ 146304 h 146304"/>
              <a:gd name="connsiteX4" fmla="*/ 0 w 146304"/>
              <a:gd name="connsiteY4" fmla="*/ 73152 h 146304"/>
              <a:gd name="connsiteX0" fmla="*/ 0 w 146304"/>
              <a:gd name="connsiteY0" fmla="*/ 372142 h 384027"/>
              <a:gd name="connsiteX1" fmla="*/ 73152 w 146304"/>
              <a:gd name="connsiteY1" fmla="*/ 298990 h 384027"/>
              <a:gd name="connsiteX2" fmla="*/ 146304 w 146304"/>
              <a:gd name="connsiteY2" fmla="*/ 372142 h 384027"/>
              <a:gd name="connsiteX3" fmla="*/ 73152 w 146304"/>
              <a:gd name="connsiteY3" fmla="*/ 0 h 384027"/>
              <a:gd name="connsiteX4" fmla="*/ 0 w 146304"/>
              <a:gd name="connsiteY4" fmla="*/ 372142 h 384027"/>
              <a:gd name="connsiteX0" fmla="*/ 0 w 146304"/>
              <a:gd name="connsiteY0" fmla="*/ 372142 h 384027"/>
              <a:gd name="connsiteX1" fmla="*/ 73152 w 146304"/>
              <a:gd name="connsiteY1" fmla="*/ 298990 h 384027"/>
              <a:gd name="connsiteX2" fmla="*/ 146304 w 146304"/>
              <a:gd name="connsiteY2" fmla="*/ 372142 h 384027"/>
              <a:gd name="connsiteX3" fmla="*/ 73152 w 146304"/>
              <a:gd name="connsiteY3" fmla="*/ 0 h 384027"/>
              <a:gd name="connsiteX4" fmla="*/ 0 w 146304"/>
              <a:gd name="connsiteY4" fmla="*/ 372142 h 384027"/>
              <a:gd name="connsiteX0" fmla="*/ 0 w 146304"/>
              <a:gd name="connsiteY0" fmla="*/ 372142 h 374926"/>
              <a:gd name="connsiteX1" fmla="*/ 73152 w 146304"/>
              <a:gd name="connsiteY1" fmla="*/ 298990 h 374926"/>
              <a:gd name="connsiteX2" fmla="*/ 146304 w 146304"/>
              <a:gd name="connsiteY2" fmla="*/ 372142 h 374926"/>
              <a:gd name="connsiteX3" fmla="*/ 73152 w 146304"/>
              <a:gd name="connsiteY3" fmla="*/ 0 h 374926"/>
              <a:gd name="connsiteX4" fmla="*/ 0 w 146304"/>
              <a:gd name="connsiteY4" fmla="*/ 372142 h 374926"/>
              <a:gd name="connsiteX0" fmla="*/ 114 w 146418"/>
              <a:gd name="connsiteY0" fmla="*/ 372142 h 374926"/>
              <a:gd name="connsiteX1" fmla="*/ 73266 w 146418"/>
              <a:gd name="connsiteY1" fmla="*/ 298990 h 374926"/>
              <a:gd name="connsiteX2" fmla="*/ 146418 w 146418"/>
              <a:gd name="connsiteY2" fmla="*/ 372142 h 374926"/>
              <a:gd name="connsiteX3" fmla="*/ 73266 w 146418"/>
              <a:gd name="connsiteY3" fmla="*/ 0 h 374926"/>
              <a:gd name="connsiteX4" fmla="*/ 114 w 146418"/>
              <a:gd name="connsiteY4" fmla="*/ 372142 h 374926"/>
              <a:gd name="connsiteX0" fmla="*/ 114 w 146418"/>
              <a:gd name="connsiteY0" fmla="*/ 372142 h 374926"/>
              <a:gd name="connsiteX1" fmla="*/ 73266 w 146418"/>
              <a:gd name="connsiteY1" fmla="*/ 298990 h 374926"/>
              <a:gd name="connsiteX2" fmla="*/ 146418 w 146418"/>
              <a:gd name="connsiteY2" fmla="*/ 372142 h 374926"/>
              <a:gd name="connsiteX3" fmla="*/ 73266 w 146418"/>
              <a:gd name="connsiteY3" fmla="*/ 0 h 374926"/>
              <a:gd name="connsiteX4" fmla="*/ 114 w 146418"/>
              <a:gd name="connsiteY4" fmla="*/ 372142 h 374926"/>
              <a:gd name="connsiteX0" fmla="*/ 114 w 146418"/>
              <a:gd name="connsiteY0" fmla="*/ 372142 h 372142"/>
              <a:gd name="connsiteX1" fmla="*/ 73266 w 146418"/>
              <a:gd name="connsiteY1" fmla="*/ 298990 h 372142"/>
              <a:gd name="connsiteX2" fmla="*/ 146418 w 146418"/>
              <a:gd name="connsiteY2" fmla="*/ 372142 h 372142"/>
              <a:gd name="connsiteX3" fmla="*/ 73266 w 146418"/>
              <a:gd name="connsiteY3" fmla="*/ 0 h 372142"/>
              <a:gd name="connsiteX4" fmla="*/ 114 w 146418"/>
              <a:gd name="connsiteY4" fmla="*/ 372142 h 372142"/>
              <a:gd name="connsiteX0" fmla="*/ 114 w 146418"/>
              <a:gd name="connsiteY0" fmla="*/ 372142 h 372142"/>
              <a:gd name="connsiteX1" fmla="*/ 73266 w 146418"/>
              <a:gd name="connsiteY1" fmla="*/ 298990 h 372142"/>
              <a:gd name="connsiteX2" fmla="*/ 146418 w 146418"/>
              <a:gd name="connsiteY2" fmla="*/ 372142 h 372142"/>
              <a:gd name="connsiteX3" fmla="*/ 73266 w 146418"/>
              <a:gd name="connsiteY3" fmla="*/ 0 h 372142"/>
              <a:gd name="connsiteX4" fmla="*/ 114 w 146418"/>
              <a:gd name="connsiteY4" fmla="*/ 372142 h 372142"/>
              <a:gd name="connsiteX0" fmla="*/ 114 w 146418"/>
              <a:gd name="connsiteY0" fmla="*/ 372142 h 372142"/>
              <a:gd name="connsiteX1" fmla="*/ 73266 w 146418"/>
              <a:gd name="connsiteY1" fmla="*/ 298990 h 372142"/>
              <a:gd name="connsiteX2" fmla="*/ 146418 w 146418"/>
              <a:gd name="connsiteY2" fmla="*/ 372142 h 372142"/>
              <a:gd name="connsiteX3" fmla="*/ 73266 w 146418"/>
              <a:gd name="connsiteY3" fmla="*/ 0 h 372142"/>
              <a:gd name="connsiteX4" fmla="*/ 114 w 146418"/>
              <a:gd name="connsiteY4" fmla="*/ 372142 h 372142"/>
              <a:gd name="connsiteX0" fmla="*/ 2653 w 148957"/>
              <a:gd name="connsiteY0" fmla="*/ 402501 h 402501"/>
              <a:gd name="connsiteX1" fmla="*/ 75805 w 148957"/>
              <a:gd name="connsiteY1" fmla="*/ 329349 h 402501"/>
              <a:gd name="connsiteX2" fmla="*/ 148957 w 148957"/>
              <a:gd name="connsiteY2" fmla="*/ 402501 h 402501"/>
              <a:gd name="connsiteX3" fmla="*/ 75805 w 148957"/>
              <a:gd name="connsiteY3" fmla="*/ 30359 h 402501"/>
              <a:gd name="connsiteX4" fmla="*/ 21704 w 148957"/>
              <a:gd name="connsiteY4" fmla="*/ 64366 h 402501"/>
              <a:gd name="connsiteX5" fmla="*/ 2653 w 148957"/>
              <a:gd name="connsiteY5" fmla="*/ 402501 h 402501"/>
              <a:gd name="connsiteX0" fmla="*/ 2653 w 148957"/>
              <a:gd name="connsiteY0" fmla="*/ 402501 h 402501"/>
              <a:gd name="connsiteX1" fmla="*/ 75805 w 148957"/>
              <a:gd name="connsiteY1" fmla="*/ 329349 h 402501"/>
              <a:gd name="connsiteX2" fmla="*/ 148957 w 148957"/>
              <a:gd name="connsiteY2" fmla="*/ 402501 h 402501"/>
              <a:gd name="connsiteX3" fmla="*/ 75805 w 148957"/>
              <a:gd name="connsiteY3" fmla="*/ 30359 h 402501"/>
              <a:gd name="connsiteX4" fmla="*/ 21704 w 148957"/>
              <a:gd name="connsiteY4" fmla="*/ 64366 h 402501"/>
              <a:gd name="connsiteX5" fmla="*/ 2653 w 148957"/>
              <a:gd name="connsiteY5" fmla="*/ 402501 h 402501"/>
              <a:gd name="connsiteX0" fmla="*/ 6773 w 153077"/>
              <a:gd name="connsiteY0" fmla="*/ 411992 h 411992"/>
              <a:gd name="connsiteX1" fmla="*/ 79925 w 153077"/>
              <a:gd name="connsiteY1" fmla="*/ 338840 h 411992"/>
              <a:gd name="connsiteX2" fmla="*/ 153077 w 153077"/>
              <a:gd name="connsiteY2" fmla="*/ 411992 h 411992"/>
              <a:gd name="connsiteX3" fmla="*/ 79925 w 153077"/>
              <a:gd name="connsiteY3" fmla="*/ 39850 h 411992"/>
              <a:gd name="connsiteX4" fmla="*/ 9155 w 153077"/>
              <a:gd name="connsiteY4" fmla="*/ 52426 h 411992"/>
              <a:gd name="connsiteX5" fmla="*/ 6773 w 153077"/>
              <a:gd name="connsiteY5" fmla="*/ 411992 h 411992"/>
              <a:gd name="connsiteX0" fmla="*/ 6773 w 153077"/>
              <a:gd name="connsiteY0" fmla="*/ 396326 h 396326"/>
              <a:gd name="connsiteX1" fmla="*/ 79925 w 153077"/>
              <a:gd name="connsiteY1" fmla="*/ 323174 h 396326"/>
              <a:gd name="connsiteX2" fmla="*/ 153077 w 153077"/>
              <a:gd name="connsiteY2" fmla="*/ 396326 h 396326"/>
              <a:gd name="connsiteX3" fmla="*/ 79925 w 153077"/>
              <a:gd name="connsiteY3" fmla="*/ 24184 h 396326"/>
              <a:gd name="connsiteX4" fmla="*/ 9155 w 153077"/>
              <a:gd name="connsiteY4" fmla="*/ 36760 h 396326"/>
              <a:gd name="connsiteX5" fmla="*/ 6773 w 153077"/>
              <a:gd name="connsiteY5" fmla="*/ 396326 h 396326"/>
              <a:gd name="connsiteX0" fmla="*/ 3985 w 150289"/>
              <a:gd name="connsiteY0" fmla="*/ 396326 h 396326"/>
              <a:gd name="connsiteX1" fmla="*/ 77137 w 150289"/>
              <a:gd name="connsiteY1" fmla="*/ 323174 h 396326"/>
              <a:gd name="connsiteX2" fmla="*/ 150289 w 150289"/>
              <a:gd name="connsiteY2" fmla="*/ 396326 h 396326"/>
              <a:gd name="connsiteX3" fmla="*/ 77137 w 150289"/>
              <a:gd name="connsiteY3" fmla="*/ 24184 h 396326"/>
              <a:gd name="connsiteX4" fmla="*/ 6367 w 150289"/>
              <a:gd name="connsiteY4" fmla="*/ 36760 h 396326"/>
              <a:gd name="connsiteX5" fmla="*/ 3985 w 150289"/>
              <a:gd name="connsiteY5" fmla="*/ 396326 h 396326"/>
              <a:gd name="connsiteX0" fmla="*/ 6845 w 153149"/>
              <a:gd name="connsiteY0" fmla="*/ 396326 h 396326"/>
              <a:gd name="connsiteX1" fmla="*/ 79997 w 153149"/>
              <a:gd name="connsiteY1" fmla="*/ 323174 h 396326"/>
              <a:gd name="connsiteX2" fmla="*/ 153149 w 153149"/>
              <a:gd name="connsiteY2" fmla="*/ 396326 h 396326"/>
              <a:gd name="connsiteX3" fmla="*/ 79997 w 153149"/>
              <a:gd name="connsiteY3" fmla="*/ 24184 h 396326"/>
              <a:gd name="connsiteX4" fmla="*/ 2084 w 153149"/>
              <a:gd name="connsiteY4" fmla="*/ 36760 h 396326"/>
              <a:gd name="connsiteX5" fmla="*/ 6845 w 153149"/>
              <a:gd name="connsiteY5" fmla="*/ 396326 h 396326"/>
              <a:gd name="connsiteX0" fmla="*/ 6845 w 154459"/>
              <a:gd name="connsiteY0" fmla="*/ 374885 h 382741"/>
              <a:gd name="connsiteX1" fmla="*/ 79997 w 154459"/>
              <a:gd name="connsiteY1" fmla="*/ 301733 h 382741"/>
              <a:gd name="connsiteX2" fmla="*/ 153149 w 154459"/>
              <a:gd name="connsiteY2" fmla="*/ 374885 h 382741"/>
              <a:gd name="connsiteX3" fmla="*/ 123529 w 154459"/>
              <a:gd name="connsiteY3" fmla="*/ 74851 h 382741"/>
              <a:gd name="connsiteX4" fmla="*/ 79997 w 154459"/>
              <a:gd name="connsiteY4" fmla="*/ 2743 h 382741"/>
              <a:gd name="connsiteX5" fmla="*/ 2084 w 154459"/>
              <a:gd name="connsiteY5" fmla="*/ 15319 h 382741"/>
              <a:gd name="connsiteX6" fmla="*/ 6845 w 154459"/>
              <a:gd name="connsiteY6" fmla="*/ 374885 h 382741"/>
              <a:gd name="connsiteX0" fmla="*/ 6845 w 159957"/>
              <a:gd name="connsiteY0" fmla="*/ 392533 h 400389"/>
              <a:gd name="connsiteX1" fmla="*/ 79997 w 159957"/>
              <a:gd name="connsiteY1" fmla="*/ 319381 h 400389"/>
              <a:gd name="connsiteX2" fmla="*/ 153149 w 159957"/>
              <a:gd name="connsiteY2" fmla="*/ 392533 h 400389"/>
              <a:gd name="connsiteX3" fmla="*/ 152104 w 159957"/>
              <a:gd name="connsiteY3" fmla="*/ 30587 h 400389"/>
              <a:gd name="connsiteX4" fmla="*/ 79997 w 159957"/>
              <a:gd name="connsiteY4" fmla="*/ 20391 h 400389"/>
              <a:gd name="connsiteX5" fmla="*/ 2084 w 159957"/>
              <a:gd name="connsiteY5" fmla="*/ 32967 h 400389"/>
              <a:gd name="connsiteX6" fmla="*/ 6845 w 159957"/>
              <a:gd name="connsiteY6" fmla="*/ 392533 h 400389"/>
              <a:gd name="connsiteX0" fmla="*/ 6845 w 156713"/>
              <a:gd name="connsiteY0" fmla="*/ 392533 h 400389"/>
              <a:gd name="connsiteX1" fmla="*/ 79997 w 156713"/>
              <a:gd name="connsiteY1" fmla="*/ 319381 h 400389"/>
              <a:gd name="connsiteX2" fmla="*/ 153149 w 156713"/>
              <a:gd name="connsiteY2" fmla="*/ 392533 h 400389"/>
              <a:gd name="connsiteX3" fmla="*/ 152104 w 156713"/>
              <a:gd name="connsiteY3" fmla="*/ 30587 h 400389"/>
              <a:gd name="connsiteX4" fmla="*/ 79997 w 156713"/>
              <a:gd name="connsiteY4" fmla="*/ 20391 h 400389"/>
              <a:gd name="connsiteX5" fmla="*/ 2084 w 156713"/>
              <a:gd name="connsiteY5" fmla="*/ 32967 h 400389"/>
              <a:gd name="connsiteX6" fmla="*/ 6845 w 156713"/>
              <a:gd name="connsiteY6" fmla="*/ 392533 h 400389"/>
              <a:gd name="connsiteX0" fmla="*/ 6845 w 156713"/>
              <a:gd name="connsiteY0" fmla="*/ 372153 h 380009"/>
              <a:gd name="connsiteX1" fmla="*/ 79997 w 156713"/>
              <a:gd name="connsiteY1" fmla="*/ 299001 h 380009"/>
              <a:gd name="connsiteX2" fmla="*/ 153149 w 156713"/>
              <a:gd name="connsiteY2" fmla="*/ 372153 h 380009"/>
              <a:gd name="connsiteX3" fmla="*/ 152104 w 156713"/>
              <a:gd name="connsiteY3" fmla="*/ 10207 h 380009"/>
              <a:gd name="connsiteX4" fmla="*/ 79997 w 156713"/>
              <a:gd name="connsiteY4" fmla="*/ 11 h 380009"/>
              <a:gd name="connsiteX5" fmla="*/ 2084 w 156713"/>
              <a:gd name="connsiteY5" fmla="*/ 12587 h 380009"/>
              <a:gd name="connsiteX6" fmla="*/ 6845 w 156713"/>
              <a:gd name="connsiteY6" fmla="*/ 372153 h 380009"/>
              <a:gd name="connsiteX0" fmla="*/ 6845 w 156713"/>
              <a:gd name="connsiteY0" fmla="*/ 372153 h 380009"/>
              <a:gd name="connsiteX1" fmla="*/ 79997 w 156713"/>
              <a:gd name="connsiteY1" fmla="*/ 299001 h 380009"/>
              <a:gd name="connsiteX2" fmla="*/ 153149 w 156713"/>
              <a:gd name="connsiteY2" fmla="*/ 372153 h 380009"/>
              <a:gd name="connsiteX3" fmla="*/ 152104 w 156713"/>
              <a:gd name="connsiteY3" fmla="*/ 10207 h 380009"/>
              <a:gd name="connsiteX4" fmla="*/ 79997 w 156713"/>
              <a:gd name="connsiteY4" fmla="*/ 11 h 380009"/>
              <a:gd name="connsiteX5" fmla="*/ 2084 w 156713"/>
              <a:gd name="connsiteY5" fmla="*/ 12587 h 380009"/>
              <a:gd name="connsiteX6" fmla="*/ 6845 w 156713"/>
              <a:gd name="connsiteY6" fmla="*/ 372153 h 380009"/>
              <a:gd name="connsiteX0" fmla="*/ 6845 w 156713"/>
              <a:gd name="connsiteY0" fmla="*/ 362713 h 370569"/>
              <a:gd name="connsiteX1" fmla="*/ 79997 w 156713"/>
              <a:gd name="connsiteY1" fmla="*/ 289561 h 370569"/>
              <a:gd name="connsiteX2" fmla="*/ 153149 w 156713"/>
              <a:gd name="connsiteY2" fmla="*/ 362713 h 370569"/>
              <a:gd name="connsiteX3" fmla="*/ 152104 w 156713"/>
              <a:gd name="connsiteY3" fmla="*/ 767 h 370569"/>
              <a:gd name="connsiteX4" fmla="*/ 77616 w 156713"/>
              <a:gd name="connsiteY4" fmla="*/ 96 h 370569"/>
              <a:gd name="connsiteX5" fmla="*/ 2084 w 156713"/>
              <a:gd name="connsiteY5" fmla="*/ 3147 h 370569"/>
              <a:gd name="connsiteX6" fmla="*/ 6845 w 156713"/>
              <a:gd name="connsiteY6" fmla="*/ 362713 h 370569"/>
              <a:gd name="connsiteX0" fmla="*/ 6845 w 156713"/>
              <a:gd name="connsiteY0" fmla="*/ 364769 h 372625"/>
              <a:gd name="connsiteX1" fmla="*/ 79997 w 156713"/>
              <a:gd name="connsiteY1" fmla="*/ 291617 h 372625"/>
              <a:gd name="connsiteX2" fmla="*/ 153149 w 156713"/>
              <a:gd name="connsiteY2" fmla="*/ 364769 h 372625"/>
              <a:gd name="connsiteX3" fmla="*/ 152104 w 156713"/>
              <a:gd name="connsiteY3" fmla="*/ 2823 h 372625"/>
              <a:gd name="connsiteX4" fmla="*/ 77616 w 156713"/>
              <a:gd name="connsiteY4" fmla="*/ 2152 h 372625"/>
              <a:gd name="connsiteX5" fmla="*/ 2084 w 156713"/>
              <a:gd name="connsiteY5" fmla="*/ 5203 h 372625"/>
              <a:gd name="connsiteX6" fmla="*/ 6845 w 156713"/>
              <a:gd name="connsiteY6" fmla="*/ 364769 h 372625"/>
              <a:gd name="connsiteX0" fmla="*/ 6845 w 156713"/>
              <a:gd name="connsiteY0" fmla="*/ 363258 h 371114"/>
              <a:gd name="connsiteX1" fmla="*/ 79997 w 156713"/>
              <a:gd name="connsiteY1" fmla="*/ 290106 h 371114"/>
              <a:gd name="connsiteX2" fmla="*/ 153149 w 156713"/>
              <a:gd name="connsiteY2" fmla="*/ 363258 h 371114"/>
              <a:gd name="connsiteX3" fmla="*/ 152104 w 156713"/>
              <a:gd name="connsiteY3" fmla="*/ 1312 h 371114"/>
              <a:gd name="connsiteX4" fmla="*/ 77616 w 156713"/>
              <a:gd name="connsiteY4" fmla="*/ 641 h 371114"/>
              <a:gd name="connsiteX5" fmla="*/ 2084 w 156713"/>
              <a:gd name="connsiteY5" fmla="*/ 3692 h 371114"/>
              <a:gd name="connsiteX6" fmla="*/ 6845 w 156713"/>
              <a:gd name="connsiteY6" fmla="*/ 363258 h 371114"/>
              <a:gd name="connsiteX0" fmla="*/ 6845 w 156713"/>
              <a:gd name="connsiteY0" fmla="*/ 363258 h 363258"/>
              <a:gd name="connsiteX1" fmla="*/ 79997 w 156713"/>
              <a:gd name="connsiteY1" fmla="*/ 290106 h 363258"/>
              <a:gd name="connsiteX2" fmla="*/ 153149 w 156713"/>
              <a:gd name="connsiteY2" fmla="*/ 363258 h 363258"/>
              <a:gd name="connsiteX3" fmla="*/ 152104 w 156713"/>
              <a:gd name="connsiteY3" fmla="*/ 1312 h 363258"/>
              <a:gd name="connsiteX4" fmla="*/ 77616 w 156713"/>
              <a:gd name="connsiteY4" fmla="*/ 641 h 363258"/>
              <a:gd name="connsiteX5" fmla="*/ 2084 w 156713"/>
              <a:gd name="connsiteY5" fmla="*/ 3692 h 363258"/>
              <a:gd name="connsiteX6" fmla="*/ 6845 w 156713"/>
              <a:gd name="connsiteY6" fmla="*/ 363258 h 363258"/>
              <a:gd name="connsiteX0" fmla="*/ 6845 w 153149"/>
              <a:gd name="connsiteY0" fmla="*/ 363258 h 363258"/>
              <a:gd name="connsiteX1" fmla="*/ 79997 w 153149"/>
              <a:gd name="connsiteY1" fmla="*/ 290106 h 363258"/>
              <a:gd name="connsiteX2" fmla="*/ 153149 w 153149"/>
              <a:gd name="connsiteY2" fmla="*/ 363258 h 363258"/>
              <a:gd name="connsiteX3" fmla="*/ 152104 w 153149"/>
              <a:gd name="connsiteY3" fmla="*/ 1312 h 363258"/>
              <a:gd name="connsiteX4" fmla="*/ 77616 w 153149"/>
              <a:gd name="connsiteY4" fmla="*/ 641 h 363258"/>
              <a:gd name="connsiteX5" fmla="*/ 2084 w 153149"/>
              <a:gd name="connsiteY5" fmla="*/ 3692 h 363258"/>
              <a:gd name="connsiteX6" fmla="*/ 6845 w 153149"/>
              <a:gd name="connsiteY6" fmla="*/ 363258 h 363258"/>
              <a:gd name="connsiteX0" fmla="*/ 6189 w 152493"/>
              <a:gd name="connsiteY0" fmla="*/ 363258 h 363258"/>
              <a:gd name="connsiteX1" fmla="*/ 79341 w 152493"/>
              <a:gd name="connsiteY1" fmla="*/ 290106 h 363258"/>
              <a:gd name="connsiteX2" fmla="*/ 152493 w 152493"/>
              <a:gd name="connsiteY2" fmla="*/ 363258 h 363258"/>
              <a:gd name="connsiteX3" fmla="*/ 151448 w 152493"/>
              <a:gd name="connsiteY3" fmla="*/ 1312 h 363258"/>
              <a:gd name="connsiteX4" fmla="*/ 76960 w 152493"/>
              <a:gd name="connsiteY4" fmla="*/ 641 h 363258"/>
              <a:gd name="connsiteX5" fmla="*/ 1428 w 152493"/>
              <a:gd name="connsiteY5" fmla="*/ 3692 h 363258"/>
              <a:gd name="connsiteX6" fmla="*/ 6189 w 152493"/>
              <a:gd name="connsiteY6" fmla="*/ 363258 h 363258"/>
              <a:gd name="connsiteX0" fmla="*/ 6189 w 152493"/>
              <a:gd name="connsiteY0" fmla="*/ 363258 h 363258"/>
              <a:gd name="connsiteX1" fmla="*/ 79341 w 152493"/>
              <a:gd name="connsiteY1" fmla="*/ 297250 h 363258"/>
              <a:gd name="connsiteX2" fmla="*/ 152493 w 152493"/>
              <a:gd name="connsiteY2" fmla="*/ 363258 h 363258"/>
              <a:gd name="connsiteX3" fmla="*/ 151448 w 152493"/>
              <a:gd name="connsiteY3" fmla="*/ 1312 h 363258"/>
              <a:gd name="connsiteX4" fmla="*/ 76960 w 152493"/>
              <a:gd name="connsiteY4" fmla="*/ 641 h 363258"/>
              <a:gd name="connsiteX5" fmla="*/ 1428 w 152493"/>
              <a:gd name="connsiteY5" fmla="*/ 3692 h 363258"/>
              <a:gd name="connsiteX6" fmla="*/ 6189 w 152493"/>
              <a:gd name="connsiteY6" fmla="*/ 363258 h 363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493" h="363258">
                <a:moveTo>
                  <a:pt x="6189" y="363258"/>
                </a:moveTo>
                <a:cubicBezTo>
                  <a:pt x="30003" y="315458"/>
                  <a:pt x="38940" y="297250"/>
                  <a:pt x="79341" y="297250"/>
                </a:cubicBezTo>
                <a:cubicBezTo>
                  <a:pt x="119742" y="297250"/>
                  <a:pt x="119044" y="312966"/>
                  <a:pt x="152493" y="363258"/>
                </a:cubicBezTo>
                <a:cubicBezTo>
                  <a:pt x="147842" y="-787"/>
                  <a:pt x="154115" y="363373"/>
                  <a:pt x="151448" y="1312"/>
                </a:cubicBezTo>
                <a:cubicBezTo>
                  <a:pt x="-1238" y="1202"/>
                  <a:pt x="147374" y="-1080"/>
                  <a:pt x="76960" y="641"/>
                </a:cubicBezTo>
                <a:cubicBezTo>
                  <a:pt x="2015" y="2473"/>
                  <a:pt x="142207" y="1200"/>
                  <a:pt x="1428" y="3692"/>
                </a:cubicBezTo>
                <a:cubicBezTo>
                  <a:pt x="-1239" y="363371"/>
                  <a:pt x="-446" y="11913"/>
                  <a:pt x="6189" y="363258"/>
                </a:cubicBezTo>
                <a:close/>
              </a:path>
            </a:pathLst>
          </a:custGeom>
          <a:solidFill>
            <a:schemeClr val="accent5"/>
          </a:solidFill>
          <a:ln w="12700">
            <a:solidFill>
              <a:schemeClr val="accent5">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wrap="none" lIns="0" rIns="0" bIns="0" rtlCol="0" anchor="t" anchorCtr="0"/>
          <a:lstStyle/>
          <a:p>
            <a:pPr algn="ctr"/>
            <a:r>
              <a:rPr lang="en-US" sz="1600" b="1" dirty="0" smtClean="0">
                <a:effectLst>
                  <a:outerShdw blurRad="38100" dist="38100" dir="2700000" algn="tl">
                    <a:srgbClr val="000000">
                      <a:alpha val="43137"/>
                    </a:srgbClr>
                  </a:outerShdw>
                </a:effectLst>
                <a:latin typeface="Arial" pitchFamily="34" charset="0"/>
                <a:cs typeface="Arial" pitchFamily="34" charset="0"/>
              </a:rPr>
              <a:t>T</a:t>
            </a:r>
            <a:endParaRPr lang="en-US" sz="1600" b="1" dirty="0">
              <a:effectLst>
                <a:outerShdw blurRad="38100" dist="38100" dir="2700000" algn="tl">
                  <a:srgbClr val="000000">
                    <a:alpha val="43137"/>
                  </a:srgbClr>
                </a:outerShdw>
              </a:effectLst>
              <a:latin typeface="Arial" pitchFamily="34" charset="0"/>
              <a:cs typeface="Arial" pitchFamily="34" charset="0"/>
            </a:endParaRPr>
          </a:p>
        </p:txBody>
      </p:sp>
      <p:sp>
        <p:nvSpPr>
          <p:cNvPr id="123" name="Oval 12"/>
          <p:cNvSpPr/>
          <p:nvPr/>
        </p:nvSpPr>
        <p:spPr>
          <a:xfrm>
            <a:off x="3557117" y="3293293"/>
            <a:ext cx="164592" cy="402336"/>
          </a:xfrm>
          <a:custGeom>
            <a:avLst/>
            <a:gdLst>
              <a:gd name="connsiteX0" fmla="*/ 0 w 146304"/>
              <a:gd name="connsiteY0" fmla="*/ 73152 h 146304"/>
              <a:gd name="connsiteX1" fmla="*/ 73152 w 146304"/>
              <a:gd name="connsiteY1" fmla="*/ 0 h 146304"/>
              <a:gd name="connsiteX2" fmla="*/ 146304 w 146304"/>
              <a:gd name="connsiteY2" fmla="*/ 73152 h 146304"/>
              <a:gd name="connsiteX3" fmla="*/ 73152 w 146304"/>
              <a:gd name="connsiteY3" fmla="*/ 146304 h 146304"/>
              <a:gd name="connsiteX4" fmla="*/ 0 w 146304"/>
              <a:gd name="connsiteY4" fmla="*/ 73152 h 146304"/>
              <a:gd name="connsiteX0" fmla="*/ 0 w 146304"/>
              <a:gd name="connsiteY0" fmla="*/ 372142 h 384027"/>
              <a:gd name="connsiteX1" fmla="*/ 73152 w 146304"/>
              <a:gd name="connsiteY1" fmla="*/ 298990 h 384027"/>
              <a:gd name="connsiteX2" fmla="*/ 146304 w 146304"/>
              <a:gd name="connsiteY2" fmla="*/ 372142 h 384027"/>
              <a:gd name="connsiteX3" fmla="*/ 73152 w 146304"/>
              <a:gd name="connsiteY3" fmla="*/ 0 h 384027"/>
              <a:gd name="connsiteX4" fmla="*/ 0 w 146304"/>
              <a:gd name="connsiteY4" fmla="*/ 372142 h 384027"/>
              <a:gd name="connsiteX0" fmla="*/ 0 w 146304"/>
              <a:gd name="connsiteY0" fmla="*/ 372142 h 384027"/>
              <a:gd name="connsiteX1" fmla="*/ 73152 w 146304"/>
              <a:gd name="connsiteY1" fmla="*/ 298990 h 384027"/>
              <a:gd name="connsiteX2" fmla="*/ 146304 w 146304"/>
              <a:gd name="connsiteY2" fmla="*/ 372142 h 384027"/>
              <a:gd name="connsiteX3" fmla="*/ 73152 w 146304"/>
              <a:gd name="connsiteY3" fmla="*/ 0 h 384027"/>
              <a:gd name="connsiteX4" fmla="*/ 0 w 146304"/>
              <a:gd name="connsiteY4" fmla="*/ 372142 h 384027"/>
              <a:gd name="connsiteX0" fmla="*/ 0 w 146304"/>
              <a:gd name="connsiteY0" fmla="*/ 372142 h 374926"/>
              <a:gd name="connsiteX1" fmla="*/ 73152 w 146304"/>
              <a:gd name="connsiteY1" fmla="*/ 298990 h 374926"/>
              <a:gd name="connsiteX2" fmla="*/ 146304 w 146304"/>
              <a:gd name="connsiteY2" fmla="*/ 372142 h 374926"/>
              <a:gd name="connsiteX3" fmla="*/ 73152 w 146304"/>
              <a:gd name="connsiteY3" fmla="*/ 0 h 374926"/>
              <a:gd name="connsiteX4" fmla="*/ 0 w 146304"/>
              <a:gd name="connsiteY4" fmla="*/ 372142 h 374926"/>
              <a:gd name="connsiteX0" fmla="*/ 114 w 146418"/>
              <a:gd name="connsiteY0" fmla="*/ 372142 h 374926"/>
              <a:gd name="connsiteX1" fmla="*/ 73266 w 146418"/>
              <a:gd name="connsiteY1" fmla="*/ 298990 h 374926"/>
              <a:gd name="connsiteX2" fmla="*/ 146418 w 146418"/>
              <a:gd name="connsiteY2" fmla="*/ 372142 h 374926"/>
              <a:gd name="connsiteX3" fmla="*/ 73266 w 146418"/>
              <a:gd name="connsiteY3" fmla="*/ 0 h 374926"/>
              <a:gd name="connsiteX4" fmla="*/ 114 w 146418"/>
              <a:gd name="connsiteY4" fmla="*/ 372142 h 374926"/>
              <a:gd name="connsiteX0" fmla="*/ 114 w 146418"/>
              <a:gd name="connsiteY0" fmla="*/ 372142 h 374926"/>
              <a:gd name="connsiteX1" fmla="*/ 73266 w 146418"/>
              <a:gd name="connsiteY1" fmla="*/ 298990 h 374926"/>
              <a:gd name="connsiteX2" fmla="*/ 146418 w 146418"/>
              <a:gd name="connsiteY2" fmla="*/ 372142 h 374926"/>
              <a:gd name="connsiteX3" fmla="*/ 73266 w 146418"/>
              <a:gd name="connsiteY3" fmla="*/ 0 h 374926"/>
              <a:gd name="connsiteX4" fmla="*/ 114 w 146418"/>
              <a:gd name="connsiteY4" fmla="*/ 372142 h 374926"/>
              <a:gd name="connsiteX0" fmla="*/ 114 w 146418"/>
              <a:gd name="connsiteY0" fmla="*/ 372142 h 372142"/>
              <a:gd name="connsiteX1" fmla="*/ 73266 w 146418"/>
              <a:gd name="connsiteY1" fmla="*/ 298990 h 372142"/>
              <a:gd name="connsiteX2" fmla="*/ 146418 w 146418"/>
              <a:gd name="connsiteY2" fmla="*/ 372142 h 372142"/>
              <a:gd name="connsiteX3" fmla="*/ 73266 w 146418"/>
              <a:gd name="connsiteY3" fmla="*/ 0 h 372142"/>
              <a:gd name="connsiteX4" fmla="*/ 114 w 146418"/>
              <a:gd name="connsiteY4" fmla="*/ 372142 h 372142"/>
              <a:gd name="connsiteX0" fmla="*/ 114 w 146418"/>
              <a:gd name="connsiteY0" fmla="*/ 372142 h 372142"/>
              <a:gd name="connsiteX1" fmla="*/ 73266 w 146418"/>
              <a:gd name="connsiteY1" fmla="*/ 298990 h 372142"/>
              <a:gd name="connsiteX2" fmla="*/ 146418 w 146418"/>
              <a:gd name="connsiteY2" fmla="*/ 372142 h 372142"/>
              <a:gd name="connsiteX3" fmla="*/ 73266 w 146418"/>
              <a:gd name="connsiteY3" fmla="*/ 0 h 372142"/>
              <a:gd name="connsiteX4" fmla="*/ 114 w 146418"/>
              <a:gd name="connsiteY4" fmla="*/ 372142 h 372142"/>
              <a:gd name="connsiteX0" fmla="*/ 114 w 146418"/>
              <a:gd name="connsiteY0" fmla="*/ 372142 h 372142"/>
              <a:gd name="connsiteX1" fmla="*/ 73266 w 146418"/>
              <a:gd name="connsiteY1" fmla="*/ 298990 h 372142"/>
              <a:gd name="connsiteX2" fmla="*/ 146418 w 146418"/>
              <a:gd name="connsiteY2" fmla="*/ 372142 h 372142"/>
              <a:gd name="connsiteX3" fmla="*/ 73266 w 146418"/>
              <a:gd name="connsiteY3" fmla="*/ 0 h 372142"/>
              <a:gd name="connsiteX4" fmla="*/ 114 w 146418"/>
              <a:gd name="connsiteY4" fmla="*/ 372142 h 372142"/>
              <a:gd name="connsiteX0" fmla="*/ 2653 w 148957"/>
              <a:gd name="connsiteY0" fmla="*/ 402501 h 402501"/>
              <a:gd name="connsiteX1" fmla="*/ 75805 w 148957"/>
              <a:gd name="connsiteY1" fmla="*/ 329349 h 402501"/>
              <a:gd name="connsiteX2" fmla="*/ 148957 w 148957"/>
              <a:gd name="connsiteY2" fmla="*/ 402501 h 402501"/>
              <a:gd name="connsiteX3" fmla="*/ 75805 w 148957"/>
              <a:gd name="connsiteY3" fmla="*/ 30359 h 402501"/>
              <a:gd name="connsiteX4" fmla="*/ 21704 w 148957"/>
              <a:gd name="connsiteY4" fmla="*/ 64366 h 402501"/>
              <a:gd name="connsiteX5" fmla="*/ 2653 w 148957"/>
              <a:gd name="connsiteY5" fmla="*/ 402501 h 402501"/>
              <a:gd name="connsiteX0" fmla="*/ 2653 w 148957"/>
              <a:gd name="connsiteY0" fmla="*/ 402501 h 402501"/>
              <a:gd name="connsiteX1" fmla="*/ 75805 w 148957"/>
              <a:gd name="connsiteY1" fmla="*/ 329349 h 402501"/>
              <a:gd name="connsiteX2" fmla="*/ 148957 w 148957"/>
              <a:gd name="connsiteY2" fmla="*/ 402501 h 402501"/>
              <a:gd name="connsiteX3" fmla="*/ 75805 w 148957"/>
              <a:gd name="connsiteY3" fmla="*/ 30359 h 402501"/>
              <a:gd name="connsiteX4" fmla="*/ 21704 w 148957"/>
              <a:gd name="connsiteY4" fmla="*/ 64366 h 402501"/>
              <a:gd name="connsiteX5" fmla="*/ 2653 w 148957"/>
              <a:gd name="connsiteY5" fmla="*/ 402501 h 402501"/>
              <a:gd name="connsiteX0" fmla="*/ 6773 w 153077"/>
              <a:gd name="connsiteY0" fmla="*/ 411992 h 411992"/>
              <a:gd name="connsiteX1" fmla="*/ 79925 w 153077"/>
              <a:gd name="connsiteY1" fmla="*/ 338840 h 411992"/>
              <a:gd name="connsiteX2" fmla="*/ 153077 w 153077"/>
              <a:gd name="connsiteY2" fmla="*/ 411992 h 411992"/>
              <a:gd name="connsiteX3" fmla="*/ 79925 w 153077"/>
              <a:gd name="connsiteY3" fmla="*/ 39850 h 411992"/>
              <a:gd name="connsiteX4" fmla="*/ 9155 w 153077"/>
              <a:gd name="connsiteY4" fmla="*/ 52426 h 411992"/>
              <a:gd name="connsiteX5" fmla="*/ 6773 w 153077"/>
              <a:gd name="connsiteY5" fmla="*/ 411992 h 411992"/>
              <a:gd name="connsiteX0" fmla="*/ 6773 w 153077"/>
              <a:gd name="connsiteY0" fmla="*/ 396326 h 396326"/>
              <a:gd name="connsiteX1" fmla="*/ 79925 w 153077"/>
              <a:gd name="connsiteY1" fmla="*/ 323174 h 396326"/>
              <a:gd name="connsiteX2" fmla="*/ 153077 w 153077"/>
              <a:gd name="connsiteY2" fmla="*/ 396326 h 396326"/>
              <a:gd name="connsiteX3" fmla="*/ 79925 w 153077"/>
              <a:gd name="connsiteY3" fmla="*/ 24184 h 396326"/>
              <a:gd name="connsiteX4" fmla="*/ 9155 w 153077"/>
              <a:gd name="connsiteY4" fmla="*/ 36760 h 396326"/>
              <a:gd name="connsiteX5" fmla="*/ 6773 w 153077"/>
              <a:gd name="connsiteY5" fmla="*/ 396326 h 396326"/>
              <a:gd name="connsiteX0" fmla="*/ 3985 w 150289"/>
              <a:gd name="connsiteY0" fmla="*/ 396326 h 396326"/>
              <a:gd name="connsiteX1" fmla="*/ 77137 w 150289"/>
              <a:gd name="connsiteY1" fmla="*/ 323174 h 396326"/>
              <a:gd name="connsiteX2" fmla="*/ 150289 w 150289"/>
              <a:gd name="connsiteY2" fmla="*/ 396326 h 396326"/>
              <a:gd name="connsiteX3" fmla="*/ 77137 w 150289"/>
              <a:gd name="connsiteY3" fmla="*/ 24184 h 396326"/>
              <a:gd name="connsiteX4" fmla="*/ 6367 w 150289"/>
              <a:gd name="connsiteY4" fmla="*/ 36760 h 396326"/>
              <a:gd name="connsiteX5" fmla="*/ 3985 w 150289"/>
              <a:gd name="connsiteY5" fmla="*/ 396326 h 396326"/>
              <a:gd name="connsiteX0" fmla="*/ 6845 w 153149"/>
              <a:gd name="connsiteY0" fmla="*/ 396326 h 396326"/>
              <a:gd name="connsiteX1" fmla="*/ 79997 w 153149"/>
              <a:gd name="connsiteY1" fmla="*/ 323174 h 396326"/>
              <a:gd name="connsiteX2" fmla="*/ 153149 w 153149"/>
              <a:gd name="connsiteY2" fmla="*/ 396326 h 396326"/>
              <a:gd name="connsiteX3" fmla="*/ 79997 w 153149"/>
              <a:gd name="connsiteY3" fmla="*/ 24184 h 396326"/>
              <a:gd name="connsiteX4" fmla="*/ 2084 w 153149"/>
              <a:gd name="connsiteY4" fmla="*/ 36760 h 396326"/>
              <a:gd name="connsiteX5" fmla="*/ 6845 w 153149"/>
              <a:gd name="connsiteY5" fmla="*/ 396326 h 396326"/>
              <a:gd name="connsiteX0" fmla="*/ 6845 w 154459"/>
              <a:gd name="connsiteY0" fmla="*/ 374885 h 382741"/>
              <a:gd name="connsiteX1" fmla="*/ 79997 w 154459"/>
              <a:gd name="connsiteY1" fmla="*/ 301733 h 382741"/>
              <a:gd name="connsiteX2" fmla="*/ 153149 w 154459"/>
              <a:gd name="connsiteY2" fmla="*/ 374885 h 382741"/>
              <a:gd name="connsiteX3" fmla="*/ 123529 w 154459"/>
              <a:gd name="connsiteY3" fmla="*/ 74851 h 382741"/>
              <a:gd name="connsiteX4" fmla="*/ 79997 w 154459"/>
              <a:gd name="connsiteY4" fmla="*/ 2743 h 382741"/>
              <a:gd name="connsiteX5" fmla="*/ 2084 w 154459"/>
              <a:gd name="connsiteY5" fmla="*/ 15319 h 382741"/>
              <a:gd name="connsiteX6" fmla="*/ 6845 w 154459"/>
              <a:gd name="connsiteY6" fmla="*/ 374885 h 382741"/>
              <a:gd name="connsiteX0" fmla="*/ 6845 w 159957"/>
              <a:gd name="connsiteY0" fmla="*/ 392533 h 400389"/>
              <a:gd name="connsiteX1" fmla="*/ 79997 w 159957"/>
              <a:gd name="connsiteY1" fmla="*/ 319381 h 400389"/>
              <a:gd name="connsiteX2" fmla="*/ 153149 w 159957"/>
              <a:gd name="connsiteY2" fmla="*/ 392533 h 400389"/>
              <a:gd name="connsiteX3" fmla="*/ 152104 w 159957"/>
              <a:gd name="connsiteY3" fmla="*/ 30587 h 400389"/>
              <a:gd name="connsiteX4" fmla="*/ 79997 w 159957"/>
              <a:gd name="connsiteY4" fmla="*/ 20391 h 400389"/>
              <a:gd name="connsiteX5" fmla="*/ 2084 w 159957"/>
              <a:gd name="connsiteY5" fmla="*/ 32967 h 400389"/>
              <a:gd name="connsiteX6" fmla="*/ 6845 w 159957"/>
              <a:gd name="connsiteY6" fmla="*/ 392533 h 400389"/>
              <a:gd name="connsiteX0" fmla="*/ 6845 w 156713"/>
              <a:gd name="connsiteY0" fmla="*/ 392533 h 400389"/>
              <a:gd name="connsiteX1" fmla="*/ 79997 w 156713"/>
              <a:gd name="connsiteY1" fmla="*/ 319381 h 400389"/>
              <a:gd name="connsiteX2" fmla="*/ 153149 w 156713"/>
              <a:gd name="connsiteY2" fmla="*/ 392533 h 400389"/>
              <a:gd name="connsiteX3" fmla="*/ 152104 w 156713"/>
              <a:gd name="connsiteY3" fmla="*/ 30587 h 400389"/>
              <a:gd name="connsiteX4" fmla="*/ 79997 w 156713"/>
              <a:gd name="connsiteY4" fmla="*/ 20391 h 400389"/>
              <a:gd name="connsiteX5" fmla="*/ 2084 w 156713"/>
              <a:gd name="connsiteY5" fmla="*/ 32967 h 400389"/>
              <a:gd name="connsiteX6" fmla="*/ 6845 w 156713"/>
              <a:gd name="connsiteY6" fmla="*/ 392533 h 400389"/>
              <a:gd name="connsiteX0" fmla="*/ 6845 w 156713"/>
              <a:gd name="connsiteY0" fmla="*/ 372153 h 380009"/>
              <a:gd name="connsiteX1" fmla="*/ 79997 w 156713"/>
              <a:gd name="connsiteY1" fmla="*/ 299001 h 380009"/>
              <a:gd name="connsiteX2" fmla="*/ 153149 w 156713"/>
              <a:gd name="connsiteY2" fmla="*/ 372153 h 380009"/>
              <a:gd name="connsiteX3" fmla="*/ 152104 w 156713"/>
              <a:gd name="connsiteY3" fmla="*/ 10207 h 380009"/>
              <a:gd name="connsiteX4" fmla="*/ 79997 w 156713"/>
              <a:gd name="connsiteY4" fmla="*/ 11 h 380009"/>
              <a:gd name="connsiteX5" fmla="*/ 2084 w 156713"/>
              <a:gd name="connsiteY5" fmla="*/ 12587 h 380009"/>
              <a:gd name="connsiteX6" fmla="*/ 6845 w 156713"/>
              <a:gd name="connsiteY6" fmla="*/ 372153 h 380009"/>
              <a:gd name="connsiteX0" fmla="*/ 6845 w 156713"/>
              <a:gd name="connsiteY0" fmla="*/ 372153 h 380009"/>
              <a:gd name="connsiteX1" fmla="*/ 79997 w 156713"/>
              <a:gd name="connsiteY1" fmla="*/ 299001 h 380009"/>
              <a:gd name="connsiteX2" fmla="*/ 153149 w 156713"/>
              <a:gd name="connsiteY2" fmla="*/ 372153 h 380009"/>
              <a:gd name="connsiteX3" fmla="*/ 152104 w 156713"/>
              <a:gd name="connsiteY3" fmla="*/ 10207 h 380009"/>
              <a:gd name="connsiteX4" fmla="*/ 79997 w 156713"/>
              <a:gd name="connsiteY4" fmla="*/ 11 h 380009"/>
              <a:gd name="connsiteX5" fmla="*/ 2084 w 156713"/>
              <a:gd name="connsiteY5" fmla="*/ 12587 h 380009"/>
              <a:gd name="connsiteX6" fmla="*/ 6845 w 156713"/>
              <a:gd name="connsiteY6" fmla="*/ 372153 h 380009"/>
              <a:gd name="connsiteX0" fmla="*/ 6845 w 156713"/>
              <a:gd name="connsiteY0" fmla="*/ 362713 h 370569"/>
              <a:gd name="connsiteX1" fmla="*/ 79997 w 156713"/>
              <a:gd name="connsiteY1" fmla="*/ 289561 h 370569"/>
              <a:gd name="connsiteX2" fmla="*/ 153149 w 156713"/>
              <a:gd name="connsiteY2" fmla="*/ 362713 h 370569"/>
              <a:gd name="connsiteX3" fmla="*/ 152104 w 156713"/>
              <a:gd name="connsiteY3" fmla="*/ 767 h 370569"/>
              <a:gd name="connsiteX4" fmla="*/ 77616 w 156713"/>
              <a:gd name="connsiteY4" fmla="*/ 96 h 370569"/>
              <a:gd name="connsiteX5" fmla="*/ 2084 w 156713"/>
              <a:gd name="connsiteY5" fmla="*/ 3147 h 370569"/>
              <a:gd name="connsiteX6" fmla="*/ 6845 w 156713"/>
              <a:gd name="connsiteY6" fmla="*/ 362713 h 370569"/>
              <a:gd name="connsiteX0" fmla="*/ 6845 w 156713"/>
              <a:gd name="connsiteY0" fmla="*/ 364769 h 372625"/>
              <a:gd name="connsiteX1" fmla="*/ 79997 w 156713"/>
              <a:gd name="connsiteY1" fmla="*/ 291617 h 372625"/>
              <a:gd name="connsiteX2" fmla="*/ 153149 w 156713"/>
              <a:gd name="connsiteY2" fmla="*/ 364769 h 372625"/>
              <a:gd name="connsiteX3" fmla="*/ 152104 w 156713"/>
              <a:gd name="connsiteY3" fmla="*/ 2823 h 372625"/>
              <a:gd name="connsiteX4" fmla="*/ 77616 w 156713"/>
              <a:gd name="connsiteY4" fmla="*/ 2152 h 372625"/>
              <a:gd name="connsiteX5" fmla="*/ 2084 w 156713"/>
              <a:gd name="connsiteY5" fmla="*/ 5203 h 372625"/>
              <a:gd name="connsiteX6" fmla="*/ 6845 w 156713"/>
              <a:gd name="connsiteY6" fmla="*/ 364769 h 372625"/>
              <a:gd name="connsiteX0" fmla="*/ 6845 w 156713"/>
              <a:gd name="connsiteY0" fmla="*/ 363258 h 371114"/>
              <a:gd name="connsiteX1" fmla="*/ 79997 w 156713"/>
              <a:gd name="connsiteY1" fmla="*/ 290106 h 371114"/>
              <a:gd name="connsiteX2" fmla="*/ 153149 w 156713"/>
              <a:gd name="connsiteY2" fmla="*/ 363258 h 371114"/>
              <a:gd name="connsiteX3" fmla="*/ 152104 w 156713"/>
              <a:gd name="connsiteY3" fmla="*/ 1312 h 371114"/>
              <a:gd name="connsiteX4" fmla="*/ 77616 w 156713"/>
              <a:gd name="connsiteY4" fmla="*/ 641 h 371114"/>
              <a:gd name="connsiteX5" fmla="*/ 2084 w 156713"/>
              <a:gd name="connsiteY5" fmla="*/ 3692 h 371114"/>
              <a:gd name="connsiteX6" fmla="*/ 6845 w 156713"/>
              <a:gd name="connsiteY6" fmla="*/ 363258 h 371114"/>
              <a:gd name="connsiteX0" fmla="*/ 6845 w 156713"/>
              <a:gd name="connsiteY0" fmla="*/ 363258 h 363258"/>
              <a:gd name="connsiteX1" fmla="*/ 79997 w 156713"/>
              <a:gd name="connsiteY1" fmla="*/ 290106 h 363258"/>
              <a:gd name="connsiteX2" fmla="*/ 153149 w 156713"/>
              <a:gd name="connsiteY2" fmla="*/ 363258 h 363258"/>
              <a:gd name="connsiteX3" fmla="*/ 152104 w 156713"/>
              <a:gd name="connsiteY3" fmla="*/ 1312 h 363258"/>
              <a:gd name="connsiteX4" fmla="*/ 77616 w 156713"/>
              <a:gd name="connsiteY4" fmla="*/ 641 h 363258"/>
              <a:gd name="connsiteX5" fmla="*/ 2084 w 156713"/>
              <a:gd name="connsiteY5" fmla="*/ 3692 h 363258"/>
              <a:gd name="connsiteX6" fmla="*/ 6845 w 156713"/>
              <a:gd name="connsiteY6" fmla="*/ 363258 h 363258"/>
              <a:gd name="connsiteX0" fmla="*/ 6845 w 153149"/>
              <a:gd name="connsiteY0" fmla="*/ 363258 h 363258"/>
              <a:gd name="connsiteX1" fmla="*/ 79997 w 153149"/>
              <a:gd name="connsiteY1" fmla="*/ 290106 h 363258"/>
              <a:gd name="connsiteX2" fmla="*/ 153149 w 153149"/>
              <a:gd name="connsiteY2" fmla="*/ 363258 h 363258"/>
              <a:gd name="connsiteX3" fmla="*/ 152104 w 153149"/>
              <a:gd name="connsiteY3" fmla="*/ 1312 h 363258"/>
              <a:gd name="connsiteX4" fmla="*/ 77616 w 153149"/>
              <a:gd name="connsiteY4" fmla="*/ 641 h 363258"/>
              <a:gd name="connsiteX5" fmla="*/ 2084 w 153149"/>
              <a:gd name="connsiteY5" fmla="*/ 3692 h 363258"/>
              <a:gd name="connsiteX6" fmla="*/ 6845 w 153149"/>
              <a:gd name="connsiteY6" fmla="*/ 363258 h 363258"/>
              <a:gd name="connsiteX0" fmla="*/ 6189 w 152493"/>
              <a:gd name="connsiteY0" fmla="*/ 363258 h 363258"/>
              <a:gd name="connsiteX1" fmla="*/ 79341 w 152493"/>
              <a:gd name="connsiteY1" fmla="*/ 290106 h 363258"/>
              <a:gd name="connsiteX2" fmla="*/ 152493 w 152493"/>
              <a:gd name="connsiteY2" fmla="*/ 363258 h 363258"/>
              <a:gd name="connsiteX3" fmla="*/ 151448 w 152493"/>
              <a:gd name="connsiteY3" fmla="*/ 1312 h 363258"/>
              <a:gd name="connsiteX4" fmla="*/ 76960 w 152493"/>
              <a:gd name="connsiteY4" fmla="*/ 641 h 363258"/>
              <a:gd name="connsiteX5" fmla="*/ 1428 w 152493"/>
              <a:gd name="connsiteY5" fmla="*/ 3692 h 363258"/>
              <a:gd name="connsiteX6" fmla="*/ 6189 w 152493"/>
              <a:gd name="connsiteY6" fmla="*/ 363258 h 363258"/>
              <a:gd name="connsiteX0" fmla="*/ 6189 w 152493"/>
              <a:gd name="connsiteY0" fmla="*/ 363258 h 363258"/>
              <a:gd name="connsiteX1" fmla="*/ 79341 w 152493"/>
              <a:gd name="connsiteY1" fmla="*/ 297250 h 363258"/>
              <a:gd name="connsiteX2" fmla="*/ 152493 w 152493"/>
              <a:gd name="connsiteY2" fmla="*/ 363258 h 363258"/>
              <a:gd name="connsiteX3" fmla="*/ 151448 w 152493"/>
              <a:gd name="connsiteY3" fmla="*/ 1312 h 363258"/>
              <a:gd name="connsiteX4" fmla="*/ 76960 w 152493"/>
              <a:gd name="connsiteY4" fmla="*/ 641 h 363258"/>
              <a:gd name="connsiteX5" fmla="*/ 1428 w 152493"/>
              <a:gd name="connsiteY5" fmla="*/ 3692 h 363258"/>
              <a:gd name="connsiteX6" fmla="*/ 6189 w 152493"/>
              <a:gd name="connsiteY6" fmla="*/ 363258 h 363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493" h="363258">
                <a:moveTo>
                  <a:pt x="6189" y="363258"/>
                </a:moveTo>
                <a:cubicBezTo>
                  <a:pt x="30003" y="315458"/>
                  <a:pt x="38940" y="297250"/>
                  <a:pt x="79341" y="297250"/>
                </a:cubicBezTo>
                <a:cubicBezTo>
                  <a:pt x="119742" y="297250"/>
                  <a:pt x="119044" y="312966"/>
                  <a:pt x="152493" y="363258"/>
                </a:cubicBezTo>
                <a:cubicBezTo>
                  <a:pt x="147842" y="-787"/>
                  <a:pt x="154115" y="363373"/>
                  <a:pt x="151448" y="1312"/>
                </a:cubicBezTo>
                <a:cubicBezTo>
                  <a:pt x="-1238" y="1202"/>
                  <a:pt x="147374" y="-1080"/>
                  <a:pt x="76960" y="641"/>
                </a:cubicBezTo>
                <a:cubicBezTo>
                  <a:pt x="2015" y="2473"/>
                  <a:pt x="142207" y="1200"/>
                  <a:pt x="1428" y="3692"/>
                </a:cubicBezTo>
                <a:cubicBezTo>
                  <a:pt x="-1239" y="363371"/>
                  <a:pt x="-446" y="11913"/>
                  <a:pt x="6189" y="363258"/>
                </a:cubicBezTo>
                <a:close/>
              </a:path>
            </a:pathLst>
          </a:custGeom>
          <a:solidFill>
            <a:schemeClr val="accent5"/>
          </a:solidFill>
          <a:ln w="12700">
            <a:solidFill>
              <a:schemeClr val="accent5">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wrap="none" lIns="0" rIns="0" bIns="0" rtlCol="0" anchor="t" anchorCtr="0"/>
          <a:lstStyle/>
          <a:p>
            <a:pPr algn="ctr"/>
            <a:r>
              <a:rPr lang="en-US" sz="1600" b="1" dirty="0" smtClean="0">
                <a:effectLst>
                  <a:outerShdw blurRad="38100" dist="38100" dir="2700000" algn="tl">
                    <a:srgbClr val="000000">
                      <a:alpha val="43137"/>
                    </a:srgbClr>
                  </a:outerShdw>
                </a:effectLst>
                <a:latin typeface="Arial" pitchFamily="34" charset="0"/>
                <a:cs typeface="Arial" pitchFamily="34" charset="0"/>
              </a:rPr>
              <a:t>T</a:t>
            </a:r>
            <a:endParaRPr lang="en-US" sz="1600" b="1" dirty="0">
              <a:effectLst>
                <a:outerShdw blurRad="38100" dist="38100" dir="2700000" algn="tl">
                  <a:srgbClr val="000000">
                    <a:alpha val="43137"/>
                  </a:srgbClr>
                </a:outerShdw>
              </a:effectLst>
              <a:latin typeface="Arial" pitchFamily="34" charset="0"/>
              <a:cs typeface="Arial" pitchFamily="34" charset="0"/>
            </a:endParaRPr>
          </a:p>
        </p:txBody>
      </p:sp>
      <p:sp>
        <p:nvSpPr>
          <p:cNvPr id="124" name="Freeform 123"/>
          <p:cNvSpPr/>
          <p:nvPr/>
        </p:nvSpPr>
        <p:spPr>
          <a:xfrm>
            <a:off x="5251985" y="3297865"/>
            <a:ext cx="164592" cy="400050"/>
          </a:xfrm>
          <a:custGeom>
            <a:avLst/>
            <a:gdLst>
              <a:gd name="connsiteX0" fmla="*/ 0 w 145256"/>
              <a:gd name="connsiteY0" fmla="*/ 2381 h 400050"/>
              <a:gd name="connsiteX1" fmla="*/ 0 w 145256"/>
              <a:gd name="connsiteY1" fmla="*/ 330993 h 400050"/>
              <a:gd name="connsiteX2" fmla="*/ 69057 w 145256"/>
              <a:gd name="connsiteY2" fmla="*/ 400050 h 400050"/>
              <a:gd name="connsiteX3" fmla="*/ 145256 w 145256"/>
              <a:gd name="connsiteY3" fmla="*/ 323851 h 400050"/>
              <a:gd name="connsiteX4" fmla="*/ 145256 w 145256"/>
              <a:gd name="connsiteY4" fmla="*/ 0 h 400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256" h="400050">
                <a:moveTo>
                  <a:pt x="0" y="2381"/>
                </a:moveTo>
                <a:lnTo>
                  <a:pt x="0" y="330993"/>
                </a:lnTo>
                <a:lnTo>
                  <a:pt x="69057" y="400050"/>
                </a:lnTo>
                <a:lnTo>
                  <a:pt x="145256" y="323851"/>
                </a:lnTo>
                <a:lnTo>
                  <a:pt x="145256" y="0"/>
                </a:lnTo>
              </a:path>
            </a:pathLst>
          </a:custGeom>
          <a:solidFill>
            <a:schemeClr val="accent3"/>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wrap="none" lIns="0" tIns="45720" rIns="0" bIns="0" rtlCol="0" anchor="t"/>
          <a:lstStyle/>
          <a:p>
            <a:pPr algn="ctr"/>
            <a:r>
              <a:rPr lang="en-US" sz="1600" b="1" dirty="0" smtClean="0">
                <a:effectLst>
                  <a:outerShdw blurRad="38100" dist="38100" dir="2700000" algn="tl">
                    <a:srgbClr val="000000">
                      <a:alpha val="43137"/>
                    </a:srgbClr>
                  </a:outerShdw>
                </a:effectLst>
                <a:latin typeface="Arial" pitchFamily="34" charset="0"/>
                <a:cs typeface="Arial" pitchFamily="34" charset="0"/>
              </a:rPr>
              <a:t>G</a:t>
            </a:r>
            <a:endParaRPr lang="en-US" sz="1600" b="1" dirty="0">
              <a:effectLst>
                <a:outerShdw blurRad="38100" dist="38100" dir="2700000" algn="tl">
                  <a:srgbClr val="000000">
                    <a:alpha val="43137"/>
                  </a:srgbClr>
                </a:outerShdw>
              </a:effectLst>
              <a:latin typeface="Arial" pitchFamily="34" charset="0"/>
              <a:cs typeface="Arial" pitchFamily="34" charset="0"/>
            </a:endParaRPr>
          </a:p>
        </p:txBody>
      </p:sp>
      <p:sp>
        <p:nvSpPr>
          <p:cNvPr id="125" name="Freeform 124"/>
          <p:cNvSpPr/>
          <p:nvPr/>
        </p:nvSpPr>
        <p:spPr>
          <a:xfrm>
            <a:off x="5439605" y="3297865"/>
            <a:ext cx="164592" cy="400050"/>
          </a:xfrm>
          <a:custGeom>
            <a:avLst/>
            <a:gdLst>
              <a:gd name="connsiteX0" fmla="*/ 0 w 145256"/>
              <a:gd name="connsiteY0" fmla="*/ 2381 h 400050"/>
              <a:gd name="connsiteX1" fmla="*/ 0 w 145256"/>
              <a:gd name="connsiteY1" fmla="*/ 330993 h 400050"/>
              <a:gd name="connsiteX2" fmla="*/ 69057 w 145256"/>
              <a:gd name="connsiteY2" fmla="*/ 400050 h 400050"/>
              <a:gd name="connsiteX3" fmla="*/ 145256 w 145256"/>
              <a:gd name="connsiteY3" fmla="*/ 323851 h 400050"/>
              <a:gd name="connsiteX4" fmla="*/ 145256 w 145256"/>
              <a:gd name="connsiteY4" fmla="*/ 0 h 400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256" h="400050">
                <a:moveTo>
                  <a:pt x="0" y="2381"/>
                </a:moveTo>
                <a:lnTo>
                  <a:pt x="0" y="330993"/>
                </a:lnTo>
                <a:lnTo>
                  <a:pt x="69057" y="400050"/>
                </a:lnTo>
                <a:lnTo>
                  <a:pt x="145256" y="323851"/>
                </a:lnTo>
                <a:lnTo>
                  <a:pt x="145256" y="0"/>
                </a:lnTo>
              </a:path>
            </a:pathLst>
          </a:custGeom>
          <a:solidFill>
            <a:schemeClr val="accent3"/>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wrap="none" lIns="0" tIns="45720" rIns="0" bIns="0" rtlCol="0" anchor="t"/>
          <a:lstStyle/>
          <a:p>
            <a:pPr algn="ctr"/>
            <a:r>
              <a:rPr lang="en-US" sz="1600" b="1" dirty="0" smtClean="0">
                <a:effectLst>
                  <a:outerShdw blurRad="38100" dist="38100" dir="2700000" algn="tl">
                    <a:srgbClr val="000000">
                      <a:alpha val="43137"/>
                    </a:srgbClr>
                  </a:outerShdw>
                </a:effectLst>
                <a:latin typeface="Arial" pitchFamily="34" charset="0"/>
                <a:cs typeface="Arial" pitchFamily="34" charset="0"/>
              </a:rPr>
              <a:t>G</a:t>
            </a:r>
            <a:endParaRPr lang="en-US" sz="1600" b="1" dirty="0">
              <a:effectLst>
                <a:outerShdw blurRad="38100" dist="38100" dir="2700000" algn="tl">
                  <a:srgbClr val="000000">
                    <a:alpha val="43137"/>
                  </a:srgbClr>
                </a:outerShdw>
              </a:effectLst>
              <a:latin typeface="Arial" pitchFamily="34" charset="0"/>
              <a:cs typeface="Arial" pitchFamily="34" charset="0"/>
            </a:endParaRPr>
          </a:p>
        </p:txBody>
      </p:sp>
      <p:sp>
        <p:nvSpPr>
          <p:cNvPr id="126" name="Freeform 125"/>
          <p:cNvSpPr/>
          <p:nvPr/>
        </p:nvSpPr>
        <p:spPr>
          <a:xfrm>
            <a:off x="5627225" y="3297865"/>
            <a:ext cx="164592" cy="400050"/>
          </a:xfrm>
          <a:custGeom>
            <a:avLst/>
            <a:gdLst>
              <a:gd name="connsiteX0" fmla="*/ 0 w 145256"/>
              <a:gd name="connsiteY0" fmla="*/ 2381 h 400050"/>
              <a:gd name="connsiteX1" fmla="*/ 0 w 145256"/>
              <a:gd name="connsiteY1" fmla="*/ 330993 h 400050"/>
              <a:gd name="connsiteX2" fmla="*/ 69057 w 145256"/>
              <a:gd name="connsiteY2" fmla="*/ 400050 h 400050"/>
              <a:gd name="connsiteX3" fmla="*/ 145256 w 145256"/>
              <a:gd name="connsiteY3" fmla="*/ 323851 h 400050"/>
              <a:gd name="connsiteX4" fmla="*/ 145256 w 145256"/>
              <a:gd name="connsiteY4" fmla="*/ 0 h 400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256" h="400050">
                <a:moveTo>
                  <a:pt x="0" y="2381"/>
                </a:moveTo>
                <a:lnTo>
                  <a:pt x="0" y="330993"/>
                </a:lnTo>
                <a:lnTo>
                  <a:pt x="69057" y="400050"/>
                </a:lnTo>
                <a:lnTo>
                  <a:pt x="145256" y="323851"/>
                </a:lnTo>
                <a:lnTo>
                  <a:pt x="145256" y="0"/>
                </a:lnTo>
              </a:path>
            </a:pathLst>
          </a:custGeom>
          <a:solidFill>
            <a:schemeClr val="accent3"/>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wrap="none" lIns="0" tIns="45720" rIns="0" bIns="0" rtlCol="0" anchor="t"/>
          <a:lstStyle/>
          <a:p>
            <a:pPr algn="ctr"/>
            <a:r>
              <a:rPr lang="en-US" sz="1600" b="1" dirty="0" smtClean="0">
                <a:effectLst>
                  <a:outerShdw blurRad="38100" dist="38100" dir="2700000" algn="tl">
                    <a:srgbClr val="000000">
                      <a:alpha val="43137"/>
                    </a:srgbClr>
                  </a:outerShdw>
                </a:effectLst>
                <a:latin typeface="Arial" pitchFamily="34" charset="0"/>
                <a:cs typeface="Arial" pitchFamily="34" charset="0"/>
              </a:rPr>
              <a:t>G</a:t>
            </a:r>
            <a:endParaRPr lang="en-US" sz="1600" b="1" dirty="0">
              <a:effectLst>
                <a:outerShdw blurRad="38100" dist="38100" dir="2700000" algn="tl">
                  <a:srgbClr val="000000">
                    <a:alpha val="43137"/>
                  </a:srgbClr>
                </a:outerShdw>
              </a:effectLst>
              <a:latin typeface="Arial" pitchFamily="34" charset="0"/>
              <a:cs typeface="Arial" pitchFamily="34" charset="0"/>
            </a:endParaRPr>
          </a:p>
        </p:txBody>
      </p:sp>
      <p:sp>
        <p:nvSpPr>
          <p:cNvPr id="127" name="Oval 11"/>
          <p:cNvSpPr/>
          <p:nvPr/>
        </p:nvSpPr>
        <p:spPr>
          <a:xfrm>
            <a:off x="5063317" y="3295579"/>
            <a:ext cx="164592" cy="402336"/>
          </a:xfrm>
          <a:custGeom>
            <a:avLst/>
            <a:gdLst>
              <a:gd name="connsiteX0" fmla="*/ 0 w 154782"/>
              <a:gd name="connsiteY0" fmla="*/ 77391 h 154782"/>
              <a:gd name="connsiteX1" fmla="*/ 77391 w 154782"/>
              <a:gd name="connsiteY1" fmla="*/ 0 h 154782"/>
              <a:gd name="connsiteX2" fmla="*/ 154782 w 154782"/>
              <a:gd name="connsiteY2" fmla="*/ 77391 h 154782"/>
              <a:gd name="connsiteX3" fmla="*/ 77391 w 154782"/>
              <a:gd name="connsiteY3" fmla="*/ 154782 h 154782"/>
              <a:gd name="connsiteX4" fmla="*/ 0 w 154782"/>
              <a:gd name="connsiteY4" fmla="*/ 77391 h 154782"/>
              <a:gd name="connsiteX0" fmla="*/ 0 w 156707"/>
              <a:gd name="connsiteY0" fmla="*/ 79983 h 157374"/>
              <a:gd name="connsiteX1" fmla="*/ 77391 w 156707"/>
              <a:gd name="connsiteY1" fmla="*/ 2592 h 157374"/>
              <a:gd name="connsiteX2" fmla="*/ 128588 w 156707"/>
              <a:gd name="connsiteY2" fmla="*/ 24024 h 157374"/>
              <a:gd name="connsiteX3" fmla="*/ 154782 w 156707"/>
              <a:gd name="connsiteY3" fmla="*/ 79983 h 157374"/>
              <a:gd name="connsiteX4" fmla="*/ 77391 w 156707"/>
              <a:gd name="connsiteY4" fmla="*/ 157374 h 157374"/>
              <a:gd name="connsiteX5" fmla="*/ 0 w 156707"/>
              <a:gd name="connsiteY5" fmla="*/ 79983 h 157374"/>
              <a:gd name="connsiteX0" fmla="*/ 2236 w 158943"/>
              <a:gd name="connsiteY0" fmla="*/ 79983 h 157374"/>
              <a:gd name="connsiteX1" fmla="*/ 26049 w 158943"/>
              <a:gd name="connsiteY1" fmla="*/ 21642 h 157374"/>
              <a:gd name="connsiteX2" fmla="*/ 79627 w 158943"/>
              <a:gd name="connsiteY2" fmla="*/ 2592 h 157374"/>
              <a:gd name="connsiteX3" fmla="*/ 130824 w 158943"/>
              <a:gd name="connsiteY3" fmla="*/ 24024 h 157374"/>
              <a:gd name="connsiteX4" fmla="*/ 157018 w 158943"/>
              <a:gd name="connsiteY4" fmla="*/ 79983 h 157374"/>
              <a:gd name="connsiteX5" fmla="*/ 79627 w 158943"/>
              <a:gd name="connsiteY5" fmla="*/ 157374 h 157374"/>
              <a:gd name="connsiteX6" fmla="*/ 2236 w 158943"/>
              <a:gd name="connsiteY6" fmla="*/ 79983 h 157374"/>
              <a:gd name="connsiteX0" fmla="*/ 0 w 156707"/>
              <a:gd name="connsiteY0" fmla="*/ 235389 h 312780"/>
              <a:gd name="connsiteX1" fmla="*/ 0 w 156707"/>
              <a:gd name="connsiteY1" fmla="*/ 835 h 312780"/>
              <a:gd name="connsiteX2" fmla="*/ 77391 w 156707"/>
              <a:gd name="connsiteY2" fmla="*/ 157998 h 312780"/>
              <a:gd name="connsiteX3" fmla="*/ 128588 w 156707"/>
              <a:gd name="connsiteY3" fmla="*/ 179430 h 312780"/>
              <a:gd name="connsiteX4" fmla="*/ 154782 w 156707"/>
              <a:gd name="connsiteY4" fmla="*/ 235389 h 312780"/>
              <a:gd name="connsiteX5" fmla="*/ 77391 w 156707"/>
              <a:gd name="connsiteY5" fmla="*/ 312780 h 312780"/>
              <a:gd name="connsiteX6" fmla="*/ 0 w 156707"/>
              <a:gd name="connsiteY6" fmla="*/ 235389 h 312780"/>
              <a:gd name="connsiteX0" fmla="*/ 0 w 160554"/>
              <a:gd name="connsiteY0" fmla="*/ 235254 h 312645"/>
              <a:gd name="connsiteX1" fmla="*/ 0 w 160554"/>
              <a:gd name="connsiteY1" fmla="*/ 700 h 312645"/>
              <a:gd name="connsiteX2" fmla="*/ 77391 w 160554"/>
              <a:gd name="connsiteY2" fmla="*/ 157863 h 312645"/>
              <a:gd name="connsiteX3" fmla="*/ 150019 w 160554"/>
              <a:gd name="connsiteY3" fmla="*/ 3083 h 312645"/>
              <a:gd name="connsiteX4" fmla="*/ 154782 w 160554"/>
              <a:gd name="connsiteY4" fmla="*/ 235254 h 312645"/>
              <a:gd name="connsiteX5" fmla="*/ 77391 w 160554"/>
              <a:gd name="connsiteY5" fmla="*/ 312645 h 312645"/>
              <a:gd name="connsiteX6" fmla="*/ 0 w 160554"/>
              <a:gd name="connsiteY6" fmla="*/ 235254 h 312645"/>
              <a:gd name="connsiteX0" fmla="*/ 0 w 160554"/>
              <a:gd name="connsiteY0" fmla="*/ 240375 h 317766"/>
              <a:gd name="connsiteX1" fmla="*/ 0 w 160554"/>
              <a:gd name="connsiteY1" fmla="*/ 5821 h 317766"/>
              <a:gd name="connsiteX2" fmla="*/ 67866 w 160554"/>
              <a:gd name="connsiteY2" fmla="*/ 5821 h 317766"/>
              <a:gd name="connsiteX3" fmla="*/ 150019 w 160554"/>
              <a:gd name="connsiteY3" fmla="*/ 8204 h 317766"/>
              <a:gd name="connsiteX4" fmla="*/ 154782 w 160554"/>
              <a:gd name="connsiteY4" fmla="*/ 240375 h 317766"/>
              <a:gd name="connsiteX5" fmla="*/ 77391 w 160554"/>
              <a:gd name="connsiteY5" fmla="*/ 317766 h 317766"/>
              <a:gd name="connsiteX6" fmla="*/ 0 w 160554"/>
              <a:gd name="connsiteY6" fmla="*/ 240375 h 317766"/>
              <a:gd name="connsiteX0" fmla="*/ 6558 w 167112"/>
              <a:gd name="connsiteY0" fmla="*/ 240375 h 317766"/>
              <a:gd name="connsiteX1" fmla="*/ 6558 w 167112"/>
              <a:gd name="connsiteY1" fmla="*/ 5821 h 317766"/>
              <a:gd name="connsiteX2" fmla="*/ 74424 w 167112"/>
              <a:gd name="connsiteY2" fmla="*/ 5821 h 317766"/>
              <a:gd name="connsiteX3" fmla="*/ 156577 w 167112"/>
              <a:gd name="connsiteY3" fmla="*/ 8204 h 317766"/>
              <a:gd name="connsiteX4" fmla="*/ 161340 w 167112"/>
              <a:gd name="connsiteY4" fmla="*/ 240375 h 317766"/>
              <a:gd name="connsiteX5" fmla="*/ 83949 w 167112"/>
              <a:gd name="connsiteY5" fmla="*/ 317766 h 317766"/>
              <a:gd name="connsiteX6" fmla="*/ 6558 w 167112"/>
              <a:gd name="connsiteY6" fmla="*/ 240375 h 317766"/>
              <a:gd name="connsiteX0" fmla="*/ 6558 w 167112"/>
              <a:gd name="connsiteY0" fmla="*/ 240375 h 317766"/>
              <a:gd name="connsiteX1" fmla="*/ 6558 w 167112"/>
              <a:gd name="connsiteY1" fmla="*/ 5821 h 317766"/>
              <a:gd name="connsiteX2" fmla="*/ 74424 w 167112"/>
              <a:gd name="connsiteY2" fmla="*/ 5821 h 317766"/>
              <a:gd name="connsiteX3" fmla="*/ 156577 w 167112"/>
              <a:gd name="connsiteY3" fmla="*/ 8204 h 317766"/>
              <a:gd name="connsiteX4" fmla="*/ 161340 w 167112"/>
              <a:gd name="connsiteY4" fmla="*/ 240375 h 317766"/>
              <a:gd name="connsiteX5" fmla="*/ 83949 w 167112"/>
              <a:gd name="connsiteY5" fmla="*/ 317766 h 317766"/>
              <a:gd name="connsiteX6" fmla="*/ 6558 w 167112"/>
              <a:gd name="connsiteY6" fmla="*/ 240375 h 317766"/>
              <a:gd name="connsiteX0" fmla="*/ 6558 w 166140"/>
              <a:gd name="connsiteY0" fmla="*/ 240375 h 317766"/>
              <a:gd name="connsiteX1" fmla="*/ 6558 w 166140"/>
              <a:gd name="connsiteY1" fmla="*/ 5821 h 317766"/>
              <a:gd name="connsiteX2" fmla="*/ 74424 w 166140"/>
              <a:gd name="connsiteY2" fmla="*/ 5821 h 317766"/>
              <a:gd name="connsiteX3" fmla="*/ 156577 w 166140"/>
              <a:gd name="connsiteY3" fmla="*/ 8204 h 317766"/>
              <a:gd name="connsiteX4" fmla="*/ 161340 w 166140"/>
              <a:gd name="connsiteY4" fmla="*/ 240375 h 317766"/>
              <a:gd name="connsiteX5" fmla="*/ 83949 w 166140"/>
              <a:gd name="connsiteY5" fmla="*/ 317766 h 317766"/>
              <a:gd name="connsiteX6" fmla="*/ 6558 w 166140"/>
              <a:gd name="connsiteY6" fmla="*/ 240375 h 317766"/>
              <a:gd name="connsiteX0" fmla="*/ 6558 w 163554"/>
              <a:gd name="connsiteY0" fmla="*/ 240375 h 317766"/>
              <a:gd name="connsiteX1" fmla="*/ 6558 w 163554"/>
              <a:gd name="connsiteY1" fmla="*/ 5821 h 317766"/>
              <a:gd name="connsiteX2" fmla="*/ 74424 w 163554"/>
              <a:gd name="connsiteY2" fmla="*/ 5821 h 317766"/>
              <a:gd name="connsiteX3" fmla="*/ 156577 w 163554"/>
              <a:gd name="connsiteY3" fmla="*/ 8204 h 317766"/>
              <a:gd name="connsiteX4" fmla="*/ 161340 w 163554"/>
              <a:gd name="connsiteY4" fmla="*/ 240375 h 317766"/>
              <a:gd name="connsiteX5" fmla="*/ 83949 w 163554"/>
              <a:gd name="connsiteY5" fmla="*/ 317766 h 317766"/>
              <a:gd name="connsiteX6" fmla="*/ 6558 w 163554"/>
              <a:gd name="connsiteY6" fmla="*/ 240375 h 317766"/>
              <a:gd name="connsiteX0" fmla="*/ 6558 w 163554"/>
              <a:gd name="connsiteY0" fmla="*/ 240375 h 317766"/>
              <a:gd name="connsiteX1" fmla="*/ 6558 w 163554"/>
              <a:gd name="connsiteY1" fmla="*/ 5821 h 317766"/>
              <a:gd name="connsiteX2" fmla="*/ 74424 w 163554"/>
              <a:gd name="connsiteY2" fmla="*/ 5821 h 317766"/>
              <a:gd name="connsiteX3" fmla="*/ 156577 w 163554"/>
              <a:gd name="connsiteY3" fmla="*/ 8204 h 317766"/>
              <a:gd name="connsiteX4" fmla="*/ 161340 w 163554"/>
              <a:gd name="connsiteY4" fmla="*/ 240375 h 317766"/>
              <a:gd name="connsiteX5" fmla="*/ 83949 w 163554"/>
              <a:gd name="connsiteY5" fmla="*/ 317766 h 317766"/>
              <a:gd name="connsiteX6" fmla="*/ 6558 w 163554"/>
              <a:gd name="connsiteY6" fmla="*/ 240375 h 317766"/>
              <a:gd name="connsiteX0" fmla="*/ 6558 w 163554"/>
              <a:gd name="connsiteY0" fmla="*/ 240003 h 317394"/>
              <a:gd name="connsiteX1" fmla="*/ 6558 w 163554"/>
              <a:gd name="connsiteY1" fmla="*/ 5449 h 317394"/>
              <a:gd name="connsiteX2" fmla="*/ 74424 w 163554"/>
              <a:gd name="connsiteY2" fmla="*/ 5449 h 317394"/>
              <a:gd name="connsiteX3" fmla="*/ 156577 w 163554"/>
              <a:gd name="connsiteY3" fmla="*/ 7832 h 317394"/>
              <a:gd name="connsiteX4" fmla="*/ 161340 w 163554"/>
              <a:gd name="connsiteY4" fmla="*/ 240003 h 317394"/>
              <a:gd name="connsiteX5" fmla="*/ 83949 w 163554"/>
              <a:gd name="connsiteY5" fmla="*/ 317394 h 317394"/>
              <a:gd name="connsiteX6" fmla="*/ 6558 w 163554"/>
              <a:gd name="connsiteY6" fmla="*/ 240003 h 317394"/>
              <a:gd name="connsiteX0" fmla="*/ 6558 w 163554"/>
              <a:gd name="connsiteY0" fmla="*/ 240003 h 317394"/>
              <a:gd name="connsiteX1" fmla="*/ 6558 w 163554"/>
              <a:gd name="connsiteY1" fmla="*/ 5449 h 317394"/>
              <a:gd name="connsiteX2" fmla="*/ 74424 w 163554"/>
              <a:gd name="connsiteY2" fmla="*/ 5449 h 317394"/>
              <a:gd name="connsiteX3" fmla="*/ 156577 w 163554"/>
              <a:gd name="connsiteY3" fmla="*/ 7832 h 317394"/>
              <a:gd name="connsiteX4" fmla="*/ 161340 w 163554"/>
              <a:gd name="connsiteY4" fmla="*/ 240003 h 317394"/>
              <a:gd name="connsiteX5" fmla="*/ 83949 w 163554"/>
              <a:gd name="connsiteY5" fmla="*/ 317394 h 317394"/>
              <a:gd name="connsiteX6" fmla="*/ 6558 w 163554"/>
              <a:gd name="connsiteY6" fmla="*/ 240003 h 317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554" h="317394">
                <a:moveTo>
                  <a:pt x="6558" y="240003"/>
                </a:moveTo>
                <a:cubicBezTo>
                  <a:pt x="3185" y="185630"/>
                  <a:pt x="-6340" y="18347"/>
                  <a:pt x="6558" y="5449"/>
                </a:cubicBezTo>
                <a:cubicBezTo>
                  <a:pt x="19456" y="-7449"/>
                  <a:pt x="6590" y="6776"/>
                  <a:pt x="74424" y="5449"/>
                </a:cubicBezTo>
                <a:cubicBezTo>
                  <a:pt x="156677" y="3840"/>
                  <a:pt x="143679" y="-5066"/>
                  <a:pt x="156577" y="7832"/>
                </a:cubicBezTo>
                <a:cubicBezTo>
                  <a:pt x="169475" y="20730"/>
                  <a:pt x="160348" y="182059"/>
                  <a:pt x="161340" y="240003"/>
                </a:cubicBezTo>
                <a:cubicBezTo>
                  <a:pt x="162332" y="297947"/>
                  <a:pt x="126691" y="317394"/>
                  <a:pt x="83949" y="317394"/>
                </a:cubicBezTo>
                <a:cubicBezTo>
                  <a:pt x="41207" y="317394"/>
                  <a:pt x="9931" y="294376"/>
                  <a:pt x="6558" y="240003"/>
                </a:cubicBezTo>
                <a:close/>
              </a:path>
            </a:pathLst>
          </a:custGeom>
          <a:solidFill>
            <a:schemeClr val="accent2"/>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wrap="none" lIns="0" rIns="0" bIns="0" rtlCol="0" anchor="t" anchorCtr="0"/>
          <a:lstStyle/>
          <a:p>
            <a:pPr algn="ctr"/>
            <a:r>
              <a:rPr lang="en-US" sz="1600" b="1" dirty="0" smtClean="0">
                <a:effectLst>
                  <a:outerShdw blurRad="38100" dist="38100" dir="2700000" algn="tl">
                    <a:srgbClr val="000000">
                      <a:alpha val="43137"/>
                    </a:srgbClr>
                  </a:outerShdw>
                </a:effectLst>
                <a:latin typeface="Arial" pitchFamily="34" charset="0"/>
                <a:cs typeface="Arial" pitchFamily="34" charset="0"/>
              </a:rPr>
              <a:t>A</a:t>
            </a:r>
            <a:endParaRPr lang="en-US" b="1" dirty="0">
              <a:effectLst>
                <a:outerShdw blurRad="38100" dist="38100" dir="2700000" algn="tl">
                  <a:srgbClr val="000000">
                    <a:alpha val="43137"/>
                  </a:srgbClr>
                </a:outerShdw>
              </a:effectLst>
              <a:latin typeface="Arial" pitchFamily="34" charset="0"/>
              <a:cs typeface="Arial" pitchFamily="34" charset="0"/>
            </a:endParaRPr>
          </a:p>
        </p:txBody>
      </p:sp>
      <p:sp>
        <p:nvSpPr>
          <p:cNvPr id="128" name="Oval 12"/>
          <p:cNvSpPr/>
          <p:nvPr/>
        </p:nvSpPr>
        <p:spPr>
          <a:xfrm>
            <a:off x="4874649" y="3295579"/>
            <a:ext cx="164592" cy="402336"/>
          </a:xfrm>
          <a:custGeom>
            <a:avLst/>
            <a:gdLst>
              <a:gd name="connsiteX0" fmla="*/ 0 w 146304"/>
              <a:gd name="connsiteY0" fmla="*/ 73152 h 146304"/>
              <a:gd name="connsiteX1" fmla="*/ 73152 w 146304"/>
              <a:gd name="connsiteY1" fmla="*/ 0 h 146304"/>
              <a:gd name="connsiteX2" fmla="*/ 146304 w 146304"/>
              <a:gd name="connsiteY2" fmla="*/ 73152 h 146304"/>
              <a:gd name="connsiteX3" fmla="*/ 73152 w 146304"/>
              <a:gd name="connsiteY3" fmla="*/ 146304 h 146304"/>
              <a:gd name="connsiteX4" fmla="*/ 0 w 146304"/>
              <a:gd name="connsiteY4" fmla="*/ 73152 h 146304"/>
              <a:gd name="connsiteX0" fmla="*/ 0 w 146304"/>
              <a:gd name="connsiteY0" fmla="*/ 372142 h 384027"/>
              <a:gd name="connsiteX1" fmla="*/ 73152 w 146304"/>
              <a:gd name="connsiteY1" fmla="*/ 298990 h 384027"/>
              <a:gd name="connsiteX2" fmla="*/ 146304 w 146304"/>
              <a:gd name="connsiteY2" fmla="*/ 372142 h 384027"/>
              <a:gd name="connsiteX3" fmla="*/ 73152 w 146304"/>
              <a:gd name="connsiteY3" fmla="*/ 0 h 384027"/>
              <a:gd name="connsiteX4" fmla="*/ 0 w 146304"/>
              <a:gd name="connsiteY4" fmla="*/ 372142 h 384027"/>
              <a:gd name="connsiteX0" fmla="*/ 0 w 146304"/>
              <a:gd name="connsiteY0" fmla="*/ 372142 h 384027"/>
              <a:gd name="connsiteX1" fmla="*/ 73152 w 146304"/>
              <a:gd name="connsiteY1" fmla="*/ 298990 h 384027"/>
              <a:gd name="connsiteX2" fmla="*/ 146304 w 146304"/>
              <a:gd name="connsiteY2" fmla="*/ 372142 h 384027"/>
              <a:gd name="connsiteX3" fmla="*/ 73152 w 146304"/>
              <a:gd name="connsiteY3" fmla="*/ 0 h 384027"/>
              <a:gd name="connsiteX4" fmla="*/ 0 w 146304"/>
              <a:gd name="connsiteY4" fmla="*/ 372142 h 384027"/>
              <a:gd name="connsiteX0" fmla="*/ 0 w 146304"/>
              <a:gd name="connsiteY0" fmla="*/ 372142 h 374926"/>
              <a:gd name="connsiteX1" fmla="*/ 73152 w 146304"/>
              <a:gd name="connsiteY1" fmla="*/ 298990 h 374926"/>
              <a:gd name="connsiteX2" fmla="*/ 146304 w 146304"/>
              <a:gd name="connsiteY2" fmla="*/ 372142 h 374926"/>
              <a:gd name="connsiteX3" fmla="*/ 73152 w 146304"/>
              <a:gd name="connsiteY3" fmla="*/ 0 h 374926"/>
              <a:gd name="connsiteX4" fmla="*/ 0 w 146304"/>
              <a:gd name="connsiteY4" fmla="*/ 372142 h 374926"/>
              <a:gd name="connsiteX0" fmla="*/ 114 w 146418"/>
              <a:gd name="connsiteY0" fmla="*/ 372142 h 374926"/>
              <a:gd name="connsiteX1" fmla="*/ 73266 w 146418"/>
              <a:gd name="connsiteY1" fmla="*/ 298990 h 374926"/>
              <a:gd name="connsiteX2" fmla="*/ 146418 w 146418"/>
              <a:gd name="connsiteY2" fmla="*/ 372142 h 374926"/>
              <a:gd name="connsiteX3" fmla="*/ 73266 w 146418"/>
              <a:gd name="connsiteY3" fmla="*/ 0 h 374926"/>
              <a:gd name="connsiteX4" fmla="*/ 114 w 146418"/>
              <a:gd name="connsiteY4" fmla="*/ 372142 h 374926"/>
              <a:gd name="connsiteX0" fmla="*/ 114 w 146418"/>
              <a:gd name="connsiteY0" fmla="*/ 372142 h 374926"/>
              <a:gd name="connsiteX1" fmla="*/ 73266 w 146418"/>
              <a:gd name="connsiteY1" fmla="*/ 298990 h 374926"/>
              <a:gd name="connsiteX2" fmla="*/ 146418 w 146418"/>
              <a:gd name="connsiteY2" fmla="*/ 372142 h 374926"/>
              <a:gd name="connsiteX3" fmla="*/ 73266 w 146418"/>
              <a:gd name="connsiteY3" fmla="*/ 0 h 374926"/>
              <a:gd name="connsiteX4" fmla="*/ 114 w 146418"/>
              <a:gd name="connsiteY4" fmla="*/ 372142 h 374926"/>
              <a:gd name="connsiteX0" fmla="*/ 114 w 146418"/>
              <a:gd name="connsiteY0" fmla="*/ 372142 h 372142"/>
              <a:gd name="connsiteX1" fmla="*/ 73266 w 146418"/>
              <a:gd name="connsiteY1" fmla="*/ 298990 h 372142"/>
              <a:gd name="connsiteX2" fmla="*/ 146418 w 146418"/>
              <a:gd name="connsiteY2" fmla="*/ 372142 h 372142"/>
              <a:gd name="connsiteX3" fmla="*/ 73266 w 146418"/>
              <a:gd name="connsiteY3" fmla="*/ 0 h 372142"/>
              <a:gd name="connsiteX4" fmla="*/ 114 w 146418"/>
              <a:gd name="connsiteY4" fmla="*/ 372142 h 372142"/>
              <a:gd name="connsiteX0" fmla="*/ 114 w 146418"/>
              <a:gd name="connsiteY0" fmla="*/ 372142 h 372142"/>
              <a:gd name="connsiteX1" fmla="*/ 73266 w 146418"/>
              <a:gd name="connsiteY1" fmla="*/ 298990 h 372142"/>
              <a:gd name="connsiteX2" fmla="*/ 146418 w 146418"/>
              <a:gd name="connsiteY2" fmla="*/ 372142 h 372142"/>
              <a:gd name="connsiteX3" fmla="*/ 73266 w 146418"/>
              <a:gd name="connsiteY3" fmla="*/ 0 h 372142"/>
              <a:gd name="connsiteX4" fmla="*/ 114 w 146418"/>
              <a:gd name="connsiteY4" fmla="*/ 372142 h 372142"/>
              <a:gd name="connsiteX0" fmla="*/ 114 w 146418"/>
              <a:gd name="connsiteY0" fmla="*/ 372142 h 372142"/>
              <a:gd name="connsiteX1" fmla="*/ 73266 w 146418"/>
              <a:gd name="connsiteY1" fmla="*/ 298990 h 372142"/>
              <a:gd name="connsiteX2" fmla="*/ 146418 w 146418"/>
              <a:gd name="connsiteY2" fmla="*/ 372142 h 372142"/>
              <a:gd name="connsiteX3" fmla="*/ 73266 w 146418"/>
              <a:gd name="connsiteY3" fmla="*/ 0 h 372142"/>
              <a:gd name="connsiteX4" fmla="*/ 114 w 146418"/>
              <a:gd name="connsiteY4" fmla="*/ 372142 h 372142"/>
              <a:gd name="connsiteX0" fmla="*/ 2653 w 148957"/>
              <a:gd name="connsiteY0" fmla="*/ 402501 h 402501"/>
              <a:gd name="connsiteX1" fmla="*/ 75805 w 148957"/>
              <a:gd name="connsiteY1" fmla="*/ 329349 h 402501"/>
              <a:gd name="connsiteX2" fmla="*/ 148957 w 148957"/>
              <a:gd name="connsiteY2" fmla="*/ 402501 h 402501"/>
              <a:gd name="connsiteX3" fmla="*/ 75805 w 148957"/>
              <a:gd name="connsiteY3" fmla="*/ 30359 h 402501"/>
              <a:gd name="connsiteX4" fmla="*/ 21704 w 148957"/>
              <a:gd name="connsiteY4" fmla="*/ 64366 h 402501"/>
              <a:gd name="connsiteX5" fmla="*/ 2653 w 148957"/>
              <a:gd name="connsiteY5" fmla="*/ 402501 h 402501"/>
              <a:gd name="connsiteX0" fmla="*/ 2653 w 148957"/>
              <a:gd name="connsiteY0" fmla="*/ 402501 h 402501"/>
              <a:gd name="connsiteX1" fmla="*/ 75805 w 148957"/>
              <a:gd name="connsiteY1" fmla="*/ 329349 h 402501"/>
              <a:gd name="connsiteX2" fmla="*/ 148957 w 148957"/>
              <a:gd name="connsiteY2" fmla="*/ 402501 h 402501"/>
              <a:gd name="connsiteX3" fmla="*/ 75805 w 148957"/>
              <a:gd name="connsiteY3" fmla="*/ 30359 h 402501"/>
              <a:gd name="connsiteX4" fmla="*/ 21704 w 148957"/>
              <a:gd name="connsiteY4" fmla="*/ 64366 h 402501"/>
              <a:gd name="connsiteX5" fmla="*/ 2653 w 148957"/>
              <a:gd name="connsiteY5" fmla="*/ 402501 h 402501"/>
              <a:gd name="connsiteX0" fmla="*/ 6773 w 153077"/>
              <a:gd name="connsiteY0" fmla="*/ 411992 h 411992"/>
              <a:gd name="connsiteX1" fmla="*/ 79925 w 153077"/>
              <a:gd name="connsiteY1" fmla="*/ 338840 h 411992"/>
              <a:gd name="connsiteX2" fmla="*/ 153077 w 153077"/>
              <a:gd name="connsiteY2" fmla="*/ 411992 h 411992"/>
              <a:gd name="connsiteX3" fmla="*/ 79925 w 153077"/>
              <a:gd name="connsiteY3" fmla="*/ 39850 h 411992"/>
              <a:gd name="connsiteX4" fmla="*/ 9155 w 153077"/>
              <a:gd name="connsiteY4" fmla="*/ 52426 h 411992"/>
              <a:gd name="connsiteX5" fmla="*/ 6773 w 153077"/>
              <a:gd name="connsiteY5" fmla="*/ 411992 h 411992"/>
              <a:gd name="connsiteX0" fmla="*/ 6773 w 153077"/>
              <a:gd name="connsiteY0" fmla="*/ 396326 h 396326"/>
              <a:gd name="connsiteX1" fmla="*/ 79925 w 153077"/>
              <a:gd name="connsiteY1" fmla="*/ 323174 h 396326"/>
              <a:gd name="connsiteX2" fmla="*/ 153077 w 153077"/>
              <a:gd name="connsiteY2" fmla="*/ 396326 h 396326"/>
              <a:gd name="connsiteX3" fmla="*/ 79925 w 153077"/>
              <a:gd name="connsiteY3" fmla="*/ 24184 h 396326"/>
              <a:gd name="connsiteX4" fmla="*/ 9155 w 153077"/>
              <a:gd name="connsiteY4" fmla="*/ 36760 h 396326"/>
              <a:gd name="connsiteX5" fmla="*/ 6773 w 153077"/>
              <a:gd name="connsiteY5" fmla="*/ 396326 h 396326"/>
              <a:gd name="connsiteX0" fmla="*/ 3985 w 150289"/>
              <a:gd name="connsiteY0" fmla="*/ 396326 h 396326"/>
              <a:gd name="connsiteX1" fmla="*/ 77137 w 150289"/>
              <a:gd name="connsiteY1" fmla="*/ 323174 h 396326"/>
              <a:gd name="connsiteX2" fmla="*/ 150289 w 150289"/>
              <a:gd name="connsiteY2" fmla="*/ 396326 h 396326"/>
              <a:gd name="connsiteX3" fmla="*/ 77137 w 150289"/>
              <a:gd name="connsiteY3" fmla="*/ 24184 h 396326"/>
              <a:gd name="connsiteX4" fmla="*/ 6367 w 150289"/>
              <a:gd name="connsiteY4" fmla="*/ 36760 h 396326"/>
              <a:gd name="connsiteX5" fmla="*/ 3985 w 150289"/>
              <a:gd name="connsiteY5" fmla="*/ 396326 h 396326"/>
              <a:gd name="connsiteX0" fmla="*/ 6845 w 153149"/>
              <a:gd name="connsiteY0" fmla="*/ 396326 h 396326"/>
              <a:gd name="connsiteX1" fmla="*/ 79997 w 153149"/>
              <a:gd name="connsiteY1" fmla="*/ 323174 h 396326"/>
              <a:gd name="connsiteX2" fmla="*/ 153149 w 153149"/>
              <a:gd name="connsiteY2" fmla="*/ 396326 h 396326"/>
              <a:gd name="connsiteX3" fmla="*/ 79997 w 153149"/>
              <a:gd name="connsiteY3" fmla="*/ 24184 h 396326"/>
              <a:gd name="connsiteX4" fmla="*/ 2084 w 153149"/>
              <a:gd name="connsiteY4" fmla="*/ 36760 h 396326"/>
              <a:gd name="connsiteX5" fmla="*/ 6845 w 153149"/>
              <a:gd name="connsiteY5" fmla="*/ 396326 h 396326"/>
              <a:gd name="connsiteX0" fmla="*/ 6845 w 154459"/>
              <a:gd name="connsiteY0" fmla="*/ 374885 h 382741"/>
              <a:gd name="connsiteX1" fmla="*/ 79997 w 154459"/>
              <a:gd name="connsiteY1" fmla="*/ 301733 h 382741"/>
              <a:gd name="connsiteX2" fmla="*/ 153149 w 154459"/>
              <a:gd name="connsiteY2" fmla="*/ 374885 h 382741"/>
              <a:gd name="connsiteX3" fmla="*/ 123529 w 154459"/>
              <a:gd name="connsiteY3" fmla="*/ 74851 h 382741"/>
              <a:gd name="connsiteX4" fmla="*/ 79997 w 154459"/>
              <a:gd name="connsiteY4" fmla="*/ 2743 h 382741"/>
              <a:gd name="connsiteX5" fmla="*/ 2084 w 154459"/>
              <a:gd name="connsiteY5" fmla="*/ 15319 h 382741"/>
              <a:gd name="connsiteX6" fmla="*/ 6845 w 154459"/>
              <a:gd name="connsiteY6" fmla="*/ 374885 h 382741"/>
              <a:gd name="connsiteX0" fmla="*/ 6845 w 159957"/>
              <a:gd name="connsiteY0" fmla="*/ 392533 h 400389"/>
              <a:gd name="connsiteX1" fmla="*/ 79997 w 159957"/>
              <a:gd name="connsiteY1" fmla="*/ 319381 h 400389"/>
              <a:gd name="connsiteX2" fmla="*/ 153149 w 159957"/>
              <a:gd name="connsiteY2" fmla="*/ 392533 h 400389"/>
              <a:gd name="connsiteX3" fmla="*/ 152104 w 159957"/>
              <a:gd name="connsiteY3" fmla="*/ 30587 h 400389"/>
              <a:gd name="connsiteX4" fmla="*/ 79997 w 159957"/>
              <a:gd name="connsiteY4" fmla="*/ 20391 h 400389"/>
              <a:gd name="connsiteX5" fmla="*/ 2084 w 159957"/>
              <a:gd name="connsiteY5" fmla="*/ 32967 h 400389"/>
              <a:gd name="connsiteX6" fmla="*/ 6845 w 159957"/>
              <a:gd name="connsiteY6" fmla="*/ 392533 h 400389"/>
              <a:gd name="connsiteX0" fmla="*/ 6845 w 156713"/>
              <a:gd name="connsiteY0" fmla="*/ 392533 h 400389"/>
              <a:gd name="connsiteX1" fmla="*/ 79997 w 156713"/>
              <a:gd name="connsiteY1" fmla="*/ 319381 h 400389"/>
              <a:gd name="connsiteX2" fmla="*/ 153149 w 156713"/>
              <a:gd name="connsiteY2" fmla="*/ 392533 h 400389"/>
              <a:gd name="connsiteX3" fmla="*/ 152104 w 156713"/>
              <a:gd name="connsiteY3" fmla="*/ 30587 h 400389"/>
              <a:gd name="connsiteX4" fmla="*/ 79997 w 156713"/>
              <a:gd name="connsiteY4" fmla="*/ 20391 h 400389"/>
              <a:gd name="connsiteX5" fmla="*/ 2084 w 156713"/>
              <a:gd name="connsiteY5" fmla="*/ 32967 h 400389"/>
              <a:gd name="connsiteX6" fmla="*/ 6845 w 156713"/>
              <a:gd name="connsiteY6" fmla="*/ 392533 h 400389"/>
              <a:gd name="connsiteX0" fmla="*/ 6845 w 156713"/>
              <a:gd name="connsiteY0" fmla="*/ 372153 h 380009"/>
              <a:gd name="connsiteX1" fmla="*/ 79997 w 156713"/>
              <a:gd name="connsiteY1" fmla="*/ 299001 h 380009"/>
              <a:gd name="connsiteX2" fmla="*/ 153149 w 156713"/>
              <a:gd name="connsiteY2" fmla="*/ 372153 h 380009"/>
              <a:gd name="connsiteX3" fmla="*/ 152104 w 156713"/>
              <a:gd name="connsiteY3" fmla="*/ 10207 h 380009"/>
              <a:gd name="connsiteX4" fmla="*/ 79997 w 156713"/>
              <a:gd name="connsiteY4" fmla="*/ 11 h 380009"/>
              <a:gd name="connsiteX5" fmla="*/ 2084 w 156713"/>
              <a:gd name="connsiteY5" fmla="*/ 12587 h 380009"/>
              <a:gd name="connsiteX6" fmla="*/ 6845 w 156713"/>
              <a:gd name="connsiteY6" fmla="*/ 372153 h 380009"/>
              <a:gd name="connsiteX0" fmla="*/ 6845 w 156713"/>
              <a:gd name="connsiteY0" fmla="*/ 372153 h 380009"/>
              <a:gd name="connsiteX1" fmla="*/ 79997 w 156713"/>
              <a:gd name="connsiteY1" fmla="*/ 299001 h 380009"/>
              <a:gd name="connsiteX2" fmla="*/ 153149 w 156713"/>
              <a:gd name="connsiteY2" fmla="*/ 372153 h 380009"/>
              <a:gd name="connsiteX3" fmla="*/ 152104 w 156713"/>
              <a:gd name="connsiteY3" fmla="*/ 10207 h 380009"/>
              <a:gd name="connsiteX4" fmla="*/ 79997 w 156713"/>
              <a:gd name="connsiteY4" fmla="*/ 11 h 380009"/>
              <a:gd name="connsiteX5" fmla="*/ 2084 w 156713"/>
              <a:gd name="connsiteY5" fmla="*/ 12587 h 380009"/>
              <a:gd name="connsiteX6" fmla="*/ 6845 w 156713"/>
              <a:gd name="connsiteY6" fmla="*/ 372153 h 380009"/>
              <a:gd name="connsiteX0" fmla="*/ 6845 w 156713"/>
              <a:gd name="connsiteY0" fmla="*/ 362713 h 370569"/>
              <a:gd name="connsiteX1" fmla="*/ 79997 w 156713"/>
              <a:gd name="connsiteY1" fmla="*/ 289561 h 370569"/>
              <a:gd name="connsiteX2" fmla="*/ 153149 w 156713"/>
              <a:gd name="connsiteY2" fmla="*/ 362713 h 370569"/>
              <a:gd name="connsiteX3" fmla="*/ 152104 w 156713"/>
              <a:gd name="connsiteY3" fmla="*/ 767 h 370569"/>
              <a:gd name="connsiteX4" fmla="*/ 77616 w 156713"/>
              <a:gd name="connsiteY4" fmla="*/ 96 h 370569"/>
              <a:gd name="connsiteX5" fmla="*/ 2084 w 156713"/>
              <a:gd name="connsiteY5" fmla="*/ 3147 h 370569"/>
              <a:gd name="connsiteX6" fmla="*/ 6845 w 156713"/>
              <a:gd name="connsiteY6" fmla="*/ 362713 h 370569"/>
              <a:gd name="connsiteX0" fmla="*/ 6845 w 156713"/>
              <a:gd name="connsiteY0" fmla="*/ 364769 h 372625"/>
              <a:gd name="connsiteX1" fmla="*/ 79997 w 156713"/>
              <a:gd name="connsiteY1" fmla="*/ 291617 h 372625"/>
              <a:gd name="connsiteX2" fmla="*/ 153149 w 156713"/>
              <a:gd name="connsiteY2" fmla="*/ 364769 h 372625"/>
              <a:gd name="connsiteX3" fmla="*/ 152104 w 156713"/>
              <a:gd name="connsiteY3" fmla="*/ 2823 h 372625"/>
              <a:gd name="connsiteX4" fmla="*/ 77616 w 156713"/>
              <a:gd name="connsiteY4" fmla="*/ 2152 h 372625"/>
              <a:gd name="connsiteX5" fmla="*/ 2084 w 156713"/>
              <a:gd name="connsiteY5" fmla="*/ 5203 h 372625"/>
              <a:gd name="connsiteX6" fmla="*/ 6845 w 156713"/>
              <a:gd name="connsiteY6" fmla="*/ 364769 h 372625"/>
              <a:gd name="connsiteX0" fmla="*/ 6845 w 156713"/>
              <a:gd name="connsiteY0" fmla="*/ 363258 h 371114"/>
              <a:gd name="connsiteX1" fmla="*/ 79997 w 156713"/>
              <a:gd name="connsiteY1" fmla="*/ 290106 h 371114"/>
              <a:gd name="connsiteX2" fmla="*/ 153149 w 156713"/>
              <a:gd name="connsiteY2" fmla="*/ 363258 h 371114"/>
              <a:gd name="connsiteX3" fmla="*/ 152104 w 156713"/>
              <a:gd name="connsiteY3" fmla="*/ 1312 h 371114"/>
              <a:gd name="connsiteX4" fmla="*/ 77616 w 156713"/>
              <a:gd name="connsiteY4" fmla="*/ 641 h 371114"/>
              <a:gd name="connsiteX5" fmla="*/ 2084 w 156713"/>
              <a:gd name="connsiteY5" fmla="*/ 3692 h 371114"/>
              <a:gd name="connsiteX6" fmla="*/ 6845 w 156713"/>
              <a:gd name="connsiteY6" fmla="*/ 363258 h 371114"/>
              <a:gd name="connsiteX0" fmla="*/ 6845 w 156713"/>
              <a:gd name="connsiteY0" fmla="*/ 363258 h 363258"/>
              <a:gd name="connsiteX1" fmla="*/ 79997 w 156713"/>
              <a:gd name="connsiteY1" fmla="*/ 290106 h 363258"/>
              <a:gd name="connsiteX2" fmla="*/ 153149 w 156713"/>
              <a:gd name="connsiteY2" fmla="*/ 363258 h 363258"/>
              <a:gd name="connsiteX3" fmla="*/ 152104 w 156713"/>
              <a:gd name="connsiteY3" fmla="*/ 1312 h 363258"/>
              <a:gd name="connsiteX4" fmla="*/ 77616 w 156713"/>
              <a:gd name="connsiteY4" fmla="*/ 641 h 363258"/>
              <a:gd name="connsiteX5" fmla="*/ 2084 w 156713"/>
              <a:gd name="connsiteY5" fmla="*/ 3692 h 363258"/>
              <a:gd name="connsiteX6" fmla="*/ 6845 w 156713"/>
              <a:gd name="connsiteY6" fmla="*/ 363258 h 363258"/>
              <a:gd name="connsiteX0" fmla="*/ 6845 w 153149"/>
              <a:gd name="connsiteY0" fmla="*/ 363258 h 363258"/>
              <a:gd name="connsiteX1" fmla="*/ 79997 w 153149"/>
              <a:gd name="connsiteY1" fmla="*/ 290106 h 363258"/>
              <a:gd name="connsiteX2" fmla="*/ 153149 w 153149"/>
              <a:gd name="connsiteY2" fmla="*/ 363258 h 363258"/>
              <a:gd name="connsiteX3" fmla="*/ 152104 w 153149"/>
              <a:gd name="connsiteY3" fmla="*/ 1312 h 363258"/>
              <a:gd name="connsiteX4" fmla="*/ 77616 w 153149"/>
              <a:gd name="connsiteY4" fmla="*/ 641 h 363258"/>
              <a:gd name="connsiteX5" fmla="*/ 2084 w 153149"/>
              <a:gd name="connsiteY5" fmla="*/ 3692 h 363258"/>
              <a:gd name="connsiteX6" fmla="*/ 6845 w 153149"/>
              <a:gd name="connsiteY6" fmla="*/ 363258 h 363258"/>
              <a:gd name="connsiteX0" fmla="*/ 6189 w 152493"/>
              <a:gd name="connsiteY0" fmla="*/ 363258 h 363258"/>
              <a:gd name="connsiteX1" fmla="*/ 79341 w 152493"/>
              <a:gd name="connsiteY1" fmla="*/ 290106 h 363258"/>
              <a:gd name="connsiteX2" fmla="*/ 152493 w 152493"/>
              <a:gd name="connsiteY2" fmla="*/ 363258 h 363258"/>
              <a:gd name="connsiteX3" fmla="*/ 151448 w 152493"/>
              <a:gd name="connsiteY3" fmla="*/ 1312 h 363258"/>
              <a:gd name="connsiteX4" fmla="*/ 76960 w 152493"/>
              <a:gd name="connsiteY4" fmla="*/ 641 h 363258"/>
              <a:gd name="connsiteX5" fmla="*/ 1428 w 152493"/>
              <a:gd name="connsiteY5" fmla="*/ 3692 h 363258"/>
              <a:gd name="connsiteX6" fmla="*/ 6189 w 152493"/>
              <a:gd name="connsiteY6" fmla="*/ 363258 h 363258"/>
              <a:gd name="connsiteX0" fmla="*/ 6189 w 152493"/>
              <a:gd name="connsiteY0" fmla="*/ 363258 h 363258"/>
              <a:gd name="connsiteX1" fmla="*/ 79341 w 152493"/>
              <a:gd name="connsiteY1" fmla="*/ 297250 h 363258"/>
              <a:gd name="connsiteX2" fmla="*/ 152493 w 152493"/>
              <a:gd name="connsiteY2" fmla="*/ 363258 h 363258"/>
              <a:gd name="connsiteX3" fmla="*/ 151448 w 152493"/>
              <a:gd name="connsiteY3" fmla="*/ 1312 h 363258"/>
              <a:gd name="connsiteX4" fmla="*/ 76960 w 152493"/>
              <a:gd name="connsiteY4" fmla="*/ 641 h 363258"/>
              <a:gd name="connsiteX5" fmla="*/ 1428 w 152493"/>
              <a:gd name="connsiteY5" fmla="*/ 3692 h 363258"/>
              <a:gd name="connsiteX6" fmla="*/ 6189 w 152493"/>
              <a:gd name="connsiteY6" fmla="*/ 363258 h 363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493" h="363258">
                <a:moveTo>
                  <a:pt x="6189" y="363258"/>
                </a:moveTo>
                <a:cubicBezTo>
                  <a:pt x="30003" y="315458"/>
                  <a:pt x="38940" y="297250"/>
                  <a:pt x="79341" y="297250"/>
                </a:cubicBezTo>
                <a:cubicBezTo>
                  <a:pt x="119742" y="297250"/>
                  <a:pt x="119044" y="312966"/>
                  <a:pt x="152493" y="363258"/>
                </a:cubicBezTo>
                <a:cubicBezTo>
                  <a:pt x="147842" y="-787"/>
                  <a:pt x="154115" y="363373"/>
                  <a:pt x="151448" y="1312"/>
                </a:cubicBezTo>
                <a:cubicBezTo>
                  <a:pt x="-1238" y="1202"/>
                  <a:pt x="147374" y="-1080"/>
                  <a:pt x="76960" y="641"/>
                </a:cubicBezTo>
                <a:cubicBezTo>
                  <a:pt x="2015" y="2473"/>
                  <a:pt x="142207" y="1200"/>
                  <a:pt x="1428" y="3692"/>
                </a:cubicBezTo>
                <a:cubicBezTo>
                  <a:pt x="-1239" y="363371"/>
                  <a:pt x="-446" y="11913"/>
                  <a:pt x="6189" y="363258"/>
                </a:cubicBezTo>
                <a:close/>
              </a:path>
            </a:pathLst>
          </a:custGeom>
          <a:solidFill>
            <a:schemeClr val="accent5"/>
          </a:solidFill>
          <a:ln w="12700">
            <a:solidFill>
              <a:schemeClr val="accent5">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wrap="none" lIns="0" rIns="0" bIns="0" rtlCol="0" anchor="t" anchorCtr="0"/>
          <a:lstStyle/>
          <a:p>
            <a:pPr algn="ctr"/>
            <a:r>
              <a:rPr lang="en-US" sz="1600" b="1" dirty="0" smtClean="0">
                <a:effectLst>
                  <a:outerShdw blurRad="38100" dist="38100" dir="2700000" algn="tl">
                    <a:srgbClr val="000000">
                      <a:alpha val="43137"/>
                    </a:srgbClr>
                  </a:outerShdw>
                </a:effectLst>
                <a:latin typeface="Arial" pitchFamily="34" charset="0"/>
                <a:cs typeface="Arial" pitchFamily="34" charset="0"/>
              </a:rPr>
              <a:t>T</a:t>
            </a:r>
            <a:endParaRPr lang="en-US" sz="1600" b="1" dirty="0">
              <a:effectLst>
                <a:outerShdw blurRad="38100" dist="38100" dir="2700000" algn="tl">
                  <a:srgbClr val="000000">
                    <a:alpha val="43137"/>
                  </a:srgbClr>
                </a:outerShdw>
              </a:effectLst>
              <a:latin typeface="Arial" pitchFamily="34" charset="0"/>
              <a:cs typeface="Arial" pitchFamily="34" charset="0"/>
            </a:endParaRPr>
          </a:p>
        </p:txBody>
      </p:sp>
      <p:sp>
        <p:nvSpPr>
          <p:cNvPr id="129" name="Oval 12"/>
          <p:cNvSpPr/>
          <p:nvPr/>
        </p:nvSpPr>
        <p:spPr>
          <a:xfrm>
            <a:off x="4685981" y="3295579"/>
            <a:ext cx="164592" cy="402336"/>
          </a:xfrm>
          <a:custGeom>
            <a:avLst/>
            <a:gdLst>
              <a:gd name="connsiteX0" fmla="*/ 0 w 146304"/>
              <a:gd name="connsiteY0" fmla="*/ 73152 h 146304"/>
              <a:gd name="connsiteX1" fmla="*/ 73152 w 146304"/>
              <a:gd name="connsiteY1" fmla="*/ 0 h 146304"/>
              <a:gd name="connsiteX2" fmla="*/ 146304 w 146304"/>
              <a:gd name="connsiteY2" fmla="*/ 73152 h 146304"/>
              <a:gd name="connsiteX3" fmla="*/ 73152 w 146304"/>
              <a:gd name="connsiteY3" fmla="*/ 146304 h 146304"/>
              <a:gd name="connsiteX4" fmla="*/ 0 w 146304"/>
              <a:gd name="connsiteY4" fmla="*/ 73152 h 146304"/>
              <a:gd name="connsiteX0" fmla="*/ 0 w 146304"/>
              <a:gd name="connsiteY0" fmla="*/ 372142 h 384027"/>
              <a:gd name="connsiteX1" fmla="*/ 73152 w 146304"/>
              <a:gd name="connsiteY1" fmla="*/ 298990 h 384027"/>
              <a:gd name="connsiteX2" fmla="*/ 146304 w 146304"/>
              <a:gd name="connsiteY2" fmla="*/ 372142 h 384027"/>
              <a:gd name="connsiteX3" fmla="*/ 73152 w 146304"/>
              <a:gd name="connsiteY3" fmla="*/ 0 h 384027"/>
              <a:gd name="connsiteX4" fmla="*/ 0 w 146304"/>
              <a:gd name="connsiteY4" fmla="*/ 372142 h 384027"/>
              <a:gd name="connsiteX0" fmla="*/ 0 w 146304"/>
              <a:gd name="connsiteY0" fmla="*/ 372142 h 384027"/>
              <a:gd name="connsiteX1" fmla="*/ 73152 w 146304"/>
              <a:gd name="connsiteY1" fmla="*/ 298990 h 384027"/>
              <a:gd name="connsiteX2" fmla="*/ 146304 w 146304"/>
              <a:gd name="connsiteY2" fmla="*/ 372142 h 384027"/>
              <a:gd name="connsiteX3" fmla="*/ 73152 w 146304"/>
              <a:gd name="connsiteY3" fmla="*/ 0 h 384027"/>
              <a:gd name="connsiteX4" fmla="*/ 0 w 146304"/>
              <a:gd name="connsiteY4" fmla="*/ 372142 h 384027"/>
              <a:gd name="connsiteX0" fmla="*/ 0 w 146304"/>
              <a:gd name="connsiteY0" fmla="*/ 372142 h 374926"/>
              <a:gd name="connsiteX1" fmla="*/ 73152 w 146304"/>
              <a:gd name="connsiteY1" fmla="*/ 298990 h 374926"/>
              <a:gd name="connsiteX2" fmla="*/ 146304 w 146304"/>
              <a:gd name="connsiteY2" fmla="*/ 372142 h 374926"/>
              <a:gd name="connsiteX3" fmla="*/ 73152 w 146304"/>
              <a:gd name="connsiteY3" fmla="*/ 0 h 374926"/>
              <a:gd name="connsiteX4" fmla="*/ 0 w 146304"/>
              <a:gd name="connsiteY4" fmla="*/ 372142 h 374926"/>
              <a:gd name="connsiteX0" fmla="*/ 114 w 146418"/>
              <a:gd name="connsiteY0" fmla="*/ 372142 h 374926"/>
              <a:gd name="connsiteX1" fmla="*/ 73266 w 146418"/>
              <a:gd name="connsiteY1" fmla="*/ 298990 h 374926"/>
              <a:gd name="connsiteX2" fmla="*/ 146418 w 146418"/>
              <a:gd name="connsiteY2" fmla="*/ 372142 h 374926"/>
              <a:gd name="connsiteX3" fmla="*/ 73266 w 146418"/>
              <a:gd name="connsiteY3" fmla="*/ 0 h 374926"/>
              <a:gd name="connsiteX4" fmla="*/ 114 w 146418"/>
              <a:gd name="connsiteY4" fmla="*/ 372142 h 374926"/>
              <a:gd name="connsiteX0" fmla="*/ 114 w 146418"/>
              <a:gd name="connsiteY0" fmla="*/ 372142 h 374926"/>
              <a:gd name="connsiteX1" fmla="*/ 73266 w 146418"/>
              <a:gd name="connsiteY1" fmla="*/ 298990 h 374926"/>
              <a:gd name="connsiteX2" fmla="*/ 146418 w 146418"/>
              <a:gd name="connsiteY2" fmla="*/ 372142 h 374926"/>
              <a:gd name="connsiteX3" fmla="*/ 73266 w 146418"/>
              <a:gd name="connsiteY3" fmla="*/ 0 h 374926"/>
              <a:gd name="connsiteX4" fmla="*/ 114 w 146418"/>
              <a:gd name="connsiteY4" fmla="*/ 372142 h 374926"/>
              <a:gd name="connsiteX0" fmla="*/ 114 w 146418"/>
              <a:gd name="connsiteY0" fmla="*/ 372142 h 372142"/>
              <a:gd name="connsiteX1" fmla="*/ 73266 w 146418"/>
              <a:gd name="connsiteY1" fmla="*/ 298990 h 372142"/>
              <a:gd name="connsiteX2" fmla="*/ 146418 w 146418"/>
              <a:gd name="connsiteY2" fmla="*/ 372142 h 372142"/>
              <a:gd name="connsiteX3" fmla="*/ 73266 w 146418"/>
              <a:gd name="connsiteY3" fmla="*/ 0 h 372142"/>
              <a:gd name="connsiteX4" fmla="*/ 114 w 146418"/>
              <a:gd name="connsiteY4" fmla="*/ 372142 h 372142"/>
              <a:gd name="connsiteX0" fmla="*/ 114 w 146418"/>
              <a:gd name="connsiteY0" fmla="*/ 372142 h 372142"/>
              <a:gd name="connsiteX1" fmla="*/ 73266 w 146418"/>
              <a:gd name="connsiteY1" fmla="*/ 298990 h 372142"/>
              <a:gd name="connsiteX2" fmla="*/ 146418 w 146418"/>
              <a:gd name="connsiteY2" fmla="*/ 372142 h 372142"/>
              <a:gd name="connsiteX3" fmla="*/ 73266 w 146418"/>
              <a:gd name="connsiteY3" fmla="*/ 0 h 372142"/>
              <a:gd name="connsiteX4" fmla="*/ 114 w 146418"/>
              <a:gd name="connsiteY4" fmla="*/ 372142 h 372142"/>
              <a:gd name="connsiteX0" fmla="*/ 114 w 146418"/>
              <a:gd name="connsiteY0" fmla="*/ 372142 h 372142"/>
              <a:gd name="connsiteX1" fmla="*/ 73266 w 146418"/>
              <a:gd name="connsiteY1" fmla="*/ 298990 h 372142"/>
              <a:gd name="connsiteX2" fmla="*/ 146418 w 146418"/>
              <a:gd name="connsiteY2" fmla="*/ 372142 h 372142"/>
              <a:gd name="connsiteX3" fmla="*/ 73266 w 146418"/>
              <a:gd name="connsiteY3" fmla="*/ 0 h 372142"/>
              <a:gd name="connsiteX4" fmla="*/ 114 w 146418"/>
              <a:gd name="connsiteY4" fmla="*/ 372142 h 372142"/>
              <a:gd name="connsiteX0" fmla="*/ 2653 w 148957"/>
              <a:gd name="connsiteY0" fmla="*/ 402501 h 402501"/>
              <a:gd name="connsiteX1" fmla="*/ 75805 w 148957"/>
              <a:gd name="connsiteY1" fmla="*/ 329349 h 402501"/>
              <a:gd name="connsiteX2" fmla="*/ 148957 w 148957"/>
              <a:gd name="connsiteY2" fmla="*/ 402501 h 402501"/>
              <a:gd name="connsiteX3" fmla="*/ 75805 w 148957"/>
              <a:gd name="connsiteY3" fmla="*/ 30359 h 402501"/>
              <a:gd name="connsiteX4" fmla="*/ 21704 w 148957"/>
              <a:gd name="connsiteY4" fmla="*/ 64366 h 402501"/>
              <a:gd name="connsiteX5" fmla="*/ 2653 w 148957"/>
              <a:gd name="connsiteY5" fmla="*/ 402501 h 402501"/>
              <a:gd name="connsiteX0" fmla="*/ 2653 w 148957"/>
              <a:gd name="connsiteY0" fmla="*/ 402501 h 402501"/>
              <a:gd name="connsiteX1" fmla="*/ 75805 w 148957"/>
              <a:gd name="connsiteY1" fmla="*/ 329349 h 402501"/>
              <a:gd name="connsiteX2" fmla="*/ 148957 w 148957"/>
              <a:gd name="connsiteY2" fmla="*/ 402501 h 402501"/>
              <a:gd name="connsiteX3" fmla="*/ 75805 w 148957"/>
              <a:gd name="connsiteY3" fmla="*/ 30359 h 402501"/>
              <a:gd name="connsiteX4" fmla="*/ 21704 w 148957"/>
              <a:gd name="connsiteY4" fmla="*/ 64366 h 402501"/>
              <a:gd name="connsiteX5" fmla="*/ 2653 w 148957"/>
              <a:gd name="connsiteY5" fmla="*/ 402501 h 402501"/>
              <a:gd name="connsiteX0" fmla="*/ 6773 w 153077"/>
              <a:gd name="connsiteY0" fmla="*/ 411992 h 411992"/>
              <a:gd name="connsiteX1" fmla="*/ 79925 w 153077"/>
              <a:gd name="connsiteY1" fmla="*/ 338840 h 411992"/>
              <a:gd name="connsiteX2" fmla="*/ 153077 w 153077"/>
              <a:gd name="connsiteY2" fmla="*/ 411992 h 411992"/>
              <a:gd name="connsiteX3" fmla="*/ 79925 w 153077"/>
              <a:gd name="connsiteY3" fmla="*/ 39850 h 411992"/>
              <a:gd name="connsiteX4" fmla="*/ 9155 w 153077"/>
              <a:gd name="connsiteY4" fmla="*/ 52426 h 411992"/>
              <a:gd name="connsiteX5" fmla="*/ 6773 w 153077"/>
              <a:gd name="connsiteY5" fmla="*/ 411992 h 411992"/>
              <a:gd name="connsiteX0" fmla="*/ 6773 w 153077"/>
              <a:gd name="connsiteY0" fmla="*/ 396326 h 396326"/>
              <a:gd name="connsiteX1" fmla="*/ 79925 w 153077"/>
              <a:gd name="connsiteY1" fmla="*/ 323174 h 396326"/>
              <a:gd name="connsiteX2" fmla="*/ 153077 w 153077"/>
              <a:gd name="connsiteY2" fmla="*/ 396326 h 396326"/>
              <a:gd name="connsiteX3" fmla="*/ 79925 w 153077"/>
              <a:gd name="connsiteY3" fmla="*/ 24184 h 396326"/>
              <a:gd name="connsiteX4" fmla="*/ 9155 w 153077"/>
              <a:gd name="connsiteY4" fmla="*/ 36760 h 396326"/>
              <a:gd name="connsiteX5" fmla="*/ 6773 w 153077"/>
              <a:gd name="connsiteY5" fmla="*/ 396326 h 396326"/>
              <a:gd name="connsiteX0" fmla="*/ 3985 w 150289"/>
              <a:gd name="connsiteY0" fmla="*/ 396326 h 396326"/>
              <a:gd name="connsiteX1" fmla="*/ 77137 w 150289"/>
              <a:gd name="connsiteY1" fmla="*/ 323174 h 396326"/>
              <a:gd name="connsiteX2" fmla="*/ 150289 w 150289"/>
              <a:gd name="connsiteY2" fmla="*/ 396326 h 396326"/>
              <a:gd name="connsiteX3" fmla="*/ 77137 w 150289"/>
              <a:gd name="connsiteY3" fmla="*/ 24184 h 396326"/>
              <a:gd name="connsiteX4" fmla="*/ 6367 w 150289"/>
              <a:gd name="connsiteY4" fmla="*/ 36760 h 396326"/>
              <a:gd name="connsiteX5" fmla="*/ 3985 w 150289"/>
              <a:gd name="connsiteY5" fmla="*/ 396326 h 396326"/>
              <a:gd name="connsiteX0" fmla="*/ 6845 w 153149"/>
              <a:gd name="connsiteY0" fmla="*/ 396326 h 396326"/>
              <a:gd name="connsiteX1" fmla="*/ 79997 w 153149"/>
              <a:gd name="connsiteY1" fmla="*/ 323174 h 396326"/>
              <a:gd name="connsiteX2" fmla="*/ 153149 w 153149"/>
              <a:gd name="connsiteY2" fmla="*/ 396326 h 396326"/>
              <a:gd name="connsiteX3" fmla="*/ 79997 w 153149"/>
              <a:gd name="connsiteY3" fmla="*/ 24184 h 396326"/>
              <a:gd name="connsiteX4" fmla="*/ 2084 w 153149"/>
              <a:gd name="connsiteY4" fmla="*/ 36760 h 396326"/>
              <a:gd name="connsiteX5" fmla="*/ 6845 w 153149"/>
              <a:gd name="connsiteY5" fmla="*/ 396326 h 396326"/>
              <a:gd name="connsiteX0" fmla="*/ 6845 w 154459"/>
              <a:gd name="connsiteY0" fmla="*/ 374885 h 382741"/>
              <a:gd name="connsiteX1" fmla="*/ 79997 w 154459"/>
              <a:gd name="connsiteY1" fmla="*/ 301733 h 382741"/>
              <a:gd name="connsiteX2" fmla="*/ 153149 w 154459"/>
              <a:gd name="connsiteY2" fmla="*/ 374885 h 382741"/>
              <a:gd name="connsiteX3" fmla="*/ 123529 w 154459"/>
              <a:gd name="connsiteY3" fmla="*/ 74851 h 382741"/>
              <a:gd name="connsiteX4" fmla="*/ 79997 w 154459"/>
              <a:gd name="connsiteY4" fmla="*/ 2743 h 382741"/>
              <a:gd name="connsiteX5" fmla="*/ 2084 w 154459"/>
              <a:gd name="connsiteY5" fmla="*/ 15319 h 382741"/>
              <a:gd name="connsiteX6" fmla="*/ 6845 w 154459"/>
              <a:gd name="connsiteY6" fmla="*/ 374885 h 382741"/>
              <a:gd name="connsiteX0" fmla="*/ 6845 w 159957"/>
              <a:gd name="connsiteY0" fmla="*/ 392533 h 400389"/>
              <a:gd name="connsiteX1" fmla="*/ 79997 w 159957"/>
              <a:gd name="connsiteY1" fmla="*/ 319381 h 400389"/>
              <a:gd name="connsiteX2" fmla="*/ 153149 w 159957"/>
              <a:gd name="connsiteY2" fmla="*/ 392533 h 400389"/>
              <a:gd name="connsiteX3" fmla="*/ 152104 w 159957"/>
              <a:gd name="connsiteY3" fmla="*/ 30587 h 400389"/>
              <a:gd name="connsiteX4" fmla="*/ 79997 w 159957"/>
              <a:gd name="connsiteY4" fmla="*/ 20391 h 400389"/>
              <a:gd name="connsiteX5" fmla="*/ 2084 w 159957"/>
              <a:gd name="connsiteY5" fmla="*/ 32967 h 400389"/>
              <a:gd name="connsiteX6" fmla="*/ 6845 w 159957"/>
              <a:gd name="connsiteY6" fmla="*/ 392533 h 400389"/>
              <a:gd name="connsiteX0" fmla="*/ 6845 w 156713"/>
              <a:gd name="connsiteY0" fmla="*/ 392533 h 400389"/>
              <a:gd name="connsiteX1" fmla="*/ 79997 w 156713"/>
              <a:gd name="connsiteY1" fmla="*/ 319381 h 400389"/>
              <a:gd name="connsiteX2" fmla="*/ 153149 w 156713"/>
              <a:gd name="connsiteY2" fmla="*/ 392533 h 400389"/>
              <a:gd name="connsiteX3" fmla="*/ 152104 w 156713"/>
              <a:gd name="connsiteY3" fmla="*/ 30587 h 400389"/>
              <a:gd name="connsiteX4" fmla="*/ 79997 w 156713"/>
              <a:gd name="connsiteY4" fmla="*/ 20391 h 400389"/>
              <a:gd name="connsiteX5" fmla="*/ 2084 w 156713"/>
              <a:gd name="connsiteY5" fmla="*/ 32967 h 400389"/>
              <a:gd name="connsiteX6" fmla="*/ 6845 w 156713"/>
              <a:gd name="connsiteY6" fmla="*/ 392533 h 400389"/>
              <a:gd name="connsiteX0" fmla="*/ 6845 w 156713"/>
              <a:gd name="connsiteY0" fmla="*/ 372153 h 380009"/>
              <a:gd name="connsiteX1" fmla="*/ 79997 w 156713"/>
              <a:gd name="connsiteY1" fmla="*/ 299001 h 380009"/>
              <a:gd name="connsiteX2" fmla="*/ 153149 w 156713"/>
              <a:gd name="connsiteY2" fmla="*/ 372153 h 380009"/>
              <a:gd name="connsiteX3" fmla="*/ 152104 w 156713"/>
              <a:gd name="connsiteY3" fmla="*/ 10207 h 380009"/>
              <a:gd name="connsiteX4" fmla="*/ 79997 w 156713"/>
              <a:gd name="connsiteY4" fmla="*/ 11 h 380009"/>
              <a:gd name="connsiteX5" fmla="*/ 2084 w 156713"/>
              <a:gd name="connsiteY5" fmla="*/ 12587 h 380009"/>
              <a:gd name="connsiteX6" fmla="*/ 6845 w 156713"/>
              <a:gd name="connsiteY6" fmla="*/ 372153 h 380009"/>
              <a:gd name="connsiteX0" fmla="*/ 6845 w 156713"/>
              <a:gd name="connsiteY0" fmla="*/ 372153 h 380009"/>
              <a:gd name="connsiteX1" fmla="*/ 79997 w 156713"/>
              <a:gd name="connsiteY1" fmla="*/ 299001 h 380009"/>
              <a:gd name="connsiteX2" fmla="*/ 153149 w 156713"/>
              <a:gd name="connsiteY2" fmla="*/ 372153 h 380009"/>
              <a:gd name="connsiteX3" fmla="*/ 152104 w 156713"/>
              <a:gd name="connsiteY3" fmla="*/ 10207 h 380009"/>
              <a:gd name="connsiteX4" fmla="*/ 79997 w 156713"/>
              <a:gd name="connsiteY4" fmla="*/ 11 h 380009"/>
              <a:gd name="connsiteX5" fmla="*/ 2084 w 156713"/>
              <a:gd name="connsiteY5" fmla="*/ 12587 h 380009"/>
              <a:gd name="connsiteX6" fmla="*/ 6845 w 156713"/>
              <a:gd name="connsiteY6" fmla="*/ 372153 h 380009"/>
              <a:gd name="connsiteX0" fmla="*/ 6845 w 156713"/>
              <a:gd name="connsiteY0" fmla="*/ 362713 h 370569"/>
              <a:gd name="connsiteX1" fmla="*/ 79997 w 156713"/>
              <a:gd name="connsiteY1" fmla="*/ 289561 h 370569"/>
              <a:gd name="connsiteX2" fmla="*/ 153149 w 156713"/>
              <a:gd name="connsiteY2" fmla="*/ 362713 h 370569"/>
              <a:gd name="connsiteX3" fmla="*/ 152104 w 156713"/>
              <a:gd name="connsiteY3" fmla="*/ 767 h 370569"/>
              <a:gd name="connsiteX4" fmla="*/ 77616 w 156713"/>
              <a:gd name="connsiteY4" fmla="*/ 96 h 370569"/>
              <a:gd name="connsiteX5" fmla="*/ 2084 w 156713"/>
              <a:gd name="connsiteY5" fmla="*/ 3147 h 370569"/>
              <a:gd name="connsiteX6" fmla="*/ 6845 w 156713"/>
              <a:gd name="connsiteY6" fmla="*/ 362713 h 370569"/>
              <a:gd name="connsiteX0" fmla="*/ 6845 w 156713"/>
              <a:gd name="connsiteY0" fmla="*/ 364769 h 372625"/>
              <a:gd name="connsiteX1" fmla="*/ 79997 w 156713"/>
              <a:gd name="connsiteY1" fmla="*/ 291617 h 372625"/>
              <a:gd name="connsiteX2" fmla="*/ 153149 w 156713"/>
              <a:gd name="connsiteY2" fmla="*/ 364769 h 372625"/>
              <a:gd name="connsiteX3" fmla="*/ 152104 w 156713"/>
              <a:gd name="connsiteY3" fmla="*/ 2823 h 372625"/>
              <a:gd name="connsiteX4" fmla="*/ 77616 w 156713"/>
              <a:gd name="connsiteY4" fmla="*/ 2152 h 372625"/>
              <a:gd name="connsiteX5" fmla="*/ 2084 w 156713"/>
              <a:gd name="connsiteY5" fmla="*/ 5203 h 372625"/>
              <a:gd name="connsiteX6" fmla="*/ 6845 w 156713"/>
              <a:gd name="connsiteY6" fmla="*/ 364769 h 372625"/>
              <a:gd name="connsiteX0" fmla="*/ 6845 w 156713"/>
              <a:gd name="connsiteY0" fmla="*/ 363258 h 371114"/>
              <a:gd name="connsiteX1" fmla="*/ 79997 w 156713"/>
              <a:gd name="connsiteY1" fmla="*/ 290106 h 371114"/>
              <a:gd name="connsiteX2" fmla="*/ 153149 w 156713"/>
              <a:gd name="connsiteY2" fmla="*/ 363258 h 371114"/>
              <a:gd name="connsiteX3" fmla="*/ 152104 w 156713"/>
              <a:gd name="connsiteY3" fmla="*/ 1312 h 371114"/>
              <a:gd name="connsiteX4" fmla="*/ 77616 w 156713"/>
              <a:gd name="connsiteY4" fmla="*/ 641 h 371114"/>
              <a:gd name="connsiteX5" fmla="*/ 2084 w 156713"/>
              <a:gd name="connsiteY5" fmla="*/ 3692 h 371114"/>
              <a:gd name="connsiteX6" fmla="*/ 6845 w 156713"/>
              <a:gd name="connsiteY6" fmla="*/ 363258 h 371114"/>
              <a:gd name="connsiteX0" fmla="*/ 6845 w 156713"/>
              <a:gd name="connsiteY0" fmla="*/ 363258 h 363258"/>
              <a:gd name="connsiteX1" fmla="*/ 79997 w 156713"/>
              <a:gd name="connsiteY1" fmla="*/ 290106 h 363258"/>
              <a:gd name="connsiteX2" fmla="*/ 153149 w 156713"/>
              <a:gd name="connsiteY2" fmla="*/ 363258 h 363258"/>
              <a:gd name="connsiteX3" fmla="*/ 152104 w 156713"/>
              <a:gd name="connsiteY3" fmla="*/ 1312 h 363258"/>
              <a:gd name="connsiteX4" fmla="*/ 77616 w 156713"/>
              <a:gd name="connsiteY4" fmla="*/ 641 h 363258"/>
              <a:gd name="connsiteX5" fmla="*/ 2084 w 156713"/>
              <a:gd name="connsiteY5" fmla="*/ 3692 h 363258"/>
              <a:gd name="connsiteX6" fmla="*/ 6845 w 156713"/>
              <a:gd name="connsiteY6" fmla="*/ 363258 h 363258"/>
              <a:gd name="connsiteX0" fmla="*/ 6845 w 153149"/>
              <a:gd name="connsiteY0" fmla="*/ 363258 h 363258"/>
              <a:gd name="connsiteX1" fmla="*/ 79997 w 153149"/>
              <a:gd name="connsiteY1" fmla="*/ 290106 h 363258"/>
              <a:gd name="connsiteX2" fmla="*/ 153149 w 153149"/>
              <a:gd name="connsiteY2" fmla="*/ 363258 h 363258"/>
              <a:gd name="connsiteX3" fmla="*/ 152104 w 153149"/>
              <a:gd name="connsiteY3" fmla="*/ 1312 h 363258"/>
              <a:gd name="connsiteX4" fmla="*/ 77616 w 153149"/>
              <a:gd name="connsiteY4" fmla="*/ 641 h 363258"/>
              <a:gd name="connsiteX5" fmla="*/ 2084 w 153149"/>
              <a:gd name="connsiteY5" fmla="*/ 3692 h 363258"/>
              <a:gd name="connsiteX6" fmla="*/ 6845 w 153149"/>
              <a:gd name="connsiteY6" fmla="*/ 363258 h 363258"/>
              <a:gd name="connsiteX0" fmla="*/ 6189 w 152493"/>
              <a:gd name="connsiteY0" fmla="*/ 363258 h 363258"/>
              <a:gd name="connsiteX1" fmla="*/ 79341 w 152493"/>
              <a:gd name="connsiteY1" fmla="*/ 290106 h 363258"/>
              <a:gd name="connsiteX2" fmla="*/ 152493 w 152493"/>
              <a:gd name="connsiteY2" fmla="*/ 363258 h 363258"/>
              <a:gd name="connsiteX3" fmla="*/ 151448 w 152493"/>
              <a:gd name="connsiteY3" fmla="*/ 1312 h 363258"/>
              <a:gd name="connsiteX4" fmla="*/ 76960 w 152493"/>
              <a:gd name="connsiteY4" fmla="*/ 641 h 363258"/>
              <a:gd name="connsiteX5" fmla="*/ 1428 w 152493"/>
              <a:gd name="connsiteY5" fmla="*/ 3692 h 363258"/>
              <a:gd name="connsiteX6" fmla="*/ 6189 w 152493"/>
              <a:gd name="connsiteY6" fmla="*/ 363258 h 363258"/>
              <a:gd name="connsiteX0" fmla="*/ 6189 w 152493"/>
              <a:gd name="connsiteY0" fmla="*/ 363258 h 363258"/>
              <a:gd name="connsiteX1" fmla="*/ 79341 w 152493"/>
              <a:gd name="connsiteY1" fmla="*/ 297250 h 363258"/>
              <a:gd name="connsiteX2" fmla="*/ 152493 w 152493"/>
              <a:gd name="connsiteY2" fmla="*/ 363258 h 363258"/>
              <a:gd name="connsiteX3" fmla="*/ 151448 w 152493"/>
              <a:gd name="connsiteY3" fmla="*/ 1312 h 363258"/>
              <a:gd name="connsiteX4" fmla="*/ 76960 w 152493"/>
              <a:gd name="connsiteY4" fmla="*/ 641 h 363258"/>
              <a:gd name="connsiteX5" fmla="*/ 1428 w 152493"/>
              <a:gd name="connsiteY5" fmla="*/ 3692 h 363258"/>
              <a:gd name="connsiteX6" fmla="*/ 6189 w 152493"/>
              <a:gd name="connsiteY6" fmla="*/ 363258 h 363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493" h="363258">
                <a:moveTo>
                  <a:pt x="6189" y="363258"/>
                </a:moveTo>
                <a:cubicBezTo>
                  <a:pt x="30003" y="315458"/>
                  <a:pt x="38940" y="297250"/>
                  <a:pt x="79341" y="297250"/>
                </a:cubicBezTo>
                <a:cubicBezTo>
                  <a:pt x="119742" y="297250"/>
                  <a:pt x="119044" y="312966"/>
                  <a:pt x="152493" y="363258"/>
                </a:cubicBezTo>
                <a:cubicBezTo>
                  <a:pt x="147842" y="-787"/>
                  <a:pt x="154115" y="363373"/>
                  <a:pt x="151448" y="1312"/>
                </a:cubicBezTo>
                <a:cubicBezTo>
                  <a:pt x="-1238" y="1202"/>
                  <a:pt x="147374" y="-1080"/>
                  <a:pt x="76960" y="641"/>
                </a:cubicBezTo>
                <a:cubicBezTo>
                  <a:pt x="2015" y="2473"/>
                  <a:pt x="142207" y="1200"/>
                  <a:pt x="1428" y="3692"/>
                </a:cubicBezTo>
                <a:cubicBezTo>
                  <a:pt x="-1239" y="363371"/>
                  <a:pt x="-446" y="11913"/>
                  <a:pt x="6189" y="363258"/>
                </a:cubicBezTo>
                <a:close/>
              </a:path>
            </a:pathLst>
          </a:custGeom>
          <a:solidFill>
            <a:schemeClr val="accent5"/>
          </a:solidFill>
          <a:ln w="12700">
            <a:solidFill>
              <a:schemeClr val="accent5">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wrap="none" lIns="0" rIns="0" bIns="0" rtlCol="0" anchor="t" anchorCtr="0"/>
          <a:lstStyle/>
          <a:p>
            <a:pPr algn="ctr"/>
            <a:r>
              <a:rPr lang="en-US" sz="1600" b="1" dirty="0" smtClean="0">
                <a:effectLst>
                  <a:outerShdw blurRad="38100" dist="38100" dir="2700000" algn="tl">
                    <a:srgbClr val="000000">
                      <a:alpha val="43137"/>
                    </a:srgbClr>
                  </a:outerShdw>
                </a:effectLst>
                <a:latin typeface="Arial" pitchFamily="34" charset="0"/>
                <a:cs typeface="Arial" pitchFamily="34" charset="0"/>
              </a:rPr>
              <a:t>T</a:t>
            </a:r>
            <a:endParaRPr lang="en-US" sz="1600" b="1" dirty="0">
              <a:effectLst>
                <a:outerShdw blurRad="38100" dist="38100" dir="2700000" algn="tl">
                  <a:srgbClr val="000000">
                    <a:alpha val="43137"/>
                  </a:srgbClr>
                </a:outerShdw>
              </a:effectLst>
              <a:latin typeface="Arial" pitchFamily="34" charset="0"/>
              <a:cs typeface="Arial" pitchFamily="34" charset="0"/>
            </a:endParaRPr>
          </a:p>
        </p:txBody>
      </p:sp>
      <p:sp>
        <p:nvSpPr>
          <p:cNvPr id="130" name="Freeform 129"/>
          <p:cNvSpPr/>
          <p:nvPr/>
        </p:nvSpPr>
        <p:spPr>
          <a:xfrm>
            <a:off x="6380849" y="3300151"/>
            <a:ext cx="164592" cy="400050"/>
          </a:xfrm>
          <a:custGeom>
            <a:avLst/>
            <a:gdLst>
              <a:gd name="connsiteX0" fmla="*/ 0 w 145256"/>
              <a:gd name="connsiteY0" fmla="*/ 2381 h 400050"/>
              <a:gd name="connsiteX1" fmla="*/ 0 w 145256"/>
              <a:gd name="connsiteY1" fmla="*/ 330993 h 400050"/>
              <a:gd name="connsiteX2" fmla="*/ 69057 w 145256"/>
              <a:gd name="connsiteY2" fmla="*/ 400050 h 400050"/>
              <a:gd name="connsiteX3" fmla="*/ 145256 w 145256"/>
              <a:gd name="connsiteY3" fmla="*/ 323851 h 400050"/>
              <a:gd name="connsiteX4" fmla="*/ 145256 w 145256"/>
              <a:gd name="connsiteY4" fmla="*/ 0 h 400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256" h="400050">
                <a:moveTo>
                  <a:pt x="0" y="2381"/>
                </a:moveTo>
                <a:lnTo>
                  <a:pt x="0" y="330993"/>
                </a:lnTo>
                <a:lnTo>
                  <a:pt x="69057" y="400050"/>
                </a:lnTo>
                <a:lnTo>
                  <a:pt x="145256" y="323851"/>
                </a:lnTo>
                <a:lnTo>
                  <a:pt x="145256" y="0"/>
                </a:lnTo>
              </a:path>
            </a:pathLst>
          </a:custGeom>
          <a:solidFill>
            <a:schemeClr val="accent3"/>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wrap="none" lIns="0" tIns="45720" rIns="0" bIns="0" rtlCol="0" anchor="t"/>
          <a:lstStyle/>
          <a:p>
            <a:pPr algn="ctr"/>
            <a:r>
              <a:rPr lang="en-US" sz="1600" b="1" dirty="0" smtClean="0">
                <a:effectLst>
                  <a:outerShdw blurRad="38100" dist="38100" dir="2700000" algn="tl">
                    <a:srgbClr val="000000">
                      <a:alpha val="43137"/>
                    </a:srgbClr>
                  </a:outerShdw>
                </a:effectLst>
                <a:latin typeface="Arial" pitchFamily="34" charset="0"/>
                <a:cs typeface="Arial" pitchFamily="34" charset="0"/>
              </a:rPr>
              <a:t>G</a:t>
            </a:r>
            <a:endParaRPr lang="en-US" sz="1600" b="1" dirty="0">
              <a:effectLst>
                <a:outerShdw blurRad="38100" dist="38100" dir="2700000" algn="tl">
                  <a:srgbClr val="000000">
                    <a:alpha val="43137"/>
                  </a:srgbClr>
                </a:outerShdw>
              </a:effectLst>
              <a:latin typeface="Arial" pitchFamily="34" charset="0"/>
              <a:cs typeface="Arial" pitchFamily="34" charset="0"/>
            </a:endParaRPr>
          </a:p>
        </p:txBody>
      </p:sp>
      <p:sp>
        <p:nvSpPr>
          <p:cNvPr id="131" name="Freeform 130"/>
          <p:cNvSpPr/>
          <p:nvPr/>
        </p:nvSpPr>
        <p:spPr>
          <a:xfrm>
            <a:off x="6568469" y="3300151"/>
            <a:ext cx="164592" cy="400050"/>
          </a:xfrm>
          <a:custGeom>
            <a:avLst/>
            <a:gdLst>
              <a:gd name="connsiteX0" fmla="*/ 0 w 145256"/>
              <a:gd name="connsiteY0" fmla="*/ 2381 h 400050"/>
              <a:gd name="connsiteX1" fmla="*/ 0 w 145256"/>
              <a:gd name="connsiteY1" fmla="*/ 330993 h 400050"/>
              <a:gd name="connsiteX2" fmla="*/ 69057 w 145256"/>
              <a:gd name="connsiteY2" fmla="*/ 400050 h 400050"/>
              <a:gd name="connsiteX3" fmla="*/ 145256 w 145256"/>
              <a:gd name="connsiteY3" fmla="*/ 323851 h 400050"/>
              <a:gd name="connsiteX4" fmla="*/ 145256 w 145256"/>
              <a:gd name="connsiteY4" fmla="*/ 0 h 400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256" h="400050">
                <a:moveTo>
                  <a:pt x="0" y="2381"/>
                </a:moveTo>
                <a:lnTo>
                  <a:pt x="0" y="330993"/>
                </a:lnTo>
                <a:lnTo>
                  <a:pt x="69057" y="400050"/>
                </a:lnTo>
                <a:lnTo>
                  <a:pt x="145256" y="323851"/>
                </a:lnTo>
                <a:lnTo>
                  <a:pt x="145256" y="0"/>
                </a:lnTo>
              </a:path>
            </a:pathLst>
          </a:custGeom>
          <a:solidFill>
            <a:schemeClr val="accent3"/>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wrap="none" lIns="0" tIns="45720" rIns="0" bIns="0" rtlCol="0" anchor="t"/>
          <a:lstStyle/>
          <a:p>
            <a:pPr algn="ctr"/>
            <a:r>
              <a:rPr lang="en-US" sz="1600" b="1" dirty="0" smtClean="0">
                <a:effectLst>
                  <a:outerShdw blurRad="38100" dist="38100" dir="2700000" algn="tl">
                    <a:srgbClr val="000000">
                      <a:alpha val="43137"/>
                    </a:srgbClr>
                  </a:outerShdw>
                </a:effectLst>
                <a:latin typeface="Arial" pitchFamily="34" charset="0"/>
                <a:cs typeface="Arial" pitchFamily="34" charset="0"/>
              </a:rPr>
              <a:t>G</a:t>
            </a:r>
            <a:endParaRPr lang="en-US" sz="1600" b="1" dirty="0">
              <a:effectLst>
                <a:outerShdw blurRad="38100" dist="38100" dir="2700000" algn="tl">
                  <a:srgbClr val="000000">
                    <a:alpha val="43137"/>
                  </a:srgbClr>
                </a:outerShdw>
              </a:effectLst>
              <a:latin typeface="Arial" pitchFamily="34" charset="0"/>
              <a:cs typeface="Arial" pitchFamily="34" charset="0"/>
            </a:endParaRPr>
          </a:p>
        </p:txBody>
      </p:sp>
      <p:sp>
        <p:nvSpPr>
          <p:cNvPr id="133" name="Oval 11"/>
          <p:cNvSpPr/>
          <p:nvPr/>
        </p:nvSpPr>
        <p:spPr>
          <a:xfrm>
            <a:off x="6192181" y="3297865"/>
            <a:ext cx="164592" cy="402336"/>
          </a:xfrm>
          <a:custGeom>
            <a:avLst/>
            <a:gdLst>
              <a:gd name="connsiteX0" fmla="*/ 0 w 154782"/>
              <a:gd name="connsiteY0" fmla="*/ 77391 h 154782"/>
              <a:gd name="connsiteX1" fmla="*/ 77391 w 154782"/>
              <a:gd name="connsiteY1" fmla="*/ 0 h 154782"/>
              <a:gd name="connsiteX2" fmla="*/ 154782 w 154782"/>
              <a:gd name="connsiteY2" fmla="*/ 77391 h 154782"/>
              <a:gd name="connsiteX3" fmla="*/ 77391 w 154782"/>
              <a:gd name="connsiteY3" fmla="*/ 154782 h 154782"/>
              <a:gd name="connsiteX4" fmla="*/ 0 w 154782"/>
              <a:gd name="connsiteY4" fmla="*/ 77391 h 154782"/>
              <a:gd name="connsiteX0" fmla="*/ 0 w 156707"/>
              <a:gd name="connsiteY0" fmla="*/ 79983 h 157374"/>
              <a:gd name="connsiteX1" fmla="*/ 77391 w 156707"/>
              <a:gd name="connsiteY1" fmla="*/ 2592 h 157374"/>
              <a:gd name="connsiteX2" fmla="*/ 128588 w 156707"/>
              <a:gd name="connsiteY2" fmla="*/ 24024 h 157374"/>
              <a:gd name="connsiteX3" fmla="*/ 154782 w 156707"/>
              <a:gd name="connsiteY3" fmla="*/ 79983 h 157374"/>
              <a:gd name="connsiteX4" fmla="*/ 77391 w 156707"/>
              <a:gd name="connsiteY4" fmla="*/ 157374 h 157374"/>
              <a:gd name="connsiteX5" fmla="*/ 0 w 156707"/>
              <a:gd name="connsiteY5" fmla="*/ 79983 h 157374"/>
              <a:gd name="connsiteX0" fmla="*/ 2236 w 158943"/>
              <a:gd name="connsiteY0" fmla="*/ 79983 h 157374"/>
              <a:gd name="connsiteX1" fmla="*/ 26049 w 158943"/>
              <a:gd name="connsiteY1" fmla="*/ 21642 h 157374"/>
              <a:gd name="connsiteX2" fmla="*/ 79627 w 158943"/>
              <a:gd name="connsiteY2" fmla="*/ 2592 h 157374"/>
              <a:gd name="connsiteX3" fmla="*/ 130824 w 158943"/>
              <a:gd name="connsiteY3" fmla="*/ 24024 h 157374"/>
              <a:gd name="connsiteX4" fmla="*/ 157018 w 158943"/>
              <a:gd name="connsiteY4" fmla="*/ 79983 h 157374"/>
              <a:gd name="connsiteX5" fmla="*/ 79627 w 158943"/>
              <a:gd name="connsiteY5" fmla="*/ 157374 h 157374"/>
              <a:gd name="connsiteX6" fmla="*/ 2236 w 158943"/>
              <a:gd name="connsiteY6" fmla="*/ 79983 h 157374"/>
              <a:gd name="connsiteX0" fmla="*/ 0 w 156707"/>
              <a:gd name="connsiteY0" fmla="*/ 235389 h 312780"/>
              <a:gd name="connsiteX1" fmla="*/ 0 w 156707"/>
              <a:gd name="connsiteY1" fmla="*/ 835 h 312780"/>
              <a:gd name="connsiteX2" fmla="*/ 77391 w 156707"/>
              <a:gd name="connsiteY2" fmla="*/ 157998 h 312780"/>
              <a:gd name="connsiteX3" fmla="*/ 128588 w 156707"/>
              <a:gd name="connsiteY3" fmla="*/ 179430 h 312780"/>
              <a:gd name="connsiteX4" fmla="*/ 154782 w 156707"/>
              <a:gd name="connsiteY4" fmla="*/ 235389 h 312780"/>
              <a:gd name="connsiteX5" fmla="*/ 77391 w 156707"/>
              <a:gd name="connsiteY5" fmla="*/ 312780 h 312780"/>
              <a:gd name="connsiteX6" fmla="*/ 0 w 156707"/>
              <a:gd name="connsiteY6" fmla="*/ 235389 h 312780"/>
              <a:gd name="connsiteX0" fmla="*/ 0 w 160554"/>
              <a:gd name="connsiteY0" fmla="*/ 235254 h 312645"/>
              <a:gd name="connsiteX1" fmla="*/ 0 w 160554"/>
              <a:gd name="connsiteY1" fmla="*/ 700 h 312645"/>
              <a:gd name="connsiteX2" fmla="*/ 77391 w 160554"/>
              <a:gd name="connsiteY2" fmla="*/ 157863 h 312645"/>
              <a:gd name="connsiteX3" fmla="*/ 150019 w 160554"/>
              <a:gd name="connsiteY3" fmla="*/ 3083 h 312645"/>
              <a:gd name="connsiteX4" fmla="*/ 154782 w 160554"/>
              <a:gd name="connsiteY4" fmla="*/ 235254 h 312645"/>
              <a:gd name="connsiteX5" fmla="*/ 77391 w 160554"/>
              <a:gd name="connsiteY5" fmla="*/ 312645 h 312645"/>
              <a:gd name="connsiteX6" fmla="*/ 0 w 160554"/>
              <a:gd name="connsiteY6" fmla="*/ 235254 h 312645"/>
              <a:gd name="connsiteX0" fmla="*/ 0 w 160554"/>
              <a:gd name="connsiteY0" fmla="*/ 240375 h 317766"/>
              <a:gd name="connsiteX1" fmla="*/ 0 w 160554"/>
              <a:gd name="connsiteY1" fmla="*/ 5821 h 317766"/>
              <a:gd name="connsiteX2" fmla="*/ 67866 w 160554"/>
              <a:gd name="connsiteY2" fmla="*/ 5821 h 317766"/>
              <a:gd name="connsiteX3" fmla="*/ 150019 w 160554"/>
              <a:gd name="connsiteY3" fmla="*/ 8204 h 317766"/>
              <a:gd name="connsiteX4" fmla="*/ 154782 w 160554"/>
              <a:gd name="connsiteY4" fmla="*/ 240375 h 317766"/>
              <a:gd name="connsiteX5" fmla="*/ 77391 w 160554"/>
              <a:gd name="connsiteY5" fmla="*/ 317766 h 317766"/>
              <a:gd name="connsiteX6" fmla="*/ 0 w 160554"/>
              <a:gd name="connsiteY6" fmla="*/ 240375 h 317766"/>
              <a:gd name="connsiteX0" fmla="*/ 6558 w 167112"/>
              <a:gd name="connsiteY0" fmla="*/ 240375 h 317766"/>
              <a:gd name="connsiteX1" fmla="*/ 6558 w 167112"/>
              <a:gd name="connsiteY1" fmla="*/ 5821 h 317766"/>
              <a:gd name="connsiteX2" fmla="*/ 74424 w 167112"/>
              <a:gd name="connsiteY2" fmla="*/ 5821 h 317766"/>
              <a:gd name="connsiteX3" fmla="*/ 156577 w 167112"/>
              <a:gd name="connsiteY3" fmla="*/ 8204 h 317766"/>
              <a:gd name="connsiteX4" fmla="*/ 161340 w 167112"/>
              <a:gd name="connsiteY4" fmla="*/ 240375 h 317766"/>
              <a:gd name="connsiteX5" fmla="*/ 83949 w 167112"/>
              <a:gd name="connsiteY5" fmla="*/ 317766 h 317766"/>
              <a:gd name="connsiteX6" fmla="*/ 6558 w 167112"/>
              <a:gd name="connsiteY6" fmla="*/ 240375 h 317766"/>
              <a:gd name="connsiteX0" fmla="*/ 6558 w 167112"/>
              <a:gd name="connsiteY0" fmla="*/ 240375 h 317766"/>
              <a:gd name="connsiteX1" fmla="*/ 6558 w 167112"/>
              <a:gd name="connsiteY1" fmla="*/ 5821 h 317766"/>
              <a:gd name="connsiteX2" fmla="*/ 74424 w 167112"/>
              <a:gd name="connsiteY2" fmla="*/ 5821 h 317766"/>
              <a:gd name="connsiteX3" fmla="*/ 156577 w 167112"/>
              <a:gd name="connsiteY3" fmla="*/ 8204 h 317766"/>
              <a:gd name="connsiteX4" fmla="*/ 161340 w 167112"/>
              <a:gd name="connsiteY4" fmla="*/ 240375 h 317766"/>
              <a:gd name="connsiteX5" fmla="*/ 83949 w 167112"/>
              <a:gd name="connsiteY5" fmla="*/ 317766 h 317766"/>
              <a:gd name="connsiteX6" fmla="*/ 6558 w 167112"/>
              <a:gd name="connsiteY6" fmla="*/ 240375 h 317766"/>
              <a:gd name="connsiteX0" fmla="*/ 6558 w 166140"/>
              <a:gd name="connsiteY0" fmla="*/ 240375 h 317766"/>
              <a:gd name="connsiteX1" fmla="*/ 6558 w 166140"/>
              <a:gd name="connsiteY1" fmla="*/ 5821 h 317766"/>
              <a:gd name="connsiteX2" fmla="*/ 74424 w 166140"/>
              <a:gd name="connsiteY2" fmla="*/ 5821 h 317766"/>
              <a:gd name="connsiteX3" fmla="*/ 156577 w 166140"/>
              <a:gd name="connsiteY3" fmla="*/ 8204 h 317766"/>
              <a:gd name="connsiteX4" fmla="*/ 161340 w 166140"/>
              <a:gd name="connsiteY4" fmla="*/ 240375 h 317766"/>
              <a:gd name="connsiteX5" fmla="*/ 83949 w 166140"/>
              <a:gd name="connsiteY5" fmla="*/ 317766 h 317766"/>
              <a:gd name="connsiteX6" fmla="*/ 6558 w 166140"/>
              <a:gd name="connsiteY6" fmla="*/ 240375 h 317766"/>
              <a:gd name="connsiteX0" fmla="*/ 6558 w 163554"/>
              <a:gd name="connsiteY0" fmla="*/ 240375 h 317766"/>
              <a:gd name="connsiteX1" fmla="*/ 6558 w 163554"/>
              <a:gd name="connsiteY1" fmla="*/ 5821 h 317766"/>
              <a:gd name="connsiteX2" fmla="*/ 74424 w 163554"/>
              <a:gd name="connsiteY2" fmla="*/ 5821 h 317766"/>
              <a:gd name="connsiteX3" fmla="*/ 156577 w 163554"/>
              <a:gd name="connsiteY3" fmla="*/ 8204 h 317766"/>
              <a:gd name="connsiteX4" fmla="*/ 161340 w 163554"/>
              <a:gd name="connsiteY4" fmla="*/ 240375 h 317766"/>
              <a:gd name="connsiteX5" fmla="*/ 83949 w 163554"/>
              <a:gd name="connsiteY5" fmla="*/ 317766 h 317766"/>
              <a:gd name="connsiteX6" fmla="*/ 6558 w 163554"/>
              <a:gd name="connsiteY6" fmla="*/ 240375 h 317766"/>
              <a:gd name="connsiteX0" fmla="*/ 6558 w 163554"/>
              <a:gd name="connsiteY0" fmla="*/ 240375 h 317766"/>
              <a:gd name="connsiteX1" fmla="*/ 6558 w 163554"/>
              <a:gd name="connsiteY1" fmla="*/ 5821 h 317766"/>
              <a:gd name="connsiteX2" fmla="*/ 74424 w 163554"/>
              <a:gd name="connsiteY2" fmla="*/ 5821 h 317766"/>
              <a:gd name="connsiteX3" fmla="*/ 156577 w 163554"/>
              <a:gd name="connsiteY3" fmla="*/ 8204 h 317766"/>
              <a:gd name="connsiteX4" fmla="*/ 161340 w 163554"/>
              <a:gd name="connsiteY4" fmla="*/ 240375 h 317766"/>
              <a:gd name="connsiteX5" fmla="*/ 83949 w 163554"/>
              <a:gd name="connsiteY5" fmla="*/ 317766 h 317766"/>
              <a:gd name="connsiteX6" fmla="*/ 6558 w 163554"/>
              <a:gd name="connsiteY6" fmla="*/ 240375 h 317766"/>
              <a:gd name="connsiteX0" fmla="*/ 6558 w 163554"/>
              <a:gd name="connsiteY0" fmla="*/ 240003 h 317394"/>
              <a:gd name="connsiteX1" fmla="*/ 6558 w 163554"/>
              <a:gd name="connsiteY1" fmla="*/ 5449 h 317394"/>
              <a:gd name="connsiteX2" fmla="*/ 74424 w 163554"/>
              <a:gd name="connsiteY2" fmla="*/ 5449 h 317394"/>
              <a:gd name="connsiteX3" fmla="*/ 156577 w 163554"/>
              <a:gd name="connsiteY3" fmla="*/ 7832 h 317394"/>
              <a:gd name="connsiteX4" fmla="*/ 161340 w 163554"/>
              <a:gd name="connsiteY4" fmla="*/ 240003 h 317394"/>
              <a:gd name="connsiteX5" fmla="*/ 83949 w 163554"/>
              <a:gd name="connsiteY5" fmla="*/ 317394 h 317394"/>
              <a:gd name="connsiteX6" fmla="*/ 6558 w 163554"/>
              <a:gd name="connsiteY6" fmla="*/ 240003 h 317394"/>
              <a:gd name="connsiteX0" fmla="*/ 6558 w 163554"/>
              <a:gd name="connsiteY0" fmla="*/ 240003 h 317394"/>
              <a:gd name="connsiteX1" fmla="*/ 6558 w 163554"/>
              <a:gd name="connsiteY1" fmla="*/ 5449 h 317394"/>
              <a:gd name="connsiteX2" fmla="*/ 74424 w 163554"/>
              <a:gd name="connsiteY2" fmla="*/ 5449 h 317394"/>
              <a:gd name="connsiteX3" fmla="*/ 156577 w 163554"/>
              <a:gd name="connsiteY3" fmla="*/ 7832 h 317394"/>
              <a:gd name="connsiteX4" fmla="*/ 161340 w 163554"/>
              <a:gd name="connsiteY4" fmla="*/ 240003 h 317394"/>
              <a:gd name="connsiteX5" fmla="*/ 83949 w 163554"/>
              <a:gd name="connsiteY5" fmla="*/ 317394 h 317394"/>
              <a:gd name="connsiteX6" fmla="*/ 6558 w 163554"/>
              <a:gd name="connsiteY6" fmla="*/ 240003 h 317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554" h="317394">
                <a:moveTo>
                  <a:pt x="6558" y="240003"/>
                </a:moveTo>
                <a:cubicBezTo>
                  <a:pt x="3185" y="185630"/>
                  <a:pt x="-6340" y="18347"/>
                  <a:pt x="6558" y="5449"/>
                </a:cubicBezTo>
                <a:cubicBezTo>
                  <a:pt x="19456" y="-7449"/>
                  <a:pt x="6590" y="6776"/>
                  <a:pt x="74424" y="5449"/>
                </a:cubicBezTo>
                <a:cubicBezTo>
                  <a:pt x="156677" y="3840"/>
                  <a:pt x="143679" y="-5066"/>
                  <a:pt x="156577" y="7832"/>
                </a:cubicBezTo>
                <a:cubicBezTo>
                  <a:pt x="169475" y="20730"/>
                  <a:pt x="160348" y="182059"/>
                  <a:pt x="161340" y="240003"/>
                </a:cubicBezTo>
                <a:cubicBezTo>
                  <a:pt x="162332" y="297947"/>
                  <a:pt x="126691" y="317394"/>
                  <a:pt x="83949" y="317394"/>
                </a:cubicBezTo>
                <a:cubicBezTo>
                  <a:pt x="41207" y="317394"/>
                  <a:pt x="9931" y="294376"/>
                  <a:pt x="6558" y="240003"/>
                </a:cubicBezTo>
                <a:close/>
              </a:path>
            </a:pathLst>
          </a:custGeom>
          <a:solidFill>
            <a:schemeClr val="accent2"/>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wrap="none" lIns="0" rIns="0" bIns="0" rtlCol="0" anchor="t" anchorCtr="0"/>
          <a:lstStyle/>
          <a:p>
            <a:pPr algn="ctr"/>
            <a:r>
              <a:rPr lang="en-US" sz="1600" b="1" dirty="0" smtClean="0">
                <a:effectLst>
                  <a:outerShdw blurRad="38100" dist="38100" dir="2700000" algn="tl">
                    <a:srgbClr val="000000">
                      <a:alpha val="43137"/>
                    </a:srgbClr>
                  </a:outerShdw>
                </a:effectLst>
                <a:latin typeface="Arial" pitchFamily="34" charset="0"/>
                <a:cs typeface="Arial" pitchFamily="34" charset="0"/>
              </a:rPr>
              <a:t>A</a:t>
            </a:r>
            <a:endParaRPr lang="en-US" b="1" dirty="0">
              <a:effectLst>
                <a:outerShdw blurRad="38100" dist="38100" dir="2700000" algn="tl">
                  <a:srgbClr val="000000">
                    <a:alpha val="43137"/>
                  </a:srgbClr>
                </a:outerShdw>
              </a:effectLst>
              <a:latin typeface="Arial" pitchFamily="34" charset="0"/>
              <a:cs typeface="Arial" pitchFamily="34" charset="0"/>
            </a:endParaRPr>
          </a:p>
        </p:txBody>
      </p:sp>
      <p:sp>
        <p:nvSpPr>
          <p:cNvPr id="134" name="Oval 12"/>
          <p:cNvSpPr/>
          <p:nvPr/>
        </p:nvSpPr>
        <p:spPr>
          <a:xfrm>
            <a:off x="6003513" y="3297865"/>
            <a:ext cx="164592" cy="402336"/>
          </a:xfrm>
          <a:custGeom>
            <a:avLst/>
            <a:gdLst>
              <a:gd name="connsiteX0" fmla="*/ 0 w 146304"/>
              <a:gd name="connsiteY0" fmla="*/ 73152 h 146304"/>
              <a:gd name="connsiteX1" fmla="*/ 73152 w 146304"/>
              <a:gd name="connsiteY1" fmla="*/ 0 h 146304"/>
              <a:gd name="connsiteX2" fmla="*/ 146304 w 146304"/>
              <a:gd name="connsiteY2" fmla="*/ 73152 h 146304"/>
              <a:gd name="connsiteX3" fmla="*/ 73152 w 146304"/>
              <a:gd name="connsiteY3" fmla="*/ 146304 h 146304"/>
              <a:gd name="connsiteX4" fmla="*/ 0 w 146304"/>
              <a:gd name="connsiteY4" fmla="*/ 73152 h 146304"/>
              <a:gd name="connsiteX0" fmla="*/ 0 w 146304"/>
              <a:gd name="connsiteY0" fmla="*/ 372142 h 384027"/>
              <a:gd name="connsiteX1" fmla="*/ 73152 w 146304"/>
              <a:gd name="connsiteY1" fmla="*/ 298990 h 384027"/>
              <a:gd name="connsiteX2" fmla="*/ 146304 w 146304"/>
              <a:gd name="connsiteY2" fmla="*/ 372142 h 384027"/>
              <a:gd name="connsiteX3" fmla="*/ 73152 w 146304"/>
              <a:gd name="connsiteY3" fmla="*/ 0 h 384027"/>
              <a:gd name="connsiteX4" fmla="*/ 0 w 146304"/>
              <a:gd name="connsiteY4" fmla="*/ 372142 h 384027"/>
              <a:gd name="connsiteX0" fmla="*/ 0 w 146304"/>
              <a:gd name="connsiteY0" fmla="*/ 372142 h 384027"/>
              <a:gd name="connsiteX1" fmla="*/ 73152 w 146304"/>
              <a:gd name="connsiteY1" fmla="*/ 298990 h 384027"/>
              <a:gd name="connsiteX2" fmla="*/ 146304 w 146304"/>
              <a:gd name="connsiteY2" fmla="*/ 372142 h 384027"/>
              <a:gd name="connsiteX3" fmla="*/ 73152 w 146304"/>
              <a:gd name="connsiteY3" fmla="*/ 0 h 384027"/>
              <a:gd name="connsiteX4" fmla="*/ 0 w 146304"/>
              <a:gd name="connsiteY4" fmla="*/ 372142 h 384027"/>
              <a:gd name="connsiteX0" fmla="*/ 0 w 146304"/>
              <a:gd name="connsiteY0" fmla="*/ 372142 h 374926"/>
              <a:gd name="connsiteX1" fmla="*/ 73152 w 146304"/>
              <a:gd name="connsiteY1" fmla="*/ 298990 h 374926"/>
              <a:gd name="connsiteX2" fmla="*/ 146304 w 146304"/>
              <a:gd name="connsiteY2" fmla="*/ 372142 h 374926"/>
              <a:gd name="connsiteX3" fmla="*/ 73152 w 146304"/>
              <a:gd name="connsiteY3" fmla="*/ 0 h 374926"/>
              <a:gd name="connsiteX4" fmla="*/ 0 w 146304"/>
              <a:gd name="connsiteY4" fmla="*/ 372142 h 374926"/>
              <a:gd name="connsiteX0" fmla="*/ 114 w 146418"/>
              <a:gd name="connsiteY0" fmla="*/ 372142 h 374926"/>
              <a:gd name="connsiteX1" fmla="*/ 73266 w 146418"/>
              <a:gd name="connsiteY1" fmla="*/ 298990 h 374926"/>
              <a:gd name="connsiteX2" fmla="*/ 146418 w 146418"/>
              <a:gd name="connsiteY2" fmla="*/ 372142 h 374926"/>
              <a:gd name="connsiteX3" fmla="*/ 73266 w 146418"/>
              <a:gd name="connsiteY3" fmla="*/ 0 h 374926"/>
              <a:gd name="connsiteX4" fmla="*/ 114 w 146418"/>
              <a:gd name="connsiteY4" fmla="*/ 372142 h 374926"/>
              <a:gd name="connsiteX0" fmla="*/ 114 w 146418"/>
              <a:gd name="connsiteY0" fmla="*/ 372142 h 374926"/>
              <a:gd name="connsiteX1" fmla="*/ 73266 w 146418"/>
              <a:gd name="connsiteY1" fmla="*/ 298990 h 374926"/>
              <a:gd name="connsiteX2" fmla="*/ 146418 w 146418"/>
              <a:gd name="connsiteY2" fmla="*/ 372142 h 374926"/>
              <a:gd name="connsiteX3" fmla="*/ 73266 w 146418"/>
              <a:gd name="connsiteY3" fmla="*/ 0 h 374926"/>
              <a:gd name="connsiteX4" fmla="*/ 114 w 146418"/>
              <a:gd name="connsiteY4" fmla="*/ 372142 h 374926"/>
              <a:gd name="connsiteX0" fmla="*/ 114 w 146418"/>
              <a:gd name="connsiteY0" fmla="*/ 372142 h 372142"/>
              <a:gd name="connsiteX1" fmla="*/ 73266 w 146418"/>
              <a:gd name="connsiteY1" fmla="*/ 298990 h 372142"/>
              <a:gd name="connsiteX2" fmla="*/ 146418 w 146418"/>
              <a:gd name="connsiteY2" fmla="*/ 372142 h 372142"/>
              <a:gd name="connsiteX3" fmla="*/ 73266 w 146418"/>
              <a:gd name="connsiteY3" fmla="*/ 0 h 372142"/>
              <a:gd name="connsiteX4" fmla="*/ 114 w 146418"/>
              <a:gd name="connsiteY4" fmla="*/ 372142 h 372142"/>
              <a:gd name="connsiteX0" fmla="*/ 114 w 146418"/>
              <a:gd name="connsiteY0" fmla="*/ 372142 h 372142"/>
              <a:gd name="connsiteX1" fmla="*/ 73266 w 146418"/>
              <a:gd name="connsiteY1" fmla="*/ 298990 h 372142"/>
              <a:gd name="connsiteX2" fmla="*/ 146418 w 146418"/>
              <a:gd name="connsiteY2" fmla="*/ 372142 h 372142"/>
              <a:gd name="connsiteX3" fmla="*/ 73266 w 146418"/>
              <a:gd name="connsiteY3" fmla="*/ 0 h 372142"/>
              <a:gd name="connsiteX4" fmla="*/ 114 w 146418"/>
              <a:gd name="connsiteY4" fmla="*/ 372142 h 372142"/>
              <a:gd name="connsiteX0" fmla="*/ 114 w 146418"/>
              <a:gd name="connsiteY0" fmla="*/ 372142 h 372142"/>
              <a:gd name="connsiteX1" fmla="*/ 73266 w 146418"/>
              <a:gd name="connsiteY1" fmla="*/ 298990 h 372142"/>
              <a:gd name="connsiteX2" fmla="*/ 146418 w 146418"/>
              <a:gd name="connsiteY2" fmla="*/ 372142 h 372142"/>
              <a:gd name="connsiteX3" fmla="*/ 73266 w 146418"/>
              <a:gd name="connsiteY3" fmla="*/ 0 h 372142"/>
              <a:gd name="connsiteX4" fmla="*/ 114 w 146418"/>
              <a:gd name="connsiteY4" fmla="*/ 372142 h 372142"/>
              <a:gd name="connsiteX0" fmla="*/ 2653 w 148957"/>
              <a:gd name="connsiteY0" fmla="*/ 402501 h 402501"/>
              <a:gd name="connsiteX1" fmla="*/ 75805 w 148957"/>
              <a:gd name="connsiteY1" fmla="*/ 329349 h 402501"/>
              <a:gd name="connsiteX2" fmla="*/ 148957 w 148957"/>
              <a:gd name="connsiteY2" fmla="*/ 402501 h 402501"/>
              <a:gd name="connsiteX3" fmla="*/ 75805 w 148957"/>
              <a:gd name="connsiteY3" fmla="*/ 30359 h 402501"/>
              <a:gd name="connsiteX4" fmla="*/ 21704 w 148957"/>
              <a:gd name="connsiteY4" fmla="*/ 64366 h 402501"/>
              <a:gd name="connsiteX5" fmla="*/ 2653 w 148957"/>
              <a:gd name="connsiteY5" fmla="*/ 402501 h 402501"/>
              <a:gd name="connsiteX0" fmla="*/ 2653 w 148957"/>
              <a:gd name="connsiteY0" fmla="*/ 402501 h 402501"/>
              <a:gd name="connsiteX1" fmla="*/ 75805 w 148957"/>
              <a:gd name="connsiteY1" fmla="*/ 329349 h 402501"/>
              <a:gd name="connsiteX2" fmla="*/ 148957 w 148957"/>
              <a:gd name="connsiteY2" fmla="*/ 402501 h 402501"/>
              <a:gd name="connsiteX3" fmla="*/ 75805 w 148957"/>
              <a:gd name="connsiteY3" fmla="*/ 30359 h 402501"/>
              <a:gd name="connsiteX4" fmla="*/ 21704 w 148957"/>
              <a:gd name="connsiteY4" fmla="*/ 64366 h 402501"/>
              <a:gd name="connsiteX5" fmla="*/ 2653 w 148957"/>
              <a:gd name="connsiteY5" fmla="*/ 402501 h 402501"/>
              <a:gd name="connsiteX0" fmla="*/ 6773 w 153077"/>
              <a:gd name="connsiteY0" fmla="*/ 411992 h 411992"/>
              <a:gd name="connsiteX1" fmla="*/ 79925 w 153077"/>
              <a:gd name="connsiteY1" fmla="*/ 338840 h 411992"/>
              <a:gd name="connsiteX2" fmla="*/ 153077 w 153077"/>
              <a:gd name="connsiteY2" fmla="*/ 411992 h 411992"/>
              <a:gd name="connsiteX3" fmla="*/ 79925 w 153077"/>
              <a:gd name="connsiteY3" fmla="*/ 39850 h 411992"/>
              <a:gd name="connsiteX4" fmla="*/ 9155 w 153077"/>
              <a:gd name="connsiteY4" fmla="*/ 52426 h 411992"/>
              <a:gd name="connsiteX5" fmla="*/ 6773 w 153077"/>
              <a:gd name="connsiteY5" fmla="*/ 411992 h 411992"/>
              <a:gd name="connsiteX0" fmla="*/ 6773 w 153077"/>
              <a:gd name="connsiteY0" fmla="*/ 396326 h 396326"/>
              <a:gd name="connsiteX1" fmla="*/ 79925 w 153077"/>
              <a:gd name="connsiteY1" fmla="*/ 323174 h 396326"/>
              <a:gd name="connsiteX2" fmla="*/ 153077 w 153077"/>
              <a:gd name="connsiteY2" fmla="*/ 396326 h 396326"/>
              <a:gd name="connsiteX3" fmla="*/ 79925 w 153077"/>
              <a:gd name="connsiteY3" fmla="*/ 24184 h 396326"/>
              <a:gd name="connsiteX4" fmla="*/ 9155 w 153077"/>
              <a:gd name="connsiteY4" fmla="*/ 36760 h 396326"/>
              <a:gd name="connsiteX5" fmla="*/ 6773 w 153077"/>
              <a:gd name="connsiteY5" fmla="*/ 396326 h 396326"/>
              <a:gd name="connsiteX0" fmla="*/ 3985 w 150289"/>
              <a:gd name="connsiteY0" fmla="*/ 396326 h 396326"/>
              <a:gd name="connsiteX1" fmla="*/ 77137 w 150289"/>
              <a:gd name="connsiteY1" fmla="*/ 323174 h 396326"/>
              <a:gd name="connsiteX2" fmla="*/ 150289 w 150289"/>
              <a:gd name="connsiteY2" fmla="*/ 396326 h 396326"/>
              <a:gd name="connsiteX3" fmla="*/ 77137 w 150289"/>
              <a:gd name="connsiteY3" fmla="*/ 24184 h 396326"/>
              <a:gd name="connsiteX4" fmla="*/ 6367 w 150289"/>
              <a:gd name="connsiteY4" fmla="*/ 36760 h 396326"/>
              <a:gd name="connsiteX5" fmla="*/ 3985 w 150289"/>
              <a:gd name="connsiteY5" fmla="*/ 396326 h 396326"/>
              <a:gd name="connsiteX0" fmla="*/ 6845 w 153149"/>
              <a:gd name="connsiteY0" fmla="*/ 396326 h 396326"/>
              <a:gd name="connsiteX1" fmla="*/ 79997 w 153149"/>
              <a:gd name="connsiteY1" fmla="*/ 323174 h 396326"/>
              <a:gd name="connsiteX2" fmla="*/ 153149 w 153149"/>
              <a:gd name="connsiteY2" fmla="*/ 396326 h 396326"/>
              <a:gd name="connsiteX3" fmla="*/ 79997 w 153149"/>
              <a:gd name="connsiteY3" fmla="*/ 24184 h 396326"/>
              <a:gd name="connsiteX4" fmla="*/ 2084 w 153149"/>
              <a:gd name="connsiteY4" fmla="*/ 36760 h 396326"/>
              <a:gd name="connsiteX5" fmla="*/ 6845 w 153149"/>
              <a:gd name="connsiteY5" fmla="*/ 396326 h 396326"/>
              <a:gd name="connsiteX0" fmla="*/ 6845 w 154459"/>
              <a:gd name="connsiteY0" fmla="*/ 374885 h 382741"/>
              <a:gd name="connsiteX1" fmla="*/ 79997 w 154459"/>
              <a:gd name="connsiteY1" fmla="*/ 301733 h 382741"/>
              <a:gd name="connsiteX2" fmla="*/ 153149 w 154459"/>
              <a:gd name="connsiteY2" fmla="*/ 374885 h 382741"/>
              <a:gd name="connsiteX3" fmla="*/ 123529 w 154459"/>
              <a:gd name="connsiteY3" fmla="*/ 74851 h 382741"/>
              <a:gd name="connsiteX4" fmla="*/ 79997 w 154459"/>
              <a:gd name="connsiteY4" fmla="*/ 2743 h 382741"/>
              <a:gd name="connsiteX5" fmla="*/ 2084 w 154459"/>
              <a:gd name="connsiteY5" fmla="*/ 15319 h 382741"/>
              <a:gd name="connsiteX6" fmla="*/ 6845 w 154459"/>
              <a:gd name="connsiteY6" fmla="*/ 374885 h 382741"/>
              <a:gd name="connsiteX0" fmla="*/ 6845 w 159957"/>
              <a:gd name="connsiteY0" fmla="*/ 392533 h 400389"/>
              <a:gd name="connsiteX1" fmla="*/ 79997 w 159957"/>
              <a:gd name="connsiteY1" fmla="*/ 319381 h 400389"/>
              <a:gd name="connsiteX2" fmla="*/ 153149 w 159957"/>
              <a:gd name="connsiteY2" fmla="*/ 392533 h 400389"/>
              <a:gd name="connsiteX3" fmla="*/ 152104 w 159957"/>
              <a:gd name="connsiteY3" fmla="*/ 30587 h 400389"/>
              <a:gd name="connsiteX4" fmla="*/ 79997 w 159957"/>
              <a:gd name="connsiteY4" fmla="*/ 20391 h 400389"/>
              <a:gd name="connsiteX5" fmla="*/ 2084 w 159957"/>
              <a:gd name="connsiteY5" fmla="*/ 32967 h 400389"/>
              <a:gd name="connsiteX6" fmla="*/ 6845 w 159957"/>
              <a:gd name="connsiteY6" fmla="*/ 392533 h 400389"/>
              <a:gd name="connsiteX0" fmla="*/ 6845 w 156713"/>
              <a:gd name="connsiteY0" fmla="*/ 392533 h 400389"/>
              <a:gd name="connsiteX1" fmla="*/ 79997 w 156713"/>
              <a:gd name="connsiteY1" fmla="*/ 319381 h 400389"/>
              <a:gd name="connsiteX2" fmla="*/ 153149 w 156713"/>
              <a:gd name="connsiteY2" fmla="*/ 392533 h 400389"/>
              <a:gd name="connsiteX3" fmla="*/ 152104 w 156713"/>
              <a:gd name="connsiteY3" fmla="*/ 30587 h 400389"/>
              <a:gd name="connsiteX4" fmla="*/ 79997 w 156713"/>
              <a:gd name="connsiteY4" fmla="*/ 20391 h 400389"/>
              <a:gd name="connsiteX5" fmla="*/ 2084 w 156713"/>
              <a:gd name="connsiteY5" fmla="*/ 32967 h 400389"/>
              <a:gd name="connsiteX6" fmla="*/ 6845 w 156713"/>
              <a:gd name="connsiteY6" fmla="*/ 392533 h 400389"/>
              <a:gd name="connsiteX0" fmla="*/ 6845 w 156713"/>
              <a:gd name="connsiteY0" fmla="*/ 372153 h 380009"/>
              <a:gd name="connsiteX1" fmla="*/ 79997 w 156713"/>
              <a:gd name="connsiteY1" fmla="*/ 299001 h 380009"/>
              <a:gd name="connsiteX2" fmla="*/ 153149 w 156713"/>
              <a:gd name="connsiteY2" fmla="*/ 372153 h 380009"/>
              <a:gd name="connsiteX3" fmla="*/ 152104 w 156713"/>
              <a:gd name="connsiteY3" fmla="*/ 10207 h 380009"/>
              <a:gd name="connsiteX4" fmla="*/ 79997 w 156713"/>
              <a:gd name="connsiteY4" fmla="*/ 11 h 380009"/>
              <a:gd name="connsiteX5" fmla="*/ 2084 w 156713"/>
              <a:gd name="connsiteY5" fmla="*/ 12587 h 380009"/>
              <a:gd name="connsiteX6" fmla="*/ 6845 w 156713"/>
              <a:gd name="connsiteY6" fmla="*/ 372153 h 380009"/>
              <a:gd name="connsiteX0" fmla="*/ 6845 w 156713"/>
              <a:gd name="connsiteY0" fmla="*/ 372153 h 380009"/>
              <a:gd name="connsiteX1" fmla="*/ 79997 w 156713"/>
              <a:gd name="connsiteY1" fmla="*/ 299001 h 380009"/>
              <a:gd name="connsiteX2" fmla="*/ 153149 w 156713"/>
              <a:gd name="connsiteY2" fmla="*/ 372153 h 380009"/>
              <a:gd name="connsiteX3" fmla="*/ 152104 w 156713"/>
              <a:gd name="connsiteY3" fmla="*/ 10207 h 380009"/>
              <a:gd name="connsiteX4" fmla="*/ 79997 w 156713"/>
              <a:gd name="connsiteY4" fmla="*/ 11 h 380009"/>
              <a:gd name="connsiteX5" fmla="*/ 2084 w 156713"/>
              <a:gd name="connsiteY5" fmla="*/ 12587 h 380009"/>
              <a:gd name="connsiteX6" fmla="*/ 6845 w 156713"/>
              <a:gd name="connsiteY6" fmla="*/ 372153 h 380009"/>
              <a:gd name="connsiteX0" fmla="*/ 6845 w 156713"/>
              <a:gd name="connsiteY0" fmla="*/ 362713 h 370569"/>
              <a:gd name="connsiteX1" fmla="*/ 79997 w 156713"/>
              <a:gd name="connsiteY1" fmla="*/ 289561 h 370569"/>
              <a:gd name="connsiteX2" fmla="*/ 153149 w 156713"/>
              <a:gd name="connsiteY2" fmla="*/ 362713 h 370569"/>
              <a:gd name="connsiteX3" fmla="*/ 152104 w 156713"/>
              <a:gd name="connsiteY3" fmla="*/ 767 h 370569"/>
              <a:gd name="connsiteX4" fmla="*/ 77616 w 156713"/>
              <a:gd name="connsiteY4" fmla="*/ 96 h 370569"/>
              <a:gd name="connsiteX5" fmla="*/ 2084 w 156713"/>
              <a:gd name="connsiteY5" fmla="*/ 3147 h 370569"/>
              <a:gd name="connsiteX6" fmla="*/ 6845 w 156713"/>
              <a:gd name="connsiteY6" fmla="*/ 362713 h 370569"/>
              <a:gd name="connsiteX0" fmla="*/ 6845 w 156713"/>
              <a:gd name="connsiteY0" fmla="*/ 364769 h 372625"/>
              <a:gd name="connsiteX1" fmla="*/ 79997 w 156713"/>
              <a:gd name="connsiteY1" fmla="*/ 291617 h 372625"/>
              <a:gd name="connsiteX2" fmla="*/ 153149 w 156713"/>
              <a:gd name="connsiteY2" fmla="*/ 364769 h 372625"/>
              <a:gd name="connsiteX3" fmla="*/ 152104 w 156713"/>
              <a:gd name="connsiteY3" fmla="*/ 2823 h 372625"/>
              <a:gd name="connsiteX4" fmla="*/ 77616 w 156713"/>
              <a:gd name="connsiteY4" fmla="*/ 2152 h 372625"/>
              <a:gd name="connsiteX5" fmla="*/ 2084 w 156713"/>
              <a:gd name="connsiteY5" fmla="*/ 5203 h 372625"/>
              <a:gd name="connsiteX6" fmla="*/ 6845 w 156713"/>
              <a:gd name="connsiteY6" fmla="*/ 364769 h 372625"/>
              <a:gd name="connsiteX0" fmla="*/ 6845 w 156713"/>
              <a:gd name="connsiteY0" fmla="*/ 363258 h 371114"/>
              <a:gd name="connsiteX1" fmla="*/ 79997 w 156713"/>
              <a:gd name="connsiteY1" fmla="*/ 290106 h 371114"/>
              <a:gd name="connsiteX2" fmla="*/ 153149 w 156713"/>
              <a:gd name="connsiteY2" fmla="*/ 363258 h 371114"/>
              <a:gd name="connsiteX3" fmla="*/ 152104 w 156713"/>
              <a:gd name="connsiteY3" fmla="*/ 1312 h 371114"/>
              <a:gd name="connsiteX4" fmla="*/ 77616 w 156713"/>
              <a:gd name="connsiteY4" fmla="*/ 641 h 371114"/>
              <a:gd name="connsiteX5" fmla="*/ 2084 w 156713"/>
              <a:gd name="connsiteY5" fmla="*/ 3692 h 371114"/>
              <a:gd name="connsiteX6" fmla="*/ 6845 w 156713"/>
              <a:gd name="connsiteY6" fmla="*/ 363258 h 371114"/>
              <a:gd name="connsiteX0" fmla="*/ 6845 w 156713"/>
              <a:gd name="connsiteY0" fmla="*/ 363258 h 363258"/>
              <a:gd name="connsiteX1" fmla="*/ 79997 w 156713"/>
              <a:gd name="connsiteY1" fmla="*/ 290106 h 363258"/>
              <a:gd name="connsiteX2" fmla="*/ 153149 w 156713"/>
              <a:gd name="connsiteY2" fmla="*/ 363258 h 363258"/>
              <a:gd name="connsiteX3" fmla="*/ 152104 w 156713"/>
              <a:gd name="connsiteY3" fmla="*/ 1312 h 363258"/>
              <a:gd name="connsiteX4" fmla="*/ 77616 w 156713"/>
              <a:gd name="connsiteY4" fmla="*/ 641 h 363258"/>
              <a:gd name="connsiteX5" fmla="*/ 2084 w 156713"/>
              <a:gd name="connsiteY5" fmla="*/ 3692 h 363258"/>
              <a:gd name="connsiteX6" fmla="*/ 6845 w 156713"/>
              <a:gd name="connsiteY6" fmla="*/ 363258 h 363258"/>
              <a:gd name="connsiteX0" fmla="*/ 6845 w 153149"/>
              <a:gd name="connsiteY0" fmla="*/ 363258 h 363258"/>
              <a:gd name="connsiteX1" fmla="*/ 79997 w 153149"/>
              <a:gd name="connsiteY1" fmla="*/ 290106 h 363258"/>
              <a:gd name="connsiteX2" fmla="*/ 153149 w 153149"/>
              <a:gd name="connsiteY2" fmla="*/ 363258 h 363258"/>
              <a:gd name="connsiteX3" fmla="*/ 152104 w 153149"/>
              <a:gd name="connsiteY3" fmla="*/ 1312 h 363258"/>
              <a:gd name="connsiteX4" fmla="*/ 77616 w 153149"/>
              <a:gd name="connsiteY4" fmla="*/ 641 h 363258"/>
              <a:gd name="connsiteX5" fmla="*/ 2084 w 153149"/>
              <a:gd name="connsiteY5" fmla="*/ 3692 h 363258"/>
              <a:gd name="connsiteX6" fmla="*/ 6845 w 153149"/>
              <a:gd name="connsiteY6" fmla="*/ 363258 h 363258"/>
              <a:gd name="connsiteX0" fmla="*/ 6189 w 152493"/>
              <a:gd name="connsiteY0" fmla="*/ 363258 h 363258"/>
              <a:gd name="connsiteX1" fmla="*/ 79341 w 152493"/>
              <a:gd name="connsiteY1" fmla="*/ 290106 h 363258"/>
              <a:gd name="connsiteX2" fmla="*/ 152493 w 152493"/>
              <a:gd name="connsiteY2" fmla="*/ 363258 h 363258"/>
              <a:gd name="connsiteX3" fmla="*/ 151448 w 152493"/>
              <a:gd name="connsiteY3" fmla="*/ 1312 h 363258"/>
              <a:gd name="connsiteX4" fmla="*/ 76960 w 152493"/>
              <a:gd name="connsiteY4" fmla="*/ 641 h 363258"/>
              <a:gd name="connsiteX5" fmla="*/ 1428 w 152493"/>
              <a:gd name="connsiteY5" fmla="*/ 3692 h 363258"/>
              <a:gd name="connsiteX6" fmla="*/ 6189 w 152493"/>
              <a:gd name="connsiteY6" fmla="*/ 363258 h 363258"/>
              <a:gd name="connsiteX0" fmla="*/ 6189 w 152493"/>
              <a:gd name="connsiteY0" fmla="*/ 363258 h 363258"/>
              <a:gd name="connsiteX1" fmla="*/ 79341 w 152493"/>
              <a:gd name="connsiteY1" fmla="*/ 297250 h 363258"/>
              <a:gd name="connsiteX2" fmla="*/ 152493 w 152493"/>
              <a:gd name="connsiteY2" fmla="*/ 363258 h 363258"/>
              <a:gd name="connsiteX3" fmla="*/ 151448 w 152493"/>
              <a:gd name="connsiteY3" fmla="*/ 1312 h 363258"/>
              <a:gd name="connsiteX4" fmla="*/ 76960 w 152493"/>
              <a:gd name="connsiteY4" fmla="*/ 641 h 363258"/>
              <a:gd name="connsiteX5" fmla="*/ 1428 w 152493"/>
              <a:gd name="connsiteY5" fmla="*/ 3692 h 363258"/>
              <a:gd name="connsiteX6" fmla="*/ 6189 w 152493"/>
              <a:gd name="connsiteY6" fmla="*/ 363258 h 363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493" h="363258">
                <a:moveTo>
                  <a:pt x="6189" y="363258"/>
                </a:moveTo>
                <a:cubicBezTo>
                  <a:pt x="30003" y="315458"/>
                  <a:pt x="38940" y="297250"/>
                  <a:pt x="79341" y="297250"/>
                </a:cubicBezTo>
                <a:cubicBezTo>
                  <a:pt x="119742" y="297250"/>
                  <a:pt x="119044" y="312966"/>
                  <a:pt x="152493" y="363258"/>
                </a:cubicBezTo>
                <a:cubicBezTo>
                  <a:pt x="147842" y="-787"/>
                  <a:pt x="154115" y="363373"/>
                  <a:pt x="151448" y="1312"/>
                </a:cubicBezTo>
                <a:cubicBezTo>
                  <a:pt x="-1238" y="1202"/>
                  <a:pt x="147374" y="-1080"/>
                  <a:pt x="76960" y="641"/>
                </a:cubicBezTo>
                <a:cubicBezTo>
                  <a:pt x="2015" y="2473"/>
                  <a:pt x="142207" y="1200"/>
                  <a:pt x="1428" y="3692"/>
                </a:cubicBezTo>
                <a:cubicBezTo>
                  <a:pt x="-1239" y="363371"/>
                  <a:pt x="-446" y="11913"/>
                  <a:pt x="6189" y="363258"/>
                </a:cubicBezTo>
                <a:close/>
              </a:path>
            </a:pathLst>
          </a:custGeom>
          <a:solidFill>
            <a:schemeClr val="accent5"/>
          </a:solidFill>
          <a:ln w="12700">
            <a:solidFill>
              <a:schemeClr val="accent5">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wrap="none" lIns="0" rIns="0" bIns="0" rtlCol="0" anchor="t" anchorCtr="0"/>
          <a:lstStyle/>
          <a:p>
            <a:pPr algn="ctr"/>
            <a:r>
              <a:rPr lang="en-US" sz="1600" b="1" dirty="0" smtClean="0">
                <a:effectLst>
                  <a:outerShdw blurRad="38100" dist="38100" dir="2700000" algn="tl">
                    <a:srgbClr val="000000">
                      <a:alpha val="43137"/>
                    </a:srgbClr>
                  </a:outerShdw>
                </a:effectLst>
                <a:latin typeface="Arial" pitchFamily="34" charset="0"/>
                <a:cs typeface="Arial" pitchFamily="34" charset="0"/>
              </a:rPr>
              <a:t>T</a:t>
            </a:r>
            <a:endParaRPr lang="en-US" sz="1600" b="1" dirty="0">
              <a:effectLst>
                <a:outerShdw blurRad="38100" dist="38100" dir="2700000" algn="tl">
                  <a:srgbClr val="000000">
                    <a:alpha val="43137"/>
                  </a:srgbClr>
                </a:outerShdw>
              </a:effectLst>
              <a:latin typeface="Arial" pitchFamily="34" charset="0"/>
              <a:cs typeface="Arial" pitchFamily="34" charset="0"/>
            </a:endParaRPr>
          </a:p>
        </p:txBody>
      </p:sp>
      <p:sp>
        <p:nvSpPr>
          <p:cNvPr id="135" name="Oval 12"/>
          <p:cNvSpPr/>
          <p:nvPr/>
        </p:nvSpPr>
        <p:spPr>
          <a:xfrm>
            <a:off x="5814845" y="3297865"/>
            <a:ext cx="164592" cy="402336"/>
          </a:xfrm>
          <a:custGeom>
            <a:avLst/>
            <a:gdLst>
              <a:gd name="connsiteX0" fmla="*/ 0 w 146304"/>
              <a:gd name="connsiteY0" fmla="*/ 73152 h 146304"/>
              <a:gd name="connsiteX1" fmla="*/ 73152 w 146304"/>
              <a:gd name="connsiteY1" fmla="*/ 0 h 146304"/>
              <a:gd name="connsiteX2" fmla="*/ 146304 w 146304"/>
              <a:gd name="connsiteY2" fmla="*/ 73152 h 146304"/>
              <a:gd name="connsiteX3" fmla="*/ 73152 w 146304"/>
              <a:gd name="connsiteY3" fmla="*/ 146304 h 146304"/>
              <a:gd name="connsiteX4" fmla="*/ 0 w 146304"/>
              <a:gd name="connsiteY4" fmla="*/ 73152 h 146304"/>
              <a:gd name="connsiteX0" fmla="*/ 0 w 146304"/>
              <a:gd name="connsiteY0" fmla="*/ 372142 h 384027"/>
              <a:gd name="connsiteX1" fmla="*/ 73152 w 146304"/>
              <a:gd name="connsiteY1" fmla="*/ 298990 h 384027"/>
              <a:gd name="connsiteX2" fmla="*/ 146304 w 146304"/>
              <a:gd name="connsiteY2" fmla="*/ 372142 h 384027"/>
              <a:gd name="connsiteX3" fmla="*/ 73152 w 146304"/>
              <a:gd name="connsiteY3" fmla="*/ 0 h 384027"/>
              <a:gd name="connsiteX4" fmla="*/ 0 w 146304"/>
              <a:gd name="connsiteY4" fmla="*/ 372142 h 384027"/>
              <a:gd name="connsiteX0" fmla="*/ 0 w 146304"/>
              <a:gd name="connsiteY0" fmla="*/ 372142 h 384027"/>
              <a:gd name="connsiteX1" fmla="*/ 73152 w 146304"/>
              <a:gd name="connsiteY1" fmla="*/ 298990 h 384027"/>
              <a:gd name="connsiteX2" fmla="*/ 146304 w 146304"/>
              <a:gd name="connsiteY2" fmla="*/ 372142 h 384027"/>
              <a:gd name="connsiteX3" fmla="*/ 73152 w 146304"/>
              <a:gd name="connsiteY3" fmla="*/ 0 h 384027"/>
              <a:gd name="connsiteX4" fmla="*/ 0 w 146304"/>
              <a:gd name="connsiteY4" fmla="*/ 372142 h 384027"/>
              <a:gd name="connsiteX0" fmla="*/ 0 w 146304"/>
              <a:gd name="connsiteY0" fmla="*/ 372142 h 374926"/>
              <a:gd name="connsiteX1" fmla="*/ 73152 w 146304"/>
              <a:gd name="connsiteY1" fmla="*/ 298990 h 374926"/>
              <a:gd name="connsiteX2" fmla="*/ 146304 w 146304"/>
              <a:gd name="connsiteY2" fmla="*/ 372142 h 374926"/>
              <a:gd name="connsiteX3" fmla="*/ 73152 w 146304"/>
              <a:gd name="connsiteY3" fmla="*/ 0 h 374926"/>
              <a:gd name="connsiteX4" fmla="*/ 0 w 146304"/>
              <a:gd name="connsiteY4" fmla="*/ 372142 h 374926"/>
              <a:gd name="connsiteX0" fmla="*/ 114 w 146418"/>
              <a:gd name="connsiteY0" fmla="*/ 372142 h 374926"/>
              <a:gd name="connsiteX1" fmla="*/ 73266 w 146418"/>
              <a:gd name="connsiteY1" fmla="*/ 298990 h 374926"/>
              <a:gd name="connsiteX2" fmla="*/ 146418 w 146418"/>
              <a:gd name="connsiteY2" fmla="*/ 372142 h 374926"/>
              <a:gd name="connsiteX3" fmla="*/ 73266 w 146418"/>
              <a:gd name="connsiteY3" fmla="*/ 0 h 374926"/>
              <a:gd name="connsiteX4" fmla="*/ 114 w 146418"/>
              <a:gd name="connsiteY4" fmla="*/ 372142 h 374926"/>
              <a:gd name="connsiteX0" fmla="*/ 114 w 146418"/>
              <a:gd name="connsiteY0" fmla="*/ 372142 h 374926"/>
              <a:gd name="connsiteX1" fmla="*/ 73266 w 146418"/>
              <a:gd name="connsiteY1" fmla="*/ 298990 h 374926"/>
              <a:gd name="connsiteX2" fmla="*/ 146418 w 146418"/>
              <a:gd name="connsiteY2" fmla="*/ 372142 h 374926"/>
              <a:gd name="connsiteX3" fmla="*/ 73266 w 146418"/>
              <a:gd name="connsiteY3" fmla="*/ 0 h 374926"/>
              <a:gd name="connsiteX4" fmla="*/ 114 w 146418"/>
              <a:gd name="connsiteY4" fmla="*/ 372142 h 374926"/>
              <a:gd name="connsiteX0" fmla="*/ 114 w 146418"/>
              <a:gd name="connsiteY0" fmla="*/ 372142 h 372142"/>
              <a:gd name="connsiteX1" fmla="*/ 73266 w 146418"/>
              <a:gd name="connsiteY1" fmla="*/ 298990 h 372142"/>
              <a:gd name="connsiteX2" fmla="*/ 146418 w 146418"/>
              <a:gd name="connsiteY2" fmla="*/ 372142 h 372142"/>
              <a:gd name="connsiteX3" fmla="*/ 73266 w 146418"/>
              <a:gd name="connsiteY3" fmla="*/ 0 h 372142"/>
              <a:gd name="connsiteX4" fmla="*/ 114 w 146418"/>
              <a:gd name="connsiteY4" fmla="*/ 372142 h 372142"/>
              <a:gd name="connsiteX0" fmla="*/ 114 w 146418"/>
              <a:gd name="connsiteY0" fmla="*/ 372142 h 372142"/>
              <a:gd name="connsiteX1" fmla="*/ 73266 w 146418"/>
              <a:gd name="connsiteY1" fmla="*/ 298990 h 372142"/>
              <a:gd name="connsiteX2" fmla="*/ 146418 w 146418"/>
              <a:gd name="connsiteY2" fmla="*/ 372142 h 372142"/>
              <a:gd name="connsiteX3" fmla="*/ 73266 w 146418"/>
              <a:gd name="connsiteY3" fmla="*/ 0 h 372142"/>
              <a:gd name="connsiteX4" fmla="*/ 114 w 146418"/>
              <a:gd name="connsiteY4" fmla="*/ 372142 h 372142"/>
              <a:gd name="connsiteX0" fmla="*/ 114 w 146418"/>
              <a:gd name="connsiteY0" fmla="*/ 372142 h 372142"/>
              <a:gd name="connsiteX1" fmla="*/ 73266 w 146418"/>
              <a:gd name="connsiteY1" fmla="*/ 298990 h 372142"/>
              <a:gd name="connsiteX2" fmla="*/ 146418 w 146418"/>
              <a:gd name="connsiteY2" fmla="*/ 372142 h 372142"/>
              <a:gd name="connsiteX3" fmla="*/ 73266 w 146418"/>
              <a:gd name="connsiteY3" fmla="*/ 0 h 372142"/>
              <a:gd name="connsiteX4" fmla="*/ 114 w 146418"/>
              <a:gd name="connsiteY4" fmla="*/ 372142 h 372142"/>
              <a:gd name="connsiteX0" fmla="*/ 2653 w 148957"/>
              <a:gd name="connsiteY0" fmla="*/ 402501 h 402501"/>
              <a:gd name="connsiteX1" fmla="*/ 75805 w 148957"/>
              <a:gd name="connsiteY1" fmla="*/ 329349 h 402501"/>
              <a:gd name="connsiteX2" fmla="*/ 148957 w 148957"/>
              <a:gd name="connsiteY2" fmla="*/ 402501 h 402501"/>
              <a:gd name="connsiteX3" fmla="*/ 75805 w 148957"/>
              <a:gd name="connsiteY3" fmla="*/ 30359 h 402501"/>
              <a:gd name="connsiteX4" fmla="*/ 21704 w 148957"/>
              <a:gd name="connsiteY4" fmla="*/ 64366 h 402501"/>
              <a:gd name="connsiteX5" fmla="*/ 2653 w 148957"/>
              <a:gd name="connsiteY5" fmla="*/ 402501 h 402501"/>
              <a:gd name="connsiteX0" fmla="*/ 2653 w 148957"/>
              <a:gd name="connsiteY0" fmla="*/ 402501 h 402501"/>
              <a:gd name="connsiteX1" fmla="*/ 75805 w 148957"/>
              <a:gd name="connsiteY1" fmla="*/ 329349 h 402501"/>
              <a:gd name="connsiteX2" fmla="*/ 148957 w 148957"/>
              <a:gd name="connsiteY2" fmla="*/ 402501 h 402501"/>
              <a:gd name="connsiteX3" fmla="*/ 75805 w 148957"/>
              <a:gd name="connsiteY3" fmla="*/ 30359 h 402501"/>
              <a:gd name="connsiteX4" fmla="*/ 21704 w 148957"/>
              <a:gd name="connsiteY4" fmla="*/ 64366 h 402501"/>
              <a:gd name="connsiteX5" fmla="*/ 2653 w 148957"/>
              <a:gd name="connsiteY5" fmla="*/ 402501 h 402501"/>
              <a:gd name="connsiteX0" fmla="*/ 6773 w 153077"/>
              <a:gd name="connsiteY0" fmla="*/ 411992 h 411992"/>
              <a:gd name="connsiteX1" fmla="*/ 79925 w 153077"/>
              <a:gd name="connsiteY1" fmla="*/ 338840 h 411992"/>
              <a:gd name="connsiteX2" fmla="*/ 153077 w 153077"/>
              <a:gd name="connsiteY2" fmla="*/ 411992 h 411992"/>
              <a:gd name="connsiteX3" fmla="*/ 79925 w 153077"/>
              <a:gd name="connsiteY3" fmla="*/ 39850 h 411992"/>
              <a:gd name="connsiteX4" fmla="*/ 9155 w 153077"/>
              <a:gd name="connsiteY4" fmla="*/ 52426 h 411992"/>
              <a:gd name="connsiteX5" fmla="*/ 6773 w 153077"/>
              <a:gd name="connsiteY5" fmla="*/ 411992 h 411992"/>
              <a:gd name="connsiteX0" fmla="*/ 6773 w 153077"/>
              <a:gd name="connsiteY0" fmla="*/ 396326 h 396326"/>
              <a:gd name="connsiteX1" fmla="*/ 79925 w 153077"/>
              <a:gd name="connsiteY1" fmla="*/ 323174 h 396326"/>
              <a:gd name="connsiteX2" fmla="*/ 153077 w 153077"/>
              <a:gd name="connsiteY2" fmla="*/ 396326 h 396326"/>
              <a:gd name="connsiteX3" fmla="*/ 79925 w 153077"/>
              <a:gd name="connsiteY3" fmla="*/ 24184 h 396326"/>
              <a:gd name="connsiteX4" fmla="*/ 9155 w 153077"/>
              <a:gd name="connsiteY4" fmla="*/ 36760 h 396326"/>
              <a:gd name="connsiteX5" fmla="*/ 6773 w 153077"/>
              <a:gd name="connsiteY5" fmla="*/ 396326 h 396326"/>
              <a:gd name="connsiteX0" fmla="*/ 3985 w 150289"/>
              <a:gd name="connsiteY0" fmla="*/ 396326 h 396326"/>
              <a:gd name="connsiteX1" fmla="*/ 77137 w 150289"/>
              <a:gd name="connsiteY1" fmla="*/ 323174 h 396326"/>
              <a:gd name="connsiteX2" fmla="*/ 150289 w 150289"/>
              <a:gd name="connsiteY2" fmla="*/ 396326 h 396326"/>
              <a:gd name="connsiteX3" fmla="*/ 77137 w 150289"/>
              <a:gd name="connsiteY3" fmla="*/ 24184 h 396326"/>
              <a:gd name="connsiteX4" fmla="*/ 6367 w 150289"/>
              <a:gd name="connsiteY4" fmla="*/ 36760 h 396326"/>
              <a:gd name="connsiteX5" fmla="*/ 3985 w 150289"/>
              <a:gd name="connsiteY5" fmla="*/ 396326 h 396326"/>
              <a:gd name="connsiteX0" fmla="*/ 6845 w 153149"/>
              <a:gd name="connsiteY0" fmla="*/ 396326 h 396326"/>
              <a:gd name="connsiteX1" fmla="*/ 79997 w 153149"/>
              <a:gd name="connsiteY1" fmla="*/ 323174 h 396326"/>
              <a:gd name="connsiteX2" fmla="*/ 153149 w 153149"/>
              <a:gd name="connsiteY2" fmla="*/ 396326 h 396326"/>
              <a:gd name="connsiteX3" fmla="*/ 79997 w 153149"/>
              <a:gd name="connsiteY3" fmla="*/ 24184 h 396326"/>
              <a:gd name="connsiteX4" fmla="*/ 2084 w 153149"/>
              <a:gd name="connsiteY4" fmla="*/ 36760 h 396326"/>
              <a:gd name="connsiteX5" fmla="*/ 6845 w 153149"/>
              <a:gd name="connsiteY5" fmla="*/ 396326 h 396326"/>
              <a:gd name="connsiteX0" fmla="*/ 6845 w 154459"/>
              <a:gd name="connsiteY0" fmla="*/ 374885 h 382741"/>
              <a:gd name="connsiteX1" fmla="*/ 79997 w 154459"/>
              <a:gd name="connsiteY1" fmla="*/ 301733 h 382741"/>
              <a:gd name="connsiteX2" fmla="*/ 153149 w 154459"/>
              <a:gd name="connsiteY2" fmla="*/ 374885 h 382741"/>
              <a:gd name="connsiteX3" fmla="*/ 123529 w 154459"/>
              <a:gd name="connsiteY3" fmla="*/ 74851 h 382741"/>
              <a:gd name="connsiteX4" fmla="*/ 79997 w 154459"/>
              <a:gd name="connsiteY4" fmla="*/ 2743 h 382741"/>
              <a:gd name="connsiteX5" fmla="*/ 2084 w 154459"/>
              <a:gd name="connsiteY5" fmla="*/ 15319 h 382741"/>
              <a:gd name="connsiteX6" fmla="*/ 6845 w 154459"/>
              <a:gd name="connsiteY6" fmla="*/ 374885 h 382741"/>
              <a:gd name="connsiteX0" fmla="*/ 6845 w 159957"/>
              <a:gd name="connsiteY0" fmla="*/ 392533 h 400389"/>
              <a:gd name="connsiteX1" fmla="*/ 79997 w 159957"/>
              <a:gd name="connsiteY1" fmla="*/ 319381 h 400389"/>
              <a:gd name="connsiteX2" fmla="*/ 153149 w 159957"/>
              <a:gd name="connsiteY2" fmla="*/ 392533 h 400389"/>
              <a:gd name="connsiteX3" fmla="*/ 152104 w 159957"/>
              <a:gd name="connsiteY3" fmla="*/ 30587 h 400389"/>
              <a:gd name="connsiteX4" fmla="*/ 79997 w 159957"/>
              <a:gd name="connsiteY4" fmla="*/ 20391 h 400389"/>
              <a:gd name="connsiteX5" fmla="*/ 2084 w 159957"/>
              <a:gd name="connsiteY5" fmla="*/ 32967 h 400389"/>
              <a:gd name="connsiteX6" fmla="*/ 6845 w 159957"/>
              <a:gd name="connsiteY6" fmla="*/ 392533 h 400389"/>
              <a:gd name="connsiteX0" fmla="*/ 6845 w 156713"/>
              <a:gd name="connsiteY0" fmla="*/ 392533 h 400389"/>
              <a:gd name="connsiteX1" fmla="*/ 79997 w 156713"/>
              <a:gd name="connsiteY1" fmla="*/ 319381 h 400389"/>
              <a:gd name="connsiteX2" fmla="*/ 153149 w 156713"/>
              <a:gd name="connsiteY2" fmla="*/ 392533 h 400389"/>
              <a:gd name="connsiteX3" fmla="*/ 152104 w 156713"/>
              <a:gd name="connsiteY3" fmla="*/ 30587 h 400389"/>
              <a:gd name="connsiteX4" fmla="*/ 79997 w 156713"/>
              <a:gd name="connsiteY4" fmla="*/ 20391 h 400389"/>
              <a:gd name="connsiteX5" fmla="*/ 2084 w 156713"/>
              <a:gd name="connsiteY5" fmla="*/ 32967 h 400389"/>
              <a:gd name="connsiteX6" fmla="*/ 6845 w 156713"/>
              <a:gd name="connsiteY6" fmla="*/ 392533 h 400389"/>
              <a:gd name="connsiteX0" fmla="*/ 6845 w 156713"/>
              <a:gd name="connsiteY0" fmla="*/ 372153 h 380009"/>
              <a:gd name="connsiteX1" fmla="*/ 79997 w 156713"/>
              <a:gd name="connsiteY1" fmla="*/ 299001 h 380009"/>
              <a:gd name="connsiteX2" fmla="*/ 153149 w 156713"/>
              <a:gd name="connsiteY2" fmla="*/ 372153 h 380009"/>
              <a:gd name="connsiteX3" fmla="*/ 152104 w 156713"/>
              <a:gd name="connsiteY3" fmla="*/ 10207 h 380009"/>
              <a:gd name="connsiteX4" fmla="*/ 79997 w 156713"/>
              <a:gd name="connsiteY4" fmla="*/ 11 h 380009"/>
              <a:gd name="connsiteX5" fmla="*/ 2084 w 156713"/>
              <a:gd name="connsiteY5" fmla="*/ 12587 h 380009"/>
              <a:gd name="connsiteX6" fmla="*/ 6845 w 156713"/>
              <a:gd name="connsiteY6" fmla="*/ 372153 h 380009"/>
              <a:gd name="connsiteX0" fmla="*/ 6845 w 156713"/>
              <a:gd name="connsiteY0" fmla="*/ 372153 h 380009"/>
              <a:gd name="connsiteX1" fmla="*/ 79997 w 156713"/>
              <a:gd name="connsiteY1" fmla="*/ 299001 h 380009"/>
              <a:gd name="connsiteX2" fmla="*/ 153149 w 156713"/>
              <a:gd name="connsiteY2" fmla="*/ 372153 h 380009"/>
              <a:gd name="connsiteX3" fmla="*/ 152104 w 156713"/>
              <a:gd name="connsiteY3" fmla="*/ 10207 h 380009"/>
              <a:gd name="connsiteX4" fmla="*/ 79997 w 156713"/>
              <a:gd name="connsiteY4" fmla="*/ 11 h 380009"/>
              <a:gd name="connsiteX5" fmla="*/ 2084 w 156713"/>
              <a:gd name="connsiteY5" fmla="*/ 12587 h 380009"/>
              <a:gd name="connsiteX6" fmla="*/ 6845 w 156713"/>
              <a:gd name="connsiteY6" fmla="*/ 372153 h 380009"/>
              <a:gd name="connsiteX0" fmla="*/ 6845 w 156713"/>
              <a:gd name="connsiteY0" fmla="*/ 362713 h 370569"/>
              <a:gd name="connsiteX1" fmla="*/ 79997 w 156713"/>
              <a:gd name="connsiteY1" fmla="*/ 289561 h 370569"/>
              <a:gd name="connsiteX2" fmla="*/ 153149 w 156713"/>
              <a:gd name="connsiteY2" fmla="*/ 362713 h 370569"/>
              <a:gd name="connsiteX3" fmla="*/ 152104 w 156713"/>
              <a:gd name="connsiteY3" fmla="*/ 767 h 370569"/>
              <a:gd name="connsiteX4" fmla="*/ 77616 w 156713"/>
              <a:gd name="connsiteY4" fmla="*/ 96 h 370569"/>
              <a:gd name="connsiteX5" fmla="*/ 2084 w 156713"/>
              <a:gd name="connsiteY5" fmla="*/ 3147 h 370569"/>
              <a:gd name="connsiteX6" fmla="*/ 6845 w 156713"/>
              <a:gd name="connsiteY6" fmla="*/ 362713 h 370569"/>
              <a:gd name="connsiteX0" fmla="*/ 6845 w 156713"/>
              <a:gd name="connsiteY0" fmla="*/ 364769 h 372625"/>
              <a:gd name="connsiteX1" fmla="*/ 79997 w 156713"/>
              <a:gd name="connsiteY1" fmla="*/ 291617 h 372625"/>
              <a:gd name="connsiteX2" fmla="*/ 153149 w 156713"/>
              <a:gd name="connsiteY2" fmla="*/ 364769 h 372625"/>
              <a:gd name="connsiteX3" fmla="*/ 152104 w 156713"/>
              <a:gd name="connsiteY3" fmla="*/ 2823 h 372625"/>
              <a:gd name="connsiteX4" fmla="*/ 77616 w 156713"/>
              <a:gd name="connsiteY4" fmla="*/ 2152 h 372625"/>
              <a:gd name="connsiteX5" fmla="*/ 2084 w 156713"/>
              <a:gd name="connsiteY5" fmla="*/ 5203 h 372625"/>
              <a:gd name="connsiteX6" fmla="*/ 6845 w 156713"/>
              <a:gd name="connsiteY6" fmla="*/ 364769 h 372625"/>
              <a:gd name="connsiteX0" fmla="*/ 6845 w 156713"/>
              <a:gd name="connsiteY0" fmla="*/ 363258 h 371114"/>
              <a:gd name="connsiteX1" fmla="*/ 79997 w 156713"/>
              <a:gd name="connsiteY1" fmla="*/ 290106 h 371114"/>
              <a:gd name="connsiteX2" fmla="*/ 153149 w 156713"/>
              <a:gd name="connsiteY2" fmla="*/ 363258 h 371114"/>
              <a:gd name="connsiteX3" fmla="*/ 152104 w 156713"/>
              <a:gd name="connsiteY3" fmla="*/ 1312 h 371114"/>
              <a:gd name="connsiteX4" fmla="*/ 77616 w 156713"/>
              <a:gd name="connsiteY4" fmla="*/ 641 h 371114"/>
              <a:gd name="connsiteX5" fmla="*/ 2084 w 156713"/>
              <a:gd name="connsiteY5" fmla="*/ 3692 h 371114"/>
              <a:gd name="connsiteX6" fmla="*/ 6845 w 156713"/>
              <a:gd name="connsiteY6" fmla="*/ 363258 h 371114"/>
              <a:gd name="connsiteX0" fmla="*/ 6845 w 156713"/>
              <a:gd name="connsiteY0" fmla="*/ 363258 h 363258"/>
              <a:gd name="connsiteX1" fmla="*/ 79997 w 156713"/>
              <a:gd name="connsiteY1" fmla="*/ 290106 h 363258"/>
              <a:gd name="connsiteX2" fmla="*/ 153149 w 156713"/>
              <a:gd name="connsiteY2" fmla="*/ 363258 h 363258"/>
              <a:gd name="connsiteX3" fmla="*/ 152104 w 156713"/>
              <a:gd name="connsiteY3" fmla="*/ 1312 h 363258"/>
              <a:gd name="connsiteX4" fmla="*/ 77616 w 156713"/>
              <a:gd name="connsiteY4" fmla="*/ 641 h 363258"/>
              <a:gd name="connsiteX5" fmla="*/ 2084 w 156713"/>
              <a:gd name="connsiteY5" fmla="*/ 3692 h 363258"/>
              <a:gd name="connsiteX6" fmla="*/ 6845 w 156713"/>
              <a:gd name="connsiteY6" fmla="*/ 363258 h 363258"/>
              <a:gd name="connsiteX0" fmla="*/ 6845 w 153149"/>
              <a:gd name="connsiteY0" fmla="*/ 363258 h 363258"/>
              <a:gd name="connsiteX1" fmla="*/ 79997 w 153149"/>
              <a:gd name="connsiteY1" fmla="*/ 290106 h 363258"/>
              <a:gd name="connsiteX2" fmla="*/ 153149 w 153149"/>
              <a:gd name="connsiteY2" fmla="*/ 363258 h 363258"/>
              <a:gd name="connsiteX3" fmla="*/ 152104 w 153149"/>
              <a:gd name="connsiteY3" fmla="*/ 1312 h 363258"/>
              <a:gd name="connsiteX4" fmla="*/ 77616 w 153149"/>
              <a:gd name="connsiteY4" fmla="*/ 641 h 363258"/>
              <a:gd name="connsiteX5" fmla="*/ 2084 w 153149"/>
              <a:gd name="connsiteY5" fmla="*/ 3692 h 363258"/>
              <a:gd name="connsiteX6" fmla="*/ 6845 w 153149"/>
              <a:gd name="connsiteY6" fmla="*/ 363258 h 363258"/>
              <a:gd name="connsiteX0" fmla="*/ 6189 w 152493"/>
              <a:gd name="connsiteY0" fmla="*/ 363258 h 363258"/>
              <a:gd name="connsiteX1" fmla="*/ 79341 w 152493"/>
              <a:gd name="connsiteY1" fmla="*/ 290106 h 363258"/>
              <a:gd name="connsiteX2" fmla="*/ 152493 w 152493"/>
              <a:gd name="connsiteY2" fmla="*/ 363258 h 363258"/>
              <a:gd name="connsiteX3" fmla="*/ 151448 w 152493"/>
              <a:gd name="connsiteY3" fmla="*/ 1312 h 363258"/>
              <a:gd name="connsiteX4" fmla="*/ 76960 w 152493"/>
              <a:gd name="connsiteY4" fmla="*/ 641 h 363258"/>
              <a:gd name="connsiteX5" fmla="*/ 1428 w 152493"/>
              <a:gd name="connsiteY5" fmla="*/ 3692 h 363258"/>
              <a:gd name="connsiteX6" fmla="*/ 6189 w 152493"/>
              <a:gd name="connsiteY6" fmla="*/ 363258 h 363258"/>
              <a:gd name="connsiteX0" fmla="*/ 6189 w 152493"/>
              <a:gd name="connsiteY0" fmla="*/ 363258 h 363258"/>
              <a:gd name="connsiteX1" fmla="*/ 79341 w 152493"/>
              <a:gd name="connsiteY1" fmla="*/ 297250 h 363258"/>
              <a:gd name="connsiteX2" fmla="*/ 152493 w 152493"/>
              <a:gd name="connsiteY2" fmla="*/ 363258 h 363258"/>
              <a:gd name="connsiteX3" fmla="*/ 151448 w 152493"/>
              <a:gd name="connsiteY3" fmla="*/ 1312 h 363258"/>
              <a:gd name="connsiteX4" fmla="*/ 76960 w 152493"/>
              <a:gd name="connsiteY4" fmla="*/ 641 h 363258"/>
              <a:gd name="connsiteX5" fmla="*/ 1428 w 152493"/>
              <a:gd name="connsiteY5" fmla="*/ 3692 h 363258"/>
              <a:gd name="connsiteX6" fmla="*/ 6189 w 152493"/>
              <a:gd name="connsiteY6" fmla="*/ 363258 h 363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493" h="363258">
                <a:moveTo>
                  <a:pt x="6189" y="363258"/>
                </a:moveTo>
                <a:cubicBezTo>
                  <a:pt x="30003" y="315458"/>
                  <a:pt x="38940" y="297250"/>
                  <a:pt x="79341" y="297250"/>
                </a:cubicBezTo>
                <a:cubicBezTo>
                  <a:pt x="119742" y="297250"/>
                  <a:pt x="119044" y="312966"/>
                  <a:pt x="152493" y="363258"/>
                </a:cubicBezTo>
                <a:cubicBezTo>
                  <a:pt x="147842" y="-787"/>
                  <a:pt x="154115" y="363373"/>
                  <a:pt x="151448" y="1312"/>
                </a:cubicBezTo>
                <a:cubicBezTo>
                  <a:pt x="-1238" y="1202"/>
                  <a:pt x="147374" y="-1080"/>
                  <a:pt x="76960" y="641"/>
                </a:cubicBezTo>
                <a:cubicBezTo>
                  <a:pt x="2015" y="2473"/>
                  <a:pt x="142207" y="1200"/>
                  <a:pt x="1428" y="3692"/>
                </a:cubicBezTo>
                <a:cubicBezTo>
                  <a:pt x="-1239" y="363371"/>
                  <a:pt x="-446" y="11913"/>
                  <a:pt x="6189" y="363258"/>
                </a:cubicBezTo>
                <a:close/>
              </a:path>
            </a:pathLst>
          </a:custGeom>
          <a:solidFill>
            <a:schemeClr val="accent5"/>
          </a:solidFill>
          <a:ln w="12700">
            <a:solidFill>
              <a:schemeClr val="accent5">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wrap="none" lIns="0" rIns="0" bIns="0" rtlCol="0" anchor="t" anchorCtr="0"/>
          <a:lstStyle/>
          <a:p>
            <a:pPr algn="ctr"/>
            <a:r>
              <a:rPr lang="en-US" sz="1600" b="1" dirty="0" smtClean="0">
                <a:effectLst>
                  <a:outerShdw blurRad="38100" dist="38100" dir="2700000" algn="tl">
                    <a:srgbClr val="000000">
                      <a:alpha val="43137"/>
                    </a:srgbClr>
                  </a:outerShdw>
                </a:effectLst>
                <a:latin typeface="Arial" pitchFamily="34" charset="0"/>
                <a:cs typeface="Arial" pitchFamily="34" charset="0"/>
              </a:rPr>
              <a:t>T</a:t>
            </a:r>
            <a:endParaRPr lang="en-US" sz="1600" b="1" dirty="0">
              <a:effectLst>
                <a:outerShdw blurRad="38100" dist="38100" dir="2700000" algn="tl">
                  <a:srgbClr val="000000">
                    <a:alpha val="43137"/>
                  </a:srgbClr>
                </a:outerShdw>
              </a:effectLst>
              <a:latin typeface="Arial" pitchFamily="34" charset="0"/>
              <a:cs typeface="Arial" pitchFamily="34" charset="0"/>
            </a:endParaRPr>
          </a:p>
        </p:txBody>
      </p:sp>
      <p:sp>
        <p:nvSpPr>
          <p:cNvPr id="136" name="Freeform 135"/>
          <p:cNvSpPr/>
          <p:nvPr/>
        </p:nvSpPr>
        <p:spPr>
          <a:xfrm>
            <a:off x="736529" y="3302437"/>
            <a:ext cx="164592" cy="400050"/>
          </a:xfrm>
          <a:custGeom>
            <a:avLst/>
            <a:gdLst>
              <a:gd name="connsiteX0" fmla="*/ 0 w 145256"/>
              <a:gd name="connsiteY0" fmla="*/ 2381 h 400050"/>
              <a:gd name="connsiteX1" fmla="*/ 0 w 145256"/>
              <a:gd name="connsiteY1" fmla="*/ 330993 h 400050"/>
              <a:gd name="connsiteX2" fmla="*/ 69057 w 145256"/>
              <a:gd name="connsiteY2" fmla="*/ 400050 h 400050"/>
              <a:gd name="connsiteX3" fmla="*/ 145256 w 145256"/>
              <a:gd name="connsiteY3" fmla="*/ 323851 h 400050"/>
              <a:gd name="connsiteX4" fmla="*/ 145256 w 145256"/>
              <a:gd name="connsiteY4" fmla="*/ 0 h 400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256" h="400050">
                <a:moveTo>
                  <a:pt x="0" y="2381"/>
                </a:moveTo>
                <a:lnTo>
                  <a:pt x="0" y="330993"/>
                </a:lnTo>
                <a:lnTo>
                  <a:pt x="69057" y="400050"/>
                </a:lnTo>
                <a:lnTo>
                  <a:pt x="145256" y="323851"/>
                </a:lnTo>
                <a:lnTo>
                  <a:pt x="145256" y="0"/>
                </a:lnTo>
              </a:path>
            </a:pathLst>
          </a:custGeom>
          <a:solidFill>
            <a:schemeClr val="accent3"/>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wrap="none" lIns="0" tIns="45720" rIns="0" bIns="0" rtlCol="0" anchor="t"/>
          <a:lstStyle/>
          <a:p>
            <a:pPr algn="ctr"/>
            <a:r>
              <a:rPr lang="en-US" sz="1600" b="1" dirty="0" smtClean="0">
                <a:effectLst>
                  <a:outerShdw blurRad="38100" dist="38100" dir="2700000" algn="tl">
                    <a:srgbClr val="000000">
                      <a:alpha val="43137"/>
                    </a:srgbClr>
                  </a:outerShdw>
                </a:effectLst>
                <a:latin typeface="Arial" pitchFamily="34" charset="0"/>
                <a:cs typeface="Arial" pitchFamily="34" charset="0"/>
              </a:rPr>
              <a:t>G</a:t>
            </a:r>
            <a:endParaRPr lang="en-US" sz="1600" b="1" dirty="0">
              <a:effectLst>
                <a:outerShdw blurRad="38100" dist="38100" dir="2700000" algn="tl">
                  <a:srgbClr val="000000">
                    <a:alpha val="43137"/>
                  </a:srgbClr>
                </a:outerShdw>
              </a:effectLst>
              <a:latin typeface="Arial" pitchFamily="34" charset="0"/>
              <a:cs typeface="Arial" pitchFamily="34" charset="0"/>
            </a:endParaRPr>
          </a:p>
        </p:txBody>
      </p:sp>
      <p:sp>
        <p:nvSpPr>
          <p:cNvPr id="137" name="Freeform 136"/>
          <p:cNvSpPr/>
          <p:nvPr/>
        </p:nvSpPr>
        <p:spPr>
          <a:xfrm>
            <a:off x="924149" y="3302437"/>
            <a:ext cx="164592" cy="400050"/>
          </a:xfrm>
          <a:custGeom>
            <a:avLst/>
            <a:gdLst>
              <a:gd name="connsiteX0" fmla="*/ 0 w 145256"/>
              <a:gd name="connsiteY0" fmla="*/ 2381 h 400050"/>
              <a:gd name="connsiteX1" fmla="*/ 0 w 145256"/>
              <a:gd name="connsiteY1" fmla="*/ 330993 h 400050"/>
              <a:gd name="connsiteX2" fmla="*/ 69057 w 145256"/>
              <a:gd name="connsiteY2" fmla="*/ 400050 h 400050"/>
              <a:gd name="connsiteX3" fmla="*/ 145256 w 145256"/>
              <a:gd name="connsiteY3" fmla="*/ 323851 h 400050"/>
              <a:gd name="connsiteX4" fmla="*/ 145256 w 145256"/>
              <a:gd name="connsiteY4" fmla="*/ 0 h 400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256" h="400050">
                <a:moveTo>
                  <a:pt x="0" y="2381"/>
                </a:moveTo>
                <a:lnTo>
                  <a:pt x="0" y="330993"/>
                </a:lnTo>
                <a:lnTo>
                  <a:pt x="69057" y="400050"/>
                </a:lnTo>
                <a:lnTo>
                  <a:pt x="145256" y="323851"/>
                </a:lnTo>
                <a:lnTo>
                  <a:pt x="145256" y="0"/>
                </a:lnTo>
              </a:path>
            </a:pathLst>
          </a:custGeom>
          <a:solidFill>
            <a:schemeClr val="accent3"/>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wrap="none" lIns="0" tIns="45720" rIns="0" bIns="0" rtlCol="0" anchor="t"/>
          <a:lstStyle/>
          <a:p>
            <a:pPr algn="ctr"/>
            <a:r>
              <a:rPr lang="en-US" sz="1600" b="1" dirty="0" smtClean="0">
                <a:effectLst>
                  <a:outerShdw blurRad="38100" dist="38100" dir="2700000" algn="tl">
                    <a:srgbClr val="000000">
                      <a:alpha val="43137"/>
                    </a:srgbClr>
                  </a:outerShdw>
                </a:effectLst>
                <a:latin typeface="Arial" pitchFamily="34" charset="0"/>
                <a:cs typeface="Arial" pitchFamily="34" charset="0"/>
              </a:rPr>
              <a:t>G</a:t>
            </a:r>
            <a:endParaRPr lang="en-US" sz="1600" b="1" dirty="0">
              <a:effectLst>
                <a:outerShdw blurRad="38100" dist="38100" dir="2700000" algn="tl">
                  <a:srgbClr val="000000">
                    <a:alpha val="43137"/>
                  </a:srgbClr>
                </a:outerShdw>
              </a:effectLst>
              <a:latin typeface="Arial" pitchFamily="34" charset="0"/>
              <a:cs typeface="Arial" pitchFamily="34" charset="0"/>
            </a:endParaRPr>
          </a:p>
        </p:txBody>
      </p:sp>
      <p:sp>
        <p:nvSpPr>
          <p:cNvPr id="138" name="Freeform 137"/>
          <p:cNvSpPr/>
          <p:nvPr/>
        </p:nvSpPr>
        <p:spPr>
          <a:xfrm>
            <a:off x="1111769" y="3302437"/>
            <a:ext cx="164592" cy="400050"/>
          </a:xfrm>
          <a:custGeom>
            <a:avLst/>
            <a:gdLst>
              <a:gd name="connsiteX0" fmla="*/ 0 w 145256"/>
              <a:gd name="connsiteY0" fmla="*/ 2381 h 400050"/>
              <a:gd name="connsiteX1" fmla="*/ 0 w 145256"/>
              <a:gd name="connsiteY1" fmla="*/ 330993 h 400050"/>
              <a:gd name="connsiteX2" fmla="*/ 69057 w 145256"/>
              <a:gd name="connsiteY2" fmla="*/ 400050 h 400050"/>
              <a:gd name="connsiteX3" fmla="*/ 145256 w 145256"/>
              <a:gd name="connsiteY3" fmla="*/ 323851 h 400050"/>
              <a:gd name="connsiteX4" fmla="*/ 145256 w 145256"/>
              <a:gd name="connsiteY4" fmla="*/ 0 h 400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256" h="400050">
                <a:moveTo>
                  <a:pt x="0" y="2381"/>
                </a:moveTo>
                <a:lnTo>
                  <a:pt x="0" y="330993"/>
                </a:lnTo>
                <a:lnTo>
                  <a:pt x="69057" y="400050"/>
                </a:lnTo>
                <a:lnTo>
                  <a:pt x="145256" y="323851"/>
                </a:lnTo>
                <a:lnTo>
                  <a:pt x="145256" y="0"/>
                </a:lnTo>
              </a:path>
            </a:pathLst>
          </a:custGeom>
          <a:solidFill>
            <a:schemeClr val="accent3"/>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wrap="none" lIns="0" tIns="45720" rIns="0" bIns="0" rtlCol="0" anchor="t"/>
          <a:lstStyle/>
          <a:p>
            <a:pPr algn="ctr"/>
            <a:r>
              <a:rPr lang="en-US" sz="1600" b="1" dirty="0" smtClean="0">
                <a:effectLst>
                  <a:outerShdw blurRad="38100" dist="38100" dir="2700000" algn="tl">
                    <a:srgbClr val="000000">
                      <a:alpha val="43137"/>
                    </a:srgbClr>
                  </a:outerShdw>
                </a:effectLst>
                <a:latin typeface="Arial" pitchFamily="34" charset="0"/>
                <a:cs typeface="Arial" pitchFamily="34" charset="0"/>
              </a:rPr>
              <a:t>G</a:t>
            </a:r>
            <a:endParaRPr lang="en-US" sz="1600" b="1" dirty="0">
              <a:effectLst>
                <a:outerShdw blurRad="38100" dist="38100" dir="2700000" algn="tl">
                  <a:srgbClr val="000000">
                    <a:alpha val="43137"/>
                  </a:srgbClr>
                </a:outerShdw>
              </a:effectLst>
              <a:latin typeface="Arial" pitchFamily="34" charset="0"/>
              <a:cs typeface="Arial" pitchFamily="34" charset="0"/>
            </a:endParaRPr>
          </a:p>
        </p:txBody>
      </p:sp>
      <p:sp>
        <p:nvSpPr>
          <p:cNvPr id="139" name="Oval 11"/>
          <p:cNvSpPr/>
          <p:nvPr/>
        </p:nvSpPr>
        <p:spPr>
          <a:xfrm>
            <a:off x="547861" y="3300151"/>
            <a:ext cx="164592" cy="402336"/>
          </a:xfrm>
          <a:custGeom>
            <a:avLst/>
            <a:gdLst>
              <a:gd name="connsiteX0" fmla="*/ 0 w 154782"/>
              <a:gd name="connsiteY0" fmla="*/ 77391 h 154782"/>
              <a:gd name="connsiteX1" fmla="*/ 77391 w 154782"/>
              <a:gd name="connsiteY1" fmla="*/ 0 h 154782"/>
              <a:gd name="connsiteX2" fmla="*/ 154782 w 154782"/>
              <a:gd name="connsiteY2" fmla="*/ 77391 h 154782"/>
              <a:gd name="connsiteX3" fmla="*/ 77391 w 154782"/>
              <a:gd name="connsiteY3" fmla="*/ 154782 h 154782"/>
              <a:gd name="connsiteX4" fmla="*/ 0 w 154782"/>
              <a:gd name="connsiteY4" fmla="*/ 77391 h 154782"/>
              <a:gd name="connsiteX0" fmla="*/ 0 w 156707"/>
              <a:gd name="connsiteY0" fmla="*/ 79983 h 157374"/>
              <a:gd name="connsiteX1" fmla="*/ 77391 w 156707"/>
              <a:gd name="connsiteY1" fmla="*/ 2592 h 157374"/>
              <a:gd name="connsiteX2" fmla="*/ 128588 w 156707"/>
              <a:gd name="connsiteY2" fmla="*/ 24024 h 157374"/>
              <a:gd name="connsiteX3" fmla="*/ 154782 w 156707"/>
              <a:gd name="connsiteY3" fmla="*/ 79983 h 157374"/>
              <a:gd name="connsiteX4" fmla="*/ 77391 w 156707"/>
              <a:gd name="connsiteY4" fmla="*/ 157374 h 157374"/>
              <a:gd name="connsiteX5" fmla="*/ 0 w 156707"/>
              <a:gd name="connsiteY5" fmla="*/ 79983 h 157374"/>
              <a:gd name="connsiteX0" fmla="*/ 2236 w 158943"/>
              <a:gd name="connsiteY0" fmla="*/ 79983 h 157374"/>
              <a:gd name="connsiteX1" fmla="*/ 26049 w 158943"/>
              <a:gd name="connsiteY1" fmla="*/ 21642 h 157374"/>
              <a:gd name="connsiteX2" fmla="*/ 79627 w 158943"/>
              <a:gd name="connsiteY2" fmla="*/ 2592 h 157374"/>
              <a:gd name="connsiteX3" fmla="*/ 130824 w 158943"/>
              <a:gd name="connsiteY3" fmla="*/ 24024 h 157374"/>
              <a:gd name="connsiteX4" fmla="*/ 157018 w 158943"/>
              <a:gd name="connsiteY4" fmla="*/ 79983 h 157374"/>
              <a:gd name="connsiteX5" fmla="*/ 79627 w 158943"/>
              <a:gd name="connsiteY5" fmla="*/ 157374 h 157374"/>
              <a:gd name="connsiteX6" fmla="*/ 2236 w 158943"/>
              <a:gd name="connsiteY6" fmla="*/ 79983 h 157374"/>
              <a:gd name="connsiteX0" fmla="*/ 0 w 156707"/>
              <a:gd name="connsiteY0" fmla="*/ 235389 h 312780"/>
              <a:gd name="connsiteX1" fmla="*/ 0 w 156707"/>
              <a:gd name="connsiteY1" fmla="*/ 835 h 312780"/>
              <a:gd name="connsiteX2" fmla="*/ 77391 w 156707"/>
              <a:gd name="connsiteY2" fmla="*/ 157998 h 312780"/>
              <a:gd name="connsiteX3" fmla="*/ 128588 w 156707"/>
              <a:gd name="connsiteY3" fmla="*/ 179430 h 312780"/>
              <a:gd name="connsiteX4" fmla="*/ 154782 w 156707"/>
              <a:gd name="connsiteY4" fmla="*/ 235389 h 312780"/>
              <a:gd name="connsiteX5" fmla="*/ 77391 w 156707"/>
              <a:gd name="connsiteY5" fmla="*/ 312780 h 312780"/>
              <a:gd name="connsiteX6" fmla="*/ 0 w 156707"/>
              <a:gd name="connsiteY6" fmla="*/ 235389 h 312780"/>
              <a:gd name="connsiteX0" fmla="*/ 0 w 160554"/>
              <a:gd name="connsiteY0" fmla="*/ 235254 h 312645"/>
              <a:gd name="connsiteX1" fmla="*/ 0 w 160554"/>
              <a:gd name="connsiteY1" fmla="*/ 700 h 312645"/>
              <a:gd name="connsiteX2" fmla="*/ 77391 w 160554"/>
              <a:gd name="connsiteY2" fmla="*/ 157863 h 312645"/>
              <a:gd name="connsiteX3" fmla="*/ 150019 w 160554"/>
              <a:gd name="connsiteY3" fmla="*/ 3083 h 312645"/>
              <a:gd name="connsiteX4" fmla="*/ 154782 w 160554"/>
              <a:gd name="connsiteY4" fmla="*/ 235254 h 312645"/>
              <a:gd name="connsiteX5" fmla="*/ 77391 w 160554"/>
              <a:gd name="connsiteY5" fmla="*/ 312645 h 312645"/>
              <a:gd name="connsiteX6" fmla="*/ 0 w 160554"/>
              <a:gd name="connsiteY6" fmla="*/ 235254 h 312645"/>
              <a:gd name="connsiteX0" fmla="*/ 0 w 160554"/>
              <a:gd name="connsiteY0" fmla="*/ 240375 h 317766"/>
              <a:gd name="connsiteX1" fmla="*/ 0 w 160554"/>
              <a:gd name="connsiteY1" fmla="*/ 5821 h 317766"/>
              <a:gd name="connsiteX2" fmla="*/ 67866 w 160554"/>
              <a:gd name="connsiteY2" fmla="*/ 5821 h 317766"/>
              <a:gd name="connsiteX3" fmla="*/ 150019 w 160554"/>
              <a:gd name="connsiteY3" fmla="*/ 8204 h 317766"/>
              <a:gd name="connsiteX4" fmla="*/ 154782 w 160554"/>
              <a:gd name="connsiteY4" fmla="*/ 240375 h 317766"/>
              <a:gd name="connsiteX5" fmla="*/ 77391 w 160554"/>
              <a:gd name="connsiteY5" fmla="*/ 317766 h 317766"/>
              <a:gd name="connsiteX6" fmla="*/ 0 w 160554"/>
              <a:gd name="connsiteY6" fmla="*/ 240375 h 317766"/>
              <a:gd name="connsiteX0" fmla="*/ 6558 w 167112"/>
              <a:gd name="connsiteY0" fmla="*/ 240375 h 317766"/>
              <a:gd name="connsiteX1" fmla="*/ 6558 w 167112"/>
              <a:gd name="connsiteY1" fmla="*/ 5821 h 317766"/>
              <a:gd name="connsiteX2" fmla="*/ 74424 w 167112"/>
              <a:gd name="connsiteY2" fmla="*/ 5821 h 317766"/>
              <a:gd name="connsiteX3" fmla="*/ 156577 w 167112"/>
              <a:gd name="connsiteY3" fmla="*/ 8204 h 317766"/>
              <a:gd name="connsiteX4" fmla="*/ 161340 w 167112"/>
              <a:gd name="connsiteY4" fmla="*/ 240375 h 317766"/>
              <a:gd name="connsiteX5" fmla="*/ 83949 w 167112"/>
              <a:gd name="connsiteY5" fmla="*/ 317766 h 317766"/>
              <a:gd name="connsiteX6" fmla="*/ 6558 w 167112"/>
              <a:gd name="connsiteY6" fmla="*/ 240375 h 317766"/>
              <a:gd name="connsiteX0" fmla="*/ 6558 w 167112"/>
              <a:gd name="connsiteY0" fmla="*/ 240375 h 317766"/>
              <a:gd name="connsiteX1" fmla="*/ 6558 w 167112"/>
              <a:gd name="connsiteY1" fmla="*/ 5821 h 317766"/>
              <a:gd name="connsiteX2" fmla="*/ 74424 w 167112"/>
              <a:gd name="connsiteY2" fmla="*/ 5821 h 317766"/>
              <a:gd name="connsiteX3" fmla="*/ 156577 w 167112"/>
              <a:gd name="connsiteY3" fmla="*/ 8204 h 317766"/>
              <a:gd name="connsiteX4" fmla="*/ 161340 w 167112"/>
              <a:gd name="connsiteY4" fmla="*/ 240375 h 317766"/>
              <a:gd name="connsiteX5" fmla="*/ 83949 w 167112"/>
              <a:gd name="connsiteY5" fmla="*/ 317766 h 317766"/>
              <a:gd name="connsiteX6" fmla="*/ 6558 w 167112"/>
              <a:gd name="connsiteY6" fmla="*/ 240375 h 317766"/>
              <a:gd name="connsiteX0" fmla="*/ 6558 w 166140"/>
              <a:gd name="connsiteY0" fmla="*/ 240375 h 317766"/>
              <a:gd name="connsiteX1" fmla="*/ 6558 w 166140"/>
              <a:gd name="connsiteY1" fmla="*/ 5821 h 317766"/>
              <a:gd name="connsiteX2" fmla="*/ 74424 w 166140"/>
              <a:gd name="connsiteY2" fmla="*/ 5821 h 317766"/>
              <a:gd name="connsiteX3" fmla="*/ 156577 w 166140"/>
              <a:gd name="connsiteY3" fmla="*/ 8204 h 317766"/>
              <a:gd name="connsiteX4" fmla="*/ 161340 w 166140"/>
              <a:gd name="connsiteY4" fmla="*/ 240375 h 317766"/>
              <a:gd name="connsiteX5" fmla="*/ 83949 w 166140"/>
              <a:gd name="connsiteY5" fmla="*/ 317766 h 317766"/>
              <a:gd name="connsiteX6" fmla="*/ 6558 w 166140"/>
              <a:gd name="connsiteY6" fmla="*/ 240375 h 317766"/>
              <a:gd name="connsiteX0" fmla="*/ 6558 w 163554"/>
              <a:gd name="connsiteY0" fmla="*/ 240375 h 317766"/>
              <a:gd name="connsiteX1" fmla="*/ 6558 w 163554"/>
              <a:gd name="connsiteY1" fmla="*/ 5821 h 317766"/>
              <a:gd name="connsiteX2" fmla="*/ 74424 w 163554"/>
              <a:gd name="connsiteY2" fmla="*/ 5821 h 317766"/>
              <a:gd name="connsiteX3" fmla="*/ 156577 w 163554"/>
              <a:gd name="connsiteY3" fmla="*/ 8204 h 317766"/>
              <a:gd name="connsiteX4" fmla="*/ 161340 w 163554"/>
              <a:gd name="connsiteY4" fmla="*/ 240375 h 317766"/>
              <a:gd name="connsiteX5" fmla="*/ 83949 w 163554"/>
              <a:gd name="connsiteY5" fmla="*/ 317766 h 317766"/>
              <a:gd name="connsiteX6" fmla="*/ 6558 w 163554"/>
              <a:gd name="connsiteY6" fmla="*/ 240375 h 317766"/>
              <a:gd name="connsiteX0" fmla="*/ 6558 w 163554"/>
              <a:gd name="connsiteY0" fmla="*/ 240375 h 317766"/>
              <a:gd name="connsiteX1" fmla="*/ 6558 w 163554"/>
              <a:gd name="connsiteY1" fmla="*/ 5821 h 317766"/>
              <a:gd name="connsiteX2" fmla="*/ 74424 w 163554"/>
              <a:gd name="connsiteY2" fmla="*/ 5821 h 317766"/>
              <a:gd name="connsiteX3" fmla="*/ 156577 w 163554"/>
              <a:gd name="connsiteY3" fmla="*/ 8204 h 317766"/>
              <a:gd name="connsiteX4" fmla="*/ 161340 w 163554"/>
              <a:gd name="connsiteY4" fmla="*/ 240375 h 317766"/>
              <a:gd name="connsiteX5" fmla="*/ 83949 w 163554"/>
              <a:gd name="connsiteY5" fmla="*/ 317766 h 317766"/>
              <a:gd name="connsiteX6" fmla="*/ 6558 w 163554"/>
              <a:gd name="connsiteY6" fmla="*/ 240375 h 317766"/>
              <a:gd name="connsiteX0" fmla="*/ 6558 w 163554"/>
              <a:gd name="connsiteY0" fmla="*/ 240003 h 317394"/>
              <a:gd name="connsiteX1" fmla="*/ 6558 w 163554"/>
              <a:gd name="connsiteY1" fmla="*/ 5449 h 317394"/>
              <a:gd name="connsiteX2" fmla="*/ 74424 w 163554"/>
              <a:gd name="connsiteY2" fmla="*/ 5449 h 317394"/>
              <a:gd name="connsiteX3" fmla="*/ 156577 w 163554"/>
              <a:gd name="connsiteY3" fmla="*/ 7832 h 317394"/>
              <a:gd name="connsiteX4" fmla="*/ 161340 w 163554"/>
              <a:gd name="connsiteY4" fmla="*/ 240003 h 317394"/>
              <a:gd name="connsiteX5" fmla="*/ 83949 w 163554"/>
              <a:gd name="connsiteY5" fmla="*/ 317394 h 317394"/>
              <a:gd name="connsiteX6" fmla="*/ 6558 w 163554"/>
              <a:gd name="connsiteY6" fmla="*/ 240003 h 317394"/>
              <a:gd name="connsiteX0" fmla="*/ 6558 w 163554"/>
              <a:gd name="connsiteY0" fmla="*/ 240003 h 317394"/>
              <a:gd name="connsiteX1" fmla="*/ 6558 w 163554"/>
              <a:gd name="connsiteY1" fmla="*/ 5449 h 317394"/>
              <a:gd name="connsiteX2" fmla="*/ 74424 w 163554"/>
              <a:gd name="connsiteY2" fmla="*/ 5449 h 317394"/>
              <a:gd name="connsiteX3" fmla="*/ 156577 w 163554"/>
              <a:gd name="connsiteY3" fmla="*/ 7832 h 317394"/>
              <a:gd name="connsiteX4" fmla="*/ 161340 w 163554"/>
              <a:gd name="connsiteY4" fmla="*/ 240003 h 317394"/>
              <a:gd name="connsiteX5" fmla="*/ 83949 w 163554"/>
              <a:gd name="connsiteY5" fmla="*/ 317394 h 317394"/>
              <a:gd name="connsiteX6" fmla="*/ 6558 w 163554"/>
              <a:gd name="connsiteY6" fmla="*/ 240003 h 317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554" h="317394">
                <a:moveTo>
                  <a:pt x="6558" y="240003"/>
                </a:moveTo>
                <a:cubicBezTo>
                  <a:pt x="3185" y="185630"/>
                  <a:pt x="-6340" y="18347"/>
                  <a:pt x="6558" y="5449"/>
                </a:cubicBezTo>
                <a:cubicBezTo>
                  <a:pt x="19456" y="-7449"/>
                  <a:pt x="6590" y="6776"/>
                  <a:pt x="74424" y="5449"/>
                </a:cubicBezTo>
                <a:cubicBezTo>
                  <a:pt x="156677" y="3840"/>
                  <a:pt x="143679" y="-5066"/>
                  <a:pt x="156577" y="7832"/>
                </a:cubicBezTo>
                <a:cubicBezTo>
                  <a:pt x="169475" y="20730"/>
                  <a:pt x="160348" y="182059"/>
                  <a:pt x="161340" y="240003"/>
                </a:cubicBezTo>
                <a:cubicBezTo>
                  <a:pt x="162332" y="297947"/>
                  <a:pt x="126691" y="317394"/>
                  <a:pt x="83949" y="317394"/>
                </a:cubicBezTo>
                <a:cubicBezTo>
                  <a:pt x="41207" y="317394"/>
                  <a:pt x="9931" y="294376"/>
                  <a:pt x="6558" y="240003"/>
                </a:cubicBezTo>
                <a:close/>
              </a:path>
            </a:pathLst>
          </a:custGeom>
          <a:solidFill>
            <a:schemeClr val="accent2"/>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wrap="none" lIns="0" rIns="0" bIns="0" rtlCol="0" anchor="t" anchorCtr="0">
            <a:flatTx/>
          </a:bodyPr>
          <a:lstStyle/>
          <a:p>
            <a:pPr algn="ctr"/>
            <a:r>
              <a:rPr lang="en-US" sz="1600" b="1" dirty="0" smtClean="0">
                <a:effectLst>
                  <a:outerShdw blurRad="38100" dist="38100" dir="2700000" algn="tl">
                    <a:srgbClr val="000000">
                      <a:alpha val="43137"/>
                    </a:srgbClr>
                  </a:outerShdw>
                </a:effectLst>
                <a:latin typeface="Arial" pitchFamily="34" charset="0"/>
                <a:cs typeface="Arial" pitchFamily="34" charset="0"/>
              </a:rPr>
              <a:t>A</a:t>
            </a:r>
            <a:endParaRPr lang="en-US" b="1" dirty="0">
              <a:effectLst>
                <a:outerShdw blurRad="38100" dist="38100" dir="2700000" algn="tl">
                  <a:srgbClr val="000000">
                    <a:alpha val="43137"/>
                  </a:srgbClr>
                </a:outerShdw>
              </a:effectLst>
              <a:latin typeface="Arial" pitchFamily="34" charset="0"/>
              <a:cs typeface="Arial" pitchFamily="34" charset="0"/>
            </a:endParaRPr>
          </a:p>
        </p:txBody>
      </p:sp>
      <p:sp>
        <p:nvSpPr>
          <p:cNvPr id="140" name="Oval 12"/>
          <p:cNvSpPr/>
          <p:nvPr/>
        </p:nvSpPr>
        <p:spPr>
          <a:xfrm>
            <a:off x="359193" y="3300151"/>
            <a:ext cx="164592" cy="402336"/>
          </a:xfrm>
          <a:custGeom>
            <a:avLst/>
            <a:gdLst>
              <a:gd name="connsiteX0" fmla="*/ 0 w 146304"/>
              <a:gd name="connsiteY0" fmla="*/ 73152 h 146304"/>
              <a:gd name="connsiteX1" fmla="*/ 73152 w 146304"/>
              <a:gd name="connsiteY1" fmla="*/ 0 h 146304"/>
              <a:gd name="connsiteX2" fmla="*/ 146304 w 146304"/>
              <a:gd name="connsiteY2" fmla="*/ 73152 h 146304"/>
              <a:gd name="connsiteX3" fmla="*/ 73152 w 146304"/>
              <a:gd name="connsiteY3" fmla="*/ 146304 h 146304"/>
              <a:gd name="connsiteX4" fmla="*/ 0 w 146304"/>
              <a:gd name="connsiteY4" fmla="*/ 73152 h 146304"/>
              <a:gd name="connsiteX0" fmla="*/ 0 w 146304"/>
              <a:gd name="connsiteY0" fmla="*/ 372142 h 384027"/>
              <a:gd name="connsiteX1" fmla="*/ 73152 w 146304"/>
              <a:gd name="connsiteY1" fmla="*/ 298990 h 384027"/>
              <a:gd name="connsiteX2" fmla="*/ 146304 w 146304"/>
              <a:gd name="connsiteY2" fmla="*/ 372142 h 384027"/>
              <a:gd name="connsiteX3" fmla="*/ 73152 w 146304"/>
              <a:gd name="connsiteY3" fmla="*/ 0 h 384027"/>
              <a:gd name="connsiteX4" fmla="*/ 0 w 146304"/>
              <a:gd name="connsiteY4" fmla="*/ 372142 h 384027"/>
              <a:gd name="connsiteX0" fmla="*/ 0 w 146304"/>
              <a:gd name="connsiteY0" fmla="*/ 372142 h 384027"/>
              <a:gd name="connsiteX1" fmla="*/ 73152 w 146304"/>
              <a:gd name="connsiteY1" fmla="*/ 298990 h 384027"/>
              <a:gd name="connsiteX2" fmla="*/ 146304 w 146304"/>
              <a:gd name="connsiteY2" fmla="*/ 372142 h 384027"/>
              <a:gd name="connsiteX3" fmla="*/ 73152 w 146304"/>
              <a:gd name="connsiteY3" fmla="*/ 0 h 384027"/>
              <a:gd name="connsiteX4" fmla="*/ 0 w 146304"/>
              <a:gd name="connsiteY4" fmla="*/ 372142 h 384027"/>
              <a:gd name="connsiteX0" fmla="*/ 0 w 146304"/>
              <a:gd name="connsiteY0" fmla="*/ 372142 h 374926"/>
              <a:gd name="connsiteX1" fmla="*/ 73152 w 146304"/>
              <a:gd name="connsiteY1" fmla="*/ 298990 h 374926"/>
              <a:gd name="connsiteX2" fmla="*/ 146304 w 146304"/>
              <a:gd name="connsiteY2" fmla="*/ 372142 h 374926"/>
              <a:gd name="connsiteX3" fmla="*/ 73152 w 146304"/>
              <a:gd name="connsiteY3" fmla="*/ 0 h 374926"/>
              <a:gd name="connsiteX4" fmla="*/ 0 w 146304"/>
              <a:gd name="connsiteY4" fmla="*/ 372142 h 374926"/>
              <a:gd name="connsiteX0" fmla="*/ 114 w 146418"/>
              <a:gd name="connsiteY0" fmla="*/ 372142 h 374926"/>
              <a:gd name="connsiteX1" fmla="*/ 73266 w 146418"/>
              <a:gd name="connsiteY1" fmla="*/ 298990 h 374926"/>
              <a:gd name="connsiteX2" fmla="*/ 146418 w 146418"/>
              <a:gd name="connsiteY2" fmla="*/ 372142 h 374926"/>
              <a:gd name="connsiteX3" fmla="*/ 73266 w 146418"/>
              <a:gd name="connsiteY3" fmla="*/ 0 h 374926"/>
              <a:gd name="connsiteX4" fmla="*/ 114 w 146418"/>
              <a:gd name="connsiteY4" fmla="*/ 372142 h 374926"/>
              <a:gd name="connsiteX0" fmla="*/ 114 w 146418"/>
              <a:gd name="connsiteY0" fmla="*/ 372142 h 374926"/>
              <a:gd name="connsiteX1" fmla="*/ 73266 w 146418"/>
              <a:gd name="connsiteY1" fmla="*/ 298990 h 374926"/>
              <a:gd name="connsiteX2" fmla="*/ 146418 w 146418"/>
              <a:gd name="connsiteY2" fmla="*/ 372142 h 374926"/>
              <a:gd name="connsiteX3" fmla="*/ 73266 w 146418"/>
              <a:gd name="connsiteY3" fmla="*/ 0 h 374926"/>
              <a:gd name="connsiteX4" fmla="*/ 114 w 146418"/>
              <a:gd name="connsiteY4" fmla="*/ 372142 h 374926"/>
              <a:gd name="connsiteX0" fmla="*/ 114 w 146418"/>
              <a:gd name="connsiteY0" fmla="*/ 372142 h 372142"/>
              <a:gd name="connsiteX1" fmla="*/ 73266 w 146418"/>
              <a:gd name="connsiteY1" fmla="*/ 298990 h 372142"/>
              <a:gd name="connsiteX2" fmla="*/ 146418 w 146418"/>
              <a:gd name="connsiteY2" fmla="*/ 372142 h 372142"/>
              <a:gd name="connsiteX3" fmla="*/ 73266 w 146418"/>
              <a:gd name="connsiteY3" fmla="*/ 0 h 372142"/>
              <a:gd name="connsiteX4" fmla="*/ 114 w 146418"/>
              <a:gd name="connsiteY4" fmla="*/ 372142 h 372142"/>
              <a:gd name="connsiteX0" fmla="*/ 114 w 146418"/>
              <a:gd name="connsiteY0" fmla="*/ 372142 h 372142"/>
              <a:gd name="connsiteX1" fmla="*/ 73266 w 146418"/>
              <a:gd name="connsiteY1" fmla="*/ 298990 h 372142"/>
              <a:gd name="connsiteX2" fmla="*/ 146418 w 146418"/>
              <a:gd name="connsiteY2" fmla="*/ 372142 h 372142"/>
              <a:gd name="connsiteX3" fmla="*/ 73266 w 146418"/>
              <a:gd name="connsiteY3" fmla="*/ 0 h 372142"/>
              <a:gd name="connsiteX4" fmla="*/ 114 w 146418"/>
              <a:gd name="connsiteY4" fmla="*/ 372142 h 372142"/>
              <a:gd name="connsiteX0" fmla="*/ 114 w 146418"/>
              <a:gd name="connsiteY0" fmla="*/ 372142 h 372142"/>
              <a:gd name="connsiteX1" fmla="*/ 73266 w 146418"/>
              <a:gd name="connsiteY1" fmla="*/ 298990 h 372142"/>
              <a:gd name="connsiteX2" fmla="*/ 146418 w 146418"/>
              <a:gd name="connsiteY2" fmla="*/ 372142 h 372142"/>
              <a:gd name="connsiteX3" fmla="*/ 73266 w 146418"/>
              <a:gd name="connsiteY3" fmla="*/ 0 h 372142"/>
              <a:gd name="connsiteX4" fmla="*/ 114 w 146418"/>
              <a:gd name="connsiteY4" fmla="*/ 372142 h 372142"/>
              <a:gd name="connsiteX0" fmla="*/ 2653 w 148957"/>
              <a:gd name="connsiteY0" fmla="*/ 402501 h 402501"/>
              <a:gd name="connsiteX1" fmla="*/ 75805 w 148957"/>
              <a:gd name="connsiteY1" fmla="*/ 329349 h 402501"/>
              <a:gd name="connsiteX2" fmla="*/ 148957 w 148957"/>
              <a:gd name="connsiteY2" fmla="*/ 402501 h 402501"/>
              <a:gd name="connsiteX3" fmla="*/ 75805 w 148957"/>
              <a:gd name="connsiteY3" fmla="*/ 30359 h 402501"/>
              <a:gd name="connsiteX4" fmla="*/ 21704 w 148957"/>
              <a:gd name="connsiteY4" fmla="*/ 64366 h 402501"/>
              <a:gd name="connsiteX5" fmla="*/ 2653 w 148957"/>
              <a:gd name="connsiteY5" fmla="*/ 402501 h 402501"/>
              <a:gd name="connsiteX0" fmla="*/ 2653 w 148957"/>
              <a:gd name="connsiteY0" fmla="*/ 402501 h 402501"/>
              <a:gd name="connsiteX1" fmla="*/ 75805 w 148957"/>
              <a:gd name="connsiteY1" fmla="*/ 329349 h 402501"/>
              <a:gd name="connsiteX2" fmla="*/ 148957 w 148957"/>
              <a:gd name="connsiteY2" fmla="*/ 402501 h 402501"/>
              <a:gd name="connsiteX3" fmla="*/ 75805 w 148957"/>
              <a:gd name="connsiteY3" fmla="*/ 30359 h 402501"/>
              <a:gd name="connsiteX4" fmla="*/ 21704 w 148957"/>
              <a:gd name="connsiteY4" fmla="*/ 64366 h 402501"/>
              <a:gd name="connsiteX5" fmla="*/ 2653 w 148957"/>
              <a:gd name="connsiteY5" fmla="*/ 402501 h 402501"/>
              <a:gd name="connsiteX0" fmla="*/ 6773 w 153077"/>
              <a:gd name="connsiteY0" fmla="*/ 411992 h 411992"/>
              <a:gd name="connsiteX1" fmla="*/ 79925 w 153077"/>
              <a:gd name="connsiteY1" fmla="*/ 338840 h 411992"/>
              <a:gd name="connsiteX2" fmla="*/ 153077 w 153077"/>
              <a:gd name="connsiteY2" fmla="*/ 411992 h 411992"/>
              <a:gd name="connsiteX3" fmla="*/ 79925 w 153077"/>
              <a:gd name="connsiteY3" fmla="*/ 39850 h 411992"/>
              <a:gd name="connsiteX4" fmla="*/ 9155 w 153077"/>
              <a:gd name="connsiteY4" fmla="*/ 52426 h 411992"/>
              <a:gd name="connsiteX5" fmla="*/ 6773 w 153077"/>
              <a:gd name="connsiteY5" fmla="*/ 411992 h 411992"/>
              <a:gd name="connsiteX0" fmla="*/ 6773 w 153077"/>
              <a:gd name="connsiteY0" fmla="*/ 396326 h 396326"/>
              <a:gd name="connsiteX1" fmla="*/ 79925 w 153077"/>
              <a:gd name="connsiteY1" fmla="*/ 323174 h 396326"/>
              <a:gd name="connsiteX2" fmla="*/ 153077 w 153077"/>
              <a:gd name="connsiteY2" fmla="*/ 396326 h 396326"/>
              <a:gd name="connsiteX3" fmla="*/ 79925 w 153077"/>
              <a:gd name="connsiteY3" fmla="*/ 24184 h 396326"/>
              <a:gd name="connsiteX4" fmla="*/ 9155 w 153077"/>
              <a:gd name="connsiteY4" fmla="*/ 36760 h 396326"/>
              <a:gd name="connsiteX5" fmla="*/ 6773 w 153077"/>
              <a:gd name="connsiteY5" fmla="*/ 396326 h 396326"/>
              <a:gd name="connsiteX0" fmla="*/ 3985 w 150289"/>
              <a:gd name="connsiteY0" fmla="*/ 396326 h 396326"/>
              <a:gd name="connsiteX1" fmla="*/ 77137 w 150289"/>
              <a:gd name="connsiteY1" fmla="*/ 323174 h 396326"/>
              <a:gd name="connsiteX2" fmla="*/ 150289 w 150289"/>
              <a:gd name="connsiteY2" fmla="*/ 396326 h 396326"/>
              <a:gd name="connsiteX3" fmla="*/ 77137 w 150289"/>
              <a:gd name="connsiteY3" fmla="*/ 24184 h 396326"/>
              <a:gd name="connsiteX4" fmla="*/ 6367 w 150289"/>
              <a:gd name="connsiteY4" fmla="*/ 36760 h 396326"/>
              <a:gd name="connsiteX5" fmla="*/ 3985 w 150289"/>
              <a:gd name="connsiteY5" fmla="*/ 396326 h 396326"/>
              <a:gd name="connsiteX0" fmla="*/ 6845 w 153149"/>
              <a:gd name="connsiteY0" fmla="*/ 396326 h 396326"/>
              <a:gd name="connsiteX1" fmla="*/ 79997 w 153149"/>
              <a:gd name="connsiteY1" fmla="*/ 323174 h 396326"/>
              <a:gd name="connsiteX2" fmla="*/ 153149 w 153149"/>
              <a:gd name="connsiteY2" fmla="*/ 396326 h 396326"/>
              <a:gd name="connsiteX3" fmla="*/ 79997 w 153149"/>
              <a:gd name="connsiteY3" fmla="*/ 24184 h 396326"/>
              <a:gd name="connsiteX4" fmla="*/ 2084 w 153149"/>
              <a:gd name="connsiteY4" fmla="*/ 36760 h 396326"/>
              <a:gd name="connsiteX5" fmla="*/ 6845 w 153149"/>
              <a:gd name="connsiteY5" fmla="*/ 396326 h 396326"/>
              <a:gd name="connsiteX0" fmla="*/ 6845 w 154459"/>
              <a:gd name="connsiteY0" fmla="*/ 374885 h 382741"/>
              <a:gd name="connsiteX1" fmla="*/ 79997 w 154459"/>
              <a:gd name="connsiteY1" fmla="*/ 301733 h 382741"/>
              <a:gd name="connsiteX2" fmla="*/ 153149 w 154459"/>
              <a:gd name="connsiteY2" fmla="*/ 374885 h 382741"/>
              <a:gd name="connsiteX3" fmla="*/ 123529 w 154459"/>
              <a:gd name="connsiteY3" fmla="*/ 74851 h 382741"/>
              <a:gd name="connsiteX4" fmla="*/ 79997 w 154459"/>
              <a:gd name="connsiteY4" fmla="*/ 2743 h 382741"/>
              <a:gd name="connsiteX5" fmla="*/ 2084 w 154459"/>
              <a:gd name="connsiteY5" fmla="*/ 15319 h 382741"/>
              <a:gd name="connsiteX6" fmla="*/ 6845 w 154459"/>
              <a:gd name="connsiteY6" fmla="*/ 374885 h 382741"/>
              <a:gd name="connsiteX0" fmla="*/ 6845 w 159957"/>
              <a:gd name="connsiteY0" fmla="*/ 392533 h 400389"/>
              <a:gd name="connsiteX1" fmla="*/ 79997 w 159957"/>
              <a:gd name="connsiteY1" fmla="*/ 319381 h 400389"/>
              <a:gd name="connsiteX2" fmla="*/ 153149 w 159957"/>
              <a:gd name="connsiteY2" fmla="*/ 392533 h 400389"/>
              <a:gd name="connsiteX3" fmla="*/ 152104 w 159957"/>
              <a:gd name="connsiteY3" fmla="*/ 30587 h 400389"/>
              <a:gd name="connsiteX4" fmla="*/ 79997 w 159957"/>
              <a:gd name="connsiteY4" fmla="*/ 20391 h 400389"/>
              <a:gd name="connsiteX5" fmla="*/ 2084 w 159957"/>
              <a:gd name="connsiteY5" fmla="*/ 32967 h 400389"/>
              <a:gd name="connsiteX6" fmla="*/ 6845 w 159957"/>
              <a:gd name="connsiteY6" fmla="*/ 392533 h 400389"/>
              <a:gd name="connsiteX0" fmla="*/ 6845 w 156713"/>
              <a:gd name="connsiteY0" fmla="*/ 392533 h 400389"/>
              <a:gd name="connsiteX1" fmla="*/ 79997 w 156713"/>
              <a:gd name="connsiteY1" fmla="*/ 319381 h 400389"/>
              <a:gd name="connsiteX2" fmla="*/ 153149 w 156713"/>
              <a:gd name="connsiteY2" fmla="*/ 392533 h 400389"/>
              <a:gd name="connsiteX3" fmla="*/ 152104 w 156713"/>
              <a:gd name="connsiteY3" fmla="*/ 30587 h 400389"/>
              <a:gd name="connsiteX4" fmla="*/ 79997 w 156713"/>
              <a:gd name="connsiteY4" fmla="*/ 20391 h 400389"/>
              <a:gd name="connsiteX5" fmla="*/ 2084 w 156713"/>
              <a:gd name="connsiteY5" fmla="*/ 32967 h 400389"/>
              <a:gd name="connsiteX6" fmla="*/ 6845 w 156713"/>
              <a:gd name="connsiteY6" fmla="*/ 392533 h 400389"/>
              <a:gd name="connsiteX0" fmla="*/ 6845 w 156713"/>
              <a:gd name="connsiteY0" fmla="*/ 372153 h 380009"/>
              <a:gd name="connsiteX1" fmla="*/ 79997 w 156713"/>
              <a:gd name="connsiteY1" fmla="*/ 299001 h 380009"/>
              <a:gd name="connsiteX2" fmla="*/ 153149 w 156713"/>
              <a:gd name="connsiteY2" fmla="*/ 372153 h 380009"/>
              <a:gd name="connsiteX3" fmla="*/ 152104 w 156713"/>
              <a:gd name="connsiteY3" fmla="*/ 10207 h 380009"/>
              <a:gd name="connsiteX4" fmla="*/ 79997 w 156713"/>
              <a:gd name="connsiteY4" fmla="*/ 11 h 380009"/>
              <a:gd name="connsiteX5" fmla="*/ 2084 w 156713"/>
              <a:gd name="connsiteY5" fmla="*/ 12587 h 380009"/>
              <a:gd name="connsiteX6" fmla="*/ 6845 w 156713"/>
              <a:gd name="connsiteY6" fmla="*/ 372153 h 380009"/>
              <a:gd name="connsiteX0" fmla="*/ 6845 w 156713"/>
              <a:gd name="connsiteY0" fmla="*/ 372153 h 380009"/>
              <a:gd name="connsiteX1" fmla="*/ 79997 w 156713"/>
              <a:gd name="connsiteY1" fmla="*/ 299001 h 380009"/>
              <a:gd name="connsiteX2" fmla="*/ 153149 w 156713"/>
              <a:gd name="connsiteY2" fmla="*/ 372153 h 380009"/>
              <a:gd name="connsiteX3" fmla="*/ 152104 w 156713"/>
              <a:gd name="connsiteY3" fmla="*/ 10207 h 380009"/>
              <a:gd name="connsiteX4" fmla="*/ 79997 w 156713"/>
              <a:gd name="connsiteY4" fmla="*/ 11 h 380009"/>
              <a:gd name="connsiteX5" fmla="*/ 2084 w 156713"/>
              <a:gd name="connsiteY5" fmla="*/ 12587 h 380009"/>
              <a:gd name="connsiteX6" fmla="*/ 6845 w 156713"/>
              <a:gd name="connsiteY6" fmla="*/ 372153 h 380009"/>
              <a:gd name="connsiteX0" fmla="*/ 6845 w 156713"/>
              <a:gd name="connsiteY0" fmla="*/ 362713 h 370569"/>
              <a:gd name="connsiteX1" fmla="*/ 79997 w 156713"/>
              <a:gd name="connsiteY1" fmla="*/ 289561 h 370569"/>
              <a:gd name="connsiteX2" fmla="*/ 153149 w 156713"/>
              <a:gd name="connsiteY2" fmla="*/ 362713 h 370569"/>
              <a:gd name="connsiteX3" fmla="*/ 152104 w 156713"/>
              <a:gd name="connsiteY3" fmla="*/ 767 h 370569"/>
              <a:gd name="connsiteX4" fmla="*/ 77616 w 156713"/>
              <a:gd name="connsiteY4" fmla="*/ 96 h 370569"/>
              <a:gd name="connsiteX5" fmla="*/ 2084 w 156713"/>
              <a:gd name="connsiteY5" fmla="*/ 3147 h 370569"/>
              <a:gd name="connsiteX6" fmla="*/ 6845 w 156713"/>
              <a:gd name="connsiteY6" fmla="*/ 362713 h 370569"/>
              <a:gd name="connsiteX0" fmla="*/ 6845 w 156713"/>
              <a:gd name="connsiteY0" fmla="*/ 364769 h 372625"/>
              <a:gd name="connsiteX1" fmla="*/ 79997 w 156713"/>
              <a:gd name="connsiteY1" fmla="*/ 291617 h 372625"/>
              <a:gd name="connsiteX2" fmla="*/ 153149 w 156713"/>
              <a:gd name="connsiteY2" fmla="*/ 364769 h 372625"/>
              <a:gd name="connsiteX3" fmla="*/ 152104 w 156713"/>
              <a:gd name="connsiteY3" fmla="*/ 2823 h 372625"/>
              <a:gd name="connsiteX4" fmla="*/ 77616 w 156713"/>
              <a:gd name="connsiteY4" fmla="*/ 2152 h 372625"/>
              <a:gd name="connsiteX5" fmla="*/ 2084 w 156713"/>
              <a:gd name="connsiteY5" fmla="*/ 5203 h 372625"/>
              <a:gd name="connsiteX6" fmla="*/ 6845 w 156713"/>
              <a:gd name="connsiteY6" fmla="*/ 364769 h 372625"/>
              <a:gd name="connsiteX0" fmla="*/ 6845 w 156713"/>
              <a:gd name="connsiteY0" fmla="*/ 363258 h 371114"/>
              <a:gd name="connsiteX1" fmla="*/ 79997 w 156713"/>
              <a:gd name="connsiteY1" fmla="*/ 290106 h 371114"/>
              <a:gd name="connsiteX2" fmla="*/ 153149 w 156713"/>
              <a:gd name="connsiteY2" fmla="*/ 363258 h 371114"/>
              <a:gd name="connsiteX3" fmla="*/ 152104 w 156713"/>
              <a:gd name="connsiteY3" fmla="*/ 1312 h 371114"/>
              <a:gd name="connsiteX4" fmla="*/ 77616 w 156713"/>
              <a:gd name="connsiteY4" fmla="*/ 641 h 371114"/>
              <a:gd name="connsiteX5" fmla="*/ 2084 w 156713"/>
              <a:gd name="connsiteY5" fmla="*/ 3692 h 371114"/>
              <a:gd name="connsiteX6" fmla="*/ 6845 w 156713"/>
              <a:gd name="connsiteY6" fmla="*/ 363258 h 371114"/>
              <a:gd name="connsiteX0" fmla="*/ 6845 w 156713"/>
              <a:gd name="connsiteY0" fmla="*/ 363258 h 363258"/>
              <a:gd name="connsiteX1" fmla="*/ 79997 w 156713"/>
              <a:gd name="connsiteY1" fmla="*/ 290106 h 363258"/>
              <a:gd name="connsiteX2" fmla="*/ 153149 w 156713"/>
              <a:gd name="connsiteY2" fmla="*/ 363258 h 363258"/>
              <a:gd name="connsiteX3" fmla="*/ 152104 w 156713"/>
              <a:gd name="connsiteY3" fmla="*/ 1312 h 363258"/>
              <a:gd name="connsiteX4" fmla="*/ 77616 w 156713"/>
              <a:gd name="connsiteY4" fmla="*/ 641 h 363258"/>
              <a:gd name="connsiteX5" fmla="*/ 2084 w 156713"/>
              <a:gd name="connsiteY5" fmla="*/ 3692 h 363258"/>
              <a:gd name="connsiteX6" fmla="*/ 6845 w 156713"/>
              <a:gd name="connsiteY6" fmla="*/ 363258 h 363258"/>
              <a:gd name="connsiteX0" fmla="*/ 6845 w 153149"/>
              <a:gd name="connsiteY0" fmla="*/ 363258 h 363258"/>
              <a:gd name="connsiteX1" fmla="*/ 79997 w 153149"/>
              <a:gd name="connsiteY1" fmla="*/ 290106 h 363258"/>
              <a:gd name="connsiteX2" fmla="*/ 153149 w 153149"/>
              <a:gd name="connsiteY2" fmla="*/ 363258 h 363258"/>
              <a:gd name="connsiteX3" fmla="*/ 152104 w 153149"/>
              <a:gd name="connsiteY3" fmla="*/ 1312 h 363258"/>
              <a:gd name="connsiteX4" fmla="*/ 77616 w 153149"/>
              <a:gd name="connsiteY4" fmla="*/ 641 h 363258"/>
              <a:gd name="connsiteX5" fmla="*/ 2084 w 153149"/>
              <a:gd name="connsiteY5" fmla="*/ 3692 h 363258"/>
              <a:gd name="connsiteX6" fmla="*/ 6845 w 153149"/>
              <a:gd name="connsiteY6" fmla="*/ 363258 h 363258"/>
              <a:gd name="connsiteX0" fmla="*/ 6189 w 152493"/>
              <a:gd name="connsiteY0" fmla="*/ 363258 h 363258"/>
              <a:gd name="connsiteX1" fmla="*/ 79341 w 152493"/>
              <a:gd name="connsiteY1" fmla="*/ 290106 h 363258"/>
              <a:gd name="connsiteX2" fmla="*/ 152493 w 152493"/>
              <a:gd name="connsiteY2" fmla="*/ 363258 h 363258"/>
              <a:gd name="connsiteX3" fmla="*/ 151448 w 152493"/>
              <a:gd name="connsiteY3" fmla="*/ 1312 h 363258"/>
              <a:gd name="connsiteX4" fmla="*/ 76960 w 152493"/>
              <a:gd name="connsiteY4" fmla="*/ 641 h 363258"/>
              <a:gd name="connsiteX5" fmla="*/ 1428 w 152493"/>
              <a:gd name="connsiteY5" fmla="*/ 3692 h 363258"/>
              <a:gd name="connsiteX6" fmla="*/ 6189 w 152493"/>
              <a:gd name="connsiteY6" fmla="*/ 363258 h 363258"/>
              <a:gd name="connsiteX0" fmla="*/ 6189 w 152493"/>
              <a:gd name="connsiteY0" fmla="*/ 363258 h 363258"/>
              <a:gd name="connsiteX1" fmla="*/ 79341 w 152493"/>
              <a:gd name="connsiteY1" fmla="*/ 297250 h 363258"/>
              <a:gd name="connsiteX2" fmla="*/ 152493 w 152493"/>
              <a:gd name="connsiteY2" fmla="*/ 363258 h 363258"/>
              <a:gd name="connsiteX3" fmla="*/ 151448 w 152493"/>
              <a:gd name="connsiteY3" fmla="*/ 1312 h 363258"/>
              <a:gd name="connsiteX4" fmla="*/ 76960 w 152493"/>
              <a:gd name="connsiteY4" fmla="*/ 641 h 363258"/>
              <a:gd name="connsiteX5" fmla="*/ 1428 w 152493"/>
              <a:gd name="connsiteY5" fmla="*/ 3692 h 363258"/>
              <a:gd name="connsiteX6" fmla="*/ 6189 w 152493"/>
              <a:gd name="connsiteY6" fmla="*/ 363258 h 363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493" h="363258">
                <a:moveTo>
                  <a:pt x="6189" y="363258"/>
                </a:moveTo>
                <a:cubicBezTo>
                  <a:pt x="30003" y="315458"/>
                  <a:pt x="38940" y="297250"/>
                  <a:pt x="79341" y="297250"/>
                </a:cubicBezTo>
                <a:cubicBezTo>
                  <a:pt x="119742" y="297250"/>
                  <a:pt x="119044" y="312966"/>
                  <a:pt x="152493" y="363258"/>
                </a:cubicBezTo>
                <a:cubicBezTo>
                  <a:pt x="147842" y="-787"/>
                  <a:pt x="154115" y="363373"/>
                  <a:pt x="151448" y="1312"/>
                </a:cubicBezTo>
                <a:cubicBezTo>
                  <a:pt x="-1238" y="1202"/>
                  <a:pt x="147374" y="-1080"/>
                  <a:pt x="76960" y="641"/>
                </a:cubicBezTo>
                <a:cubicBezTo>
                  <a:pt x="2015" y="2473"/>
                  <a:pt x="142207" y="1200"/>
                  <a:pt x="1428" y="3692"/>
                </a:cubicBezTo>
                <a:cubicBezTo>
                  <a:pt x="-1239" y="363371"/>
                  <a:pt x="-446" y="11913"/>
                  <a:pt x="6189" y="363258"/>
                </a:cubicBezTo>
                <a:close/>
              </a:path>
            </a:pathLst>
          </a:custGeom>
          <a:solidFill>
            <a:schemeClr val="accent5"/>
          </a:solidFill>
          <a:ln w="12700">
            <a:solidFill>
              <a:schemeClr val="accent5">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wrap="none" lIns="0" rIns="0" bIns="0" rtlCol="0" anchor="t" anchorCtr="0"/>
          <a:lstStyle/>
          <a:p>
            <a:pPr algn="ctr"/>
            <a:r>
              <a:rPr lang="en-US" sz="1600" b="1" dirty="0" smtClean="0">
                <a:effectLst>
                  <a:outerShdw blurRad="38100" dist="38100" dir="2700000" algn="tl">
                    <a:srgbClr val="000000">
                      <a:alpha val="43137"/>
                    </a:srgbClr>
                  </a:outerShdw>
                </a:effectLst>
                <a:latin typeface="Arial" pitchFamily="34" charset="0"/>
                <a:cs typeface="Arial" pitchFamily="34" charset="0"/>
              </a:rPr>
              <a:t>T</a:t>
            </a:r>
            <a:endParaRPr lang="en-US" sz="1600" b="1" dirty="0">
              <a:effectLst>
                <a:outerShdw blurRad="38100" dist="38100" dir="2700000" algn="tl">
                  <a:srgbClr val="000000">
                    <a:alpha val="43137"/>
                  </a:srgbClr>
                </a:outerShdw>
              </a:effectLst>
              <a:latin typeface="Arial" pitchFamily="34" charset="0"/>
              <a:cs typeface="Arial" pitchFamily="34" charset="0"/>
            </a:endParaRPr>
          </a:p>
        </p:txBody>
      </p:sp>
      <p:sp>
        <p:nvSpPr>
          <p:cNvPr id="141" name="Oval 12"/>
          <p:cNvSpPr/>
          <p:nvPr/>
        </p:nvSpPr>
        <p:spPr>
          <a:xfrm>
            <a:off x="170525" y="3300151"/>
            <a:ext cx="164592" cy="402336"/>
          </a:xfrm>
          <a:custGeom>
            <a:avLst/>
            <a:gdLst>
              <a:gd name="connsiteX0" fmla="*/ 0 w 146304"/>
              <a:gd name="connsiteY0" fmla="*/ 73152 h 146304"/>
              <a:gd name="connsiteX1" fmla="*/ 73152 w 146304"/>
              <a:gd name="connsiteY1" fmla="*/ 0 h 146304"/>
              <a:gd name="connsiteX2" fmla="*/ 146304 w 146304"/>
              <a:gd name="connsiteY2" fmla="*/ 73152 h 146304"/>
              <a:gd name="connsiteX3" fmla="*/ 73152 w 146304"/>
              <a:gd name="connsiteY3" fmla="*/ 146304 h 146304"/>
              <a:gd name="connsiteX4" fmla="*/ 0 w 146304"/>
              <a:gd name="connsiteY4" fmla="*/ 73152 h 146304"/>
              <a:gd name="connsiteX0" fmla="*/ 0 w 146304"/>
              <a:gd name="connsiteY0" fmla="*/ 372142 h 384027"/>
              <a:gd name="connsiteX1" fmla="*/ 73152 w 146304"/>
              <a:gd name="connsiteY1" fmla="*/ 298990 h 384027"/>
              <a:gd name="connsiteX2" fmla="*/ 146304 w 146304"/>
              <a:gd name="connsiteY2" fmla="*/ 372142 h 384027"/>
              <a:gd name="connsiteX3" fmla="*/ 73152 w 146304"/>
              <a:gd name="connsiteY3" fmla="*/ 0 h 384027"/>
              <a:gd name="connsiteX4" fmla="*/ 0 w 146304"/>
              <a:gd name="connsiteY4" fmla="*/ 372142 h 384027"/>
              <a:gd name="connsiteX0" fmla="*/ 0 w 146304"/>
              <a:gd name="connsiteY0" fmla="*/ 372142 h 384027"/>
              <a:gd name="connsiteX1" fmla="*/ 73152 w 146304"/>
              <a:gd name="connsiteY1" fmla="*/ 298990 h 384027"/>
              <a:gd name="connsiteX2" fmla="*/ 146304 w 146304"/>
              <a:gd name="connsiteY2" fmla="*/ 372142 h 384027"/>
              <a:gd name="connsiteX3" fmla="*/ 73152 w 146304"/>
              <a:gd name="connsiteY3" fmla="*/ 0 h 384027"/>
              <a:gd name="connsiteX4" fmla="*/ 0 w 146304"/>
              <a:gd name="connsiteY4" fmla="*/ 372142 h 384027"/>
              <a:gd name="connsiteX0" fmla="*/ 0 w 146304"/>
              <a:gd name="connsiteY0" fmla="*/ 372142 h 374926"/>
              <a:gd name="connsiteX1" fmla="*/ 73152 w 146304"/>
              <a:gd name="connsiteY1" fmla="*/ 298990 h 374926"/>
              <a:gd name="connsiteX2" fmla="*/ 146304 w 146304"/>
              <a:gd name="connsiteY2" fmla="*/ 372142 h 374926"/>
              <a:gd name="connsiteX3" fmla="*/ 73152 w 146304"/>
              <a:gd name="connsiteY3" fmla="*/ 0 h 374926"/>
              <a:gd name="connsiteX4" fmla="*/ 0 w 146304"/>
              <a:gd name="connsiteY4" fmla="*/ 372142 h 374926"/>
              <a:gd name="connsiteX0" fmla="*/ 114 w 146418"/>
              <a:gd name="connsiteY0" fmla="*/ 372142 h 374926"/>
              <a:gd name="connsiteX1" fmla="*/ 73266 w 146418"/>
              <a:gd name="connsiteY1" fmla="*/ 298990 h 374926"/>
              <a:gd name="connsiteX2" fmla="*/ 146418 w 146418"/>
              <a:gd name="connsiteY2" fmla="*/ 372142 h 374926"/>
              <a:gd name="connsiteX3" fmla="*/ 73266 w 146418"/>
              <a:gd name="connsiteY3" fmla="*/ 0 h 374926"/>
              <a:gd name="connsiteX4" fmla="*/ 114 w 146418"/>
              <a:gd name="connsiteY4" fmla="*/ 372142 h 374926"/>
              <a:gd name="connsiteX0" fmla="*/ 114 w 146418"/>
              <a:gd name="connsiteY0" fmla="*/ 372142 h 374926"/>
              <a:gd name="connsiteX1" fmla="*/ 73266 w 146418"/>
              <a:gd name="connsiteY1" fmla="*/ 298990 h 374926"/>
              <a:gd name="connsiteX2" fmla="*/ 146418 w 146418"/>
              <a:gd name="connsiteY2" fmla="*/ 372142 h 374926"/>
              <a:gd name="connsiteX3" fmla="*/ 73266 w 146418"/>
              <a:gd name="connsiteY3" fmla="*/ 0 h 374926"/>
              <a:gd name="connsiteX4" fmla="*/ 114 w 146418"/>
              <a:gd name="connsiteY4" fmla="*/ 372142 h 374926"/>
              <a:gd name="connsiteX0" fmla="*/ 114 w 146418"/>
              <a:gd name="connsiteY0" fmla="*/ 372142 h 372142"/>
              <a:gd name="connsiteX1" fmla="*/ 73266 w 146418"/>
              <a:gd name="connsiteY1" fmla="*/ 298990 h 372142"/>
              <a:gd name="connsiteX2" fmla="*/ 146418 w 146418"/>
              <a:gd name="connsiteY2" fmla="*/ 372142 h 372142"/>
              <a:gd name="connsiteX3" fmla="*/ 73266 w 146418"/>
              <a:gd name="connsiteY3" fmla="*/ 0 h 372142"/>
              <a:gd name="connsiteX4" fmla="*/ 114 w 146418"/>
              <a:gd name="connsiteY4" fmla="*/ 372142 h 372142"/>
              <a:gd name="connsiteX0" fmla="*/ 114 w 146418"/>
              <a:gd name="connsiteY0" fmla="*/ 372142 h 372142"/>
              <a:gd name="connsiteX1" fmla="*/ 73266 w 146418"/>
              <a:gd name="connsiteY1" fmla="*/ 298990 h 372142"/>
              <a:gd name="connsiteX2" fmla="*/ 146418 w 146418"/>
              <a:gd name="connsiteY2" fmla="*/ 372142 h 372142"/>
              <a:gd name="connsiteX3" fmla="*/ 73266 w 146418"/>
              <a:gd name="connsiteY3" fmla="*/ 0 h 372142"/>
              <a:gd name="connsiteX4" fmla="*/ 114 w 146418"/>
              <a:gd name="connsiteY4" fmla="*/ 372142 h 372142"/>
              <a:gd name="connsiteX0" fmla="*/ 114 w 146418"/>
              <a:gd name="connsiteY0" fmla="*/ 372142 h 372142"/>
              <a:gd name="connsiteX1" fmla="*/ 73266 w 146418"/>
              <a:gd name="connsiteY1" fmla="*/ 298990 h 372142"/>
              <a:gd name="connsiteX2" fmla="*/ 146418 w 146418"/>
              <a:gd name="connsiteY2" fmla="*/ 372142 h 372142"/>
              <a:gd name="connsiteX3" fmla="*/ 73266 w 146418"/>
              <a:gd name="connsiteY3" fmla="*/ 0 h 372142"/>
              <a:gd name="connsiteX4" fmla="*/ 114 w 146418"/>
              <a:gd name="connsiteY4" fmla="*/ 372142 h 372142"/>
              <a:gd name="connsiteX0" fmla="*/ 2653 w 148957"/>
              <a:gd name="connsiteY0" fmla="*/ 402501 h 402501"/>
              <a:gd name="connsiteX1" fmla="*/ 75805 w 148957"/>
              <a:gd name="connsiteY1" fmla="*/ 329349 h 402501"/>
              <a:gd name="connsiteX2" fmla="*/ 148957 w 148957"/>
              <a:gd name="connsiteY2" fmla="*/ 402501 h 402501"/>
              <a:gd name="connsiteX3" fmla="*/ 75805 w 148957"/>
              <a:gd name="connsiteY3" fmla="*/ 30359 h 402501"/>
              <a:gd name="connsiteX4" fmla="*/ 21704 w 148957"/>
              <a:gd name="connsiteY4" fmla="*/ 64366 h 402501"/>
              <a:gd name="connsiteX5" fmla="*/ 2653 w 148957"/>
              <a:gd name="connsiteY5" fmla="*/ 402501 h 402501"/>
              <a:gd name="connsiteX0" fmla="*/ 2653 w 148957"/>
              <a:gd name="connsiteY0" fmla="*/ 402501 h 402501"/>
              <a:gd name="connsiteX1" fmla="*/ 75805 w 148957"/>
              <a:gd name="connsiteY1" fmla="*/ 329349 h 402501"/>
              <a:gd name="connsiteX2" fmla="*/ 148957 w 148957"/>
              <a:gd name="connsiteY2" fmla="*/ 402501 h 402501"/>
              <a:gd name="connsiteX3" fmla="*/ 75805 w 148957"/>
              <a:gd name="connsiteY3" fmla="*/ 30359 h 402501"/>
              <a:gd name="connsiteX4" fmla="*/ 21704 w 148957"/>
              <a:gd name="connsiteY4" fmla="*/ 64366 h 402501"/>
              <a:gd name="connsiteX5" fmla="*/ 2653 w 148957"/>
              <a:gd name="connsiteY5" fmla="*/ 402501 h 402501"/>
              <a:gd name="connsiteX0" fmla="*/ 6773 w 153077"/>
              <a:gd name="connsiteY0" fmla="*/ 411992 h 411992"/>
              <a:gd name="connsiteX1" fmla="*/ 79925 w 153077"/>
              <a:gd name="connsiteY1" fmla="*/ 338840 h 411992"/>
              <a:gd name="connsiteX2" fmla="*/ 153077 w 153077"/>
              <a:gd name="connsiteY2" fmla="*/ 411992 h 411992"/>
              <a:gd name="connsiteX3" fmla="*/ 79925 w 153077"/>
              <a:gd name="connsiteY3" fmla="*/ 39850 h 411992"/>
              <a:gd name="connsiteX4" fmla="*/ 9155 w 153077"/>
              <a:gd name="connsiteY4" fmla="*/ 52426 h 411992"/>
              <a:gd name="connsiteX5" fmla="*/ 6773 w 153077"/>
              <a:gd name="connsiteY5" fmla="*/ 411992 h 411992"/>
              <a:gd name="connsiteX0" fmla="*/ 6773 w 153077"/>
              <a:gd name="connsiteY0" fmla="*/ 396326 h 396326"/>
              <a:gd name="connsiteX1" fmla="*/ 79925 w 153077"/>
              <a:gd name="connsiteY1" fmla="*/ 323174 h 396326"/>
              <a:gd name="connsiteX2" fmla="*/ 153077 w 153077"/>
              <a:gd name="connsiteY2" fmla="*/ 396326 h 396326"/>
              <a:gd name="connsiteX3" fmla="*/ 79925 w 153077"/>
              <a:gd name="connsiteY3" fmla="*/ 24184 h 396326"/>
              <a:gd name="connsiteX4" fmla="*/ 9155 w 153077"/>
              <a:gd name="connsiteY4" fmla="*/ 36760 h 396326"/>
              <a:gd name="connsiteX5" fmla="*/ 6773 w 153077"/>
              <a:gd name="connsiteY5" fmla="*/ 396326 h 396326"/>
              <a:gd name="connsiteX0" fmla="*/ 3985 w 150289"/>
              <a:gd name="connsiteY0" fmla="*/ 396326 h 396326"/>
              <a:gd name="connsiteX1" fmla="*/ 77137 w 150289"/>
              <a:gd name="connsiteY1" fmla="*/ 323174 h 396326"/>
              <a:gd name="connsiteX2" fmla="*/ 150289 w 150289"/>
              <a:gd name="connsiteY2" fmla="*/ 396326 h 396326"/>
              <a:gd name="connsiteX3" fmla="*/ 77137 w 150289"/>
              <a:gd name="connsiteY3" fmla="*/ 24184 h 396326"/>
              <a:gd name="connsiteX4" fmla="*/ 6367 w 150289"/>
              <a:gd name="connsiteY4" fmla="*/ 36760 h 396326"/>
              <a:gd name="connsiteX5" fmla="*/ 3985 w 150289"/>
              <a:gd name="connsiteY5" fmla="*/ 396326 h 396326"/>
              <a:gd name="connsiteX0" fmla="*/ 6845 w 153149"/>
              <a:gd name="connsiteY0" fmla="*/ 396326 h 396326"/>
              <a:gd name="connsiteX1" fmla="*/ 79997 w 153149"/>
              <a:gd name="connsiteY1" fmla="*/ 323174 h 396326"/>
              <a:gd name="connsiteX2" fmla="*/ 153149 w 153149"/>
              <a:gd name="connsiteY2" fmla="*/ 396326 h 396326"/>
              <a:gd name="connsiteX3" fmla="*/ 79997 w 153149"/>
              <a:gd name="connsiteY3" fmla="*/ 24184 h 396326"/>
              <a:gd name="connsiteX4" fmla="*/ 2084 w 153149"/>
              <a:gd name="connsiteY4" fmla="*/ 36760 h 396326"/>
              <a:gd name="connsiteX5" fmla="*/ 6845 w 153149"/>
              <a:gd name="connsiteY5" fmla="*/ 396326 h 396326"/>
              <a:gd name="connsiteX0" fmla="*/ 6845 w 154459"/>
              <a:gd name="connsiteY0" fmla="*/ 374885 h 382741"/>
              <a:gd name="connsiteX1" fmla="*/ 79997 w 154459"/>
              <a:gd name="connsiteY1" fmla="*/ 301733 h 382741"/>
              <a:gd name="connsiteX2" fmla="*/ 153149 w 154459"/>
              <a:gd name="connsiteY2" fmla="*/ 374885 h 382741"/>
              <a:gd name="connsiteX3" fmla="*/ 123529 w 154459"/>
              <a:gd name="connsiteY3" fmla="*/ 74851 h 382741"/>
              <a:gd name="connsiteX4" fmla="*/ 79997 w 154459"/>
              <a:gd name="connsiteY4" fmla="*/ 2743 h 382741"/>
              <a:gd name="connsiteX5" fmla="*/ 2084 w 154459"/>
              <a:gd name="connsiteY5" fmla="*/ 15319 h 382741"/>
              <a:gd name="connsiteX6" fmla="*/ 6845 w 154459"/>
              <a:gd name="connsiteY6" fmla="*/ 374885 h 382741"/>
              <a:gd name="connsiteX0" fmla="*/ 6845 w 159957"/>
              <a:gd name="connsiteY0" fmla="*/ 392533 h 400389"/>
              <a:gd name="connsiteX1" fmla="*/ 79997 w 159957"/>
              <a:gd name="connsiteY1" fmla="*/ 319381 h 400389"/>
              <a:gd name="connsiteX2" fmla="*/ 153149 w 159957"/>
              <a:gd name="connsiteY2" fmla="*/ 392533 h 400389"/>
              <a:gd name="connsiteX3" fmla="*/ 152104 w 159957"/>
              <a:gd name="connsiteY3" fmla="*/ 30587 h 400389"/>
              <a:gd name="connsiteX4" fmla="*/ 79997 w 159957"/>
              <a:gd name="connsiteY4" fmla="*/ 20391 h 400389"/>
              <a:gd name="connsiteX5" fmla="*/ 2084 w 159957"/>
              <a:gd name="connsiteY5" fmla="*/ 32967 h 400389"/>
              <a:gd name="connsiteX6" fmla="*/ 6845 w 159957"/>
              <a:gd name="connsiteY6" fmla="*/ 392533 h 400389"/>
              <a:gd name="connsiteX0" fmla="*/ 6845 w 156713"/>
              <a:gd name="connsiteY0" fmla="*/ 392533 h 400389"/>
              <a:gd name="connsiteX1" fmla="*/ 79997 w 156713"/>
              <a:gd name="connsiteY1" fmla="*/ 319381 h 400389"/>
              <a:gd name="connsiteX2" fmla="*/ 153149 w 156713"/>
              <a:gd name="connsiteY2" fmla="*/ 392533 h 400389"/>
              <a:gd name="connsiteX3" fmla="*/ 152104 w 156713"/>
              <a:gd name="connsiteY3" fmla="*/ 30587 h 400389"/>
              <a:gd name="connsiteX4" fmla="*/ 79997 w 156713"/>
              <a:gd name="connsiteY4" fmla="*/ 20391 h 400389"/>
              <a:gd name="connsiteX5" fmla="*/ 2084 w 156713"/>
              <a:gd name="connsiteY5" fmla="*/ 32967 h 400389"/>
              <a:gd name="connsiteX6" fmla="*/ 6845 w 156713"/>
              <a:gd name="connsiteY6" fmla="*/ 392533 h 400389"/>
              <a:gd name="connsiteX0" fmla="*/ 6845 w 156713"/>
              <a:gd name="connsiteY0" fmla="*/ 372153 h 380009"/>
              <a:gd name="connsiteX1" fmla="*/ 79997 w 156713"/>
              <a:gd name="connsiteY1" fmla="*/ 299001 h 380009"/>
              <a:gd name="connsiteX2" fmla="*/ 153149 w 156713"/>
              <a:gd name="connsiteY2" fmla="*/ 372153 h 380009"/>
              <a:gd name="connsiteX3" fmla="*/ 152104 w 156713"/>
              <a:gd name="connsiteY3" fmla="*/ 10207 h 380009"/>
              <a:gd name="connsiteX4" fmla="*/ 79997 w 156713"/>
              <a:gd name="connsiteY4" fmla="*/ 11 h 380009"/>
              <a:gd name="connsiteX5" fmla="*/ 2084 w 156713"/>
              <a:gd name="connsiteY5" fmla="*/ 12587 h 380009"/>
              <a:gd name="connsiteX6" fmla="*/ 6845 w 156713"/>
              <a:gd name="connsiteY6" fmla="*/ 372153 h 380009"/>
              <a:gd name="connsiteX0" fmla="*/ 6845 w 156713"/>
              <a:gd name="connsiteY0" fmla="*/ 372153 h 380009"/>
              <a:gd name="connsiteX1" fmla="*/ 79997 w 156713"/>
              <a:gd name="connsiteY1" fmla="*/ 299001 h 380009"/>
              <a:gd name="connsiteX2" fmla="*/ 153149 w 156713"/>
              <a:gd name="connsiteY2" fmla="*/ 372153 h 380009"/>
              <a:gd name="connsiteX3" fmla="*/ 152104 w 156713"/>
              <a:gd name="connsiteY3" fmla="*/ 10207 h 380009"/>
              <a:gd name="connsiteX4" fmla="*/ 79997 w 156713"/>
              <a:gd name="connsiteY4" fmla="*/ 11 h 380009"/>
              <a:gd name="connsiteX5" fmla="*/ 2084 w 156713"/>
              <a:gd name="connsiteY5" fmla="*/ 12587 h 380009"/>
              <a:gd name="connsiteX6" fmla="*/ 6845 w 156713"/>
              <a:gd name="connsiteY6" fmla="*/ 372153 h 380009"/>
              <a:gd name="connsiteX0" fmla="*/ 6845 w 156713"/>
              <a:gd name="connsiteY0" fmla="*/ 362713 h 370569"/>
              <a:gd name="connsiteX1" fmla="*/ 79997 w 156713"/>
              <a:gd name="connsiteY1" fmla="*/ 289561 h 370569"/>
              <a:gd name="connsiteX2" fmla="*/ 153149 w 156713"/>
              <a:gd name="connsiteY2" fmla="*/ 362713 h 370569"/>
              <a:gd name="connsiteX3" fmla="*/ 152104 w 156713"/>
              <a:gd name="connsiteY3" fmla="*/ 767 h 370569"/>
              <a:gd name="connsiteX4" fmla="*/ 77616 w 156713"/>
              <a:gd name="connsiteY4" fmla="*/ 96 h 370569"/>
              <a:gd name="connsiteX5" fmla="*/ 2084 w 156713"/>
              <a:gd name="connsiteY5" fmla="*/ 3147 h 370569"/>
              <a:gd name="connsiteX6" fmla="*/ 6845 w 156713"/>
              <a:gd name="connsiteY6" fmla="*/ 362713 h 370569"/>
              <a:gd name="connsiteX0" fmla="*/ 6845 w 156713"/>
              <a:gd name="connsiteY0" fmla="*/ 364769 h 372625"/>
              <a:gd name="connsiteX1" fmla="*/ 79997 w 156713"/>
              <a:gd name="connsiteY1" fmla="*/ 291617 h 372625"/>
              <a:gd name="connsiteX2" fmla="*/ 153149 w 156713"/>
              <a:gd name="connsiteY2" fmla="*/ 364769 h 372625"/>
              <a:gd name="connsiteX3" fmla="*/ 152104 w 156713"/>
              <a:gd name="connsiteY3" fmla="*/ 2823 h 372625"/>
              <a:gd name="connsiteX4" fmla="*/ 77616 w 156713"/>
              <a:gd name="connsiteY4" fmla="*/ 2152 h 372625"/>
              <a:gd name="connsiteX5" fmla="*/ 2084 w 156713"/>
              <a:gd name="connsiteY5" fmla="*/ 5203 h 372625"/>
              <a:gd name="connsiteX6" fmla="*/ 6845 w 156713"/>
              <a:gd name="connsiteY6" fmla="*/ 364769 h 372625"/>
              <a:gd name="connsiteX0" fmla="*/ 6845 w 156713"/>
              <a:gd name="connsiteY0" fmla="*/ 363258 h 371114"/>
              <a:gd name="connsiteX1" fmla="*/ 79997 w 156713"/>
              <a:gd name="connsiteY1" fmla="*/ 290106 h 371114"/>
              <a:gd name="connsiteX2" fmla="*/ 153149 w 156713"/>
              <a:gd name="connsiteY2" fmla="*/ 363258 h 371114"/>
              <a:gd name="connsiteX3" fmla="*/ 152104 w 156713"/>
              <a:gd name="connsiteY3" fmla="*/ 1312 h 371114"/>
              <a:gd name="connsiteX4" fmla="*/ 77616 w 156713"/>
              <a:gd name="connsiteY4" fmla="*/ 641 h 371114"/>
              <a:gd name="connsiteX5" fmla="*/ 2084 w 156713"/>
              <a:gd name="connsiteY5" fmla="*/ 3692 h 371114"/>
              <a:gd name="connsiteX6" fmla="*/ 6845 w 156713"/>
              <a:gd name="connsiteY6" fmla="*/ 363258 h 371114"/>
              <a:gd name="connsiteX0" fmla="*/ 6845 w 156713"/>
              <a:gd name="connsiteY0" fmla="*/ 363258 h 363258"/>
              <a:gd name="connsiteX1" fmla="*/ 79997 w 156713"/>
              <a:gd name="connsiteY1" fmla="*/ 290106 h 363258"/>
              <a:gd name="connsiteX2" fmla="*/ 153149 w 156713"/>
              <a:gd name="connsiteY2" fmla="*/ 363258 h 363258"/>
              <a:gd name="connsiteX3" fmla="*/ 152104 w 156713"/>
              <a:gd name="connsiteY3" fmla="*/ 1312 h 363258"/>
              <a:gd name="connsiteX4" fmla="*/ 77616 w 156713"/>
              <a:gd name="connsiteY4" fmla="*/ 641 h 363258"/>
              <a:gd name="connsiteX5" fmla="*/ 2084 w 156713"/>
              <a:gd name="connsiteY5" fmla="*/ 3692 h 363258"/>
              <a:gd name="connsiteX6" fmla="*/ 6845 w 156713"/>
              <a:gd name="connsiteY6" fmla="*/ 363258 h 363258"/>
              <a:gd name="connsiteX0" fmla="*/ 6845 w 153149"/>
              <a:gd name="connsiteY0" fmla="*/ 363258 h 363258"/>
              <a:gd name="connsiteX1" fmla="*/ 79997 w 153149"/>
              <a:gd name="connsiteY1" fmla="*/ 290106 h 363258"/>
              <a:gd name="connsiteX2" fmla="*/ 153149 w 153149"/>
              <a:gd name="connsiteY2" fmla="*/ 363258 h 363258"/>
              <a:gd name="connsiteX3" fmla="*/ 152104 w 153149"/>
              <a:gd name="connsiteY3" fmla="*/ 1312 h 363258"/>
              <a:gd name="connsiteX4" fmla="*/ 77616 w 153149"/>
              <a:gd name="connsiteY4" fmla="*/ 641 h 363258"/>
              <a:gd name="connsiteX5" fmla="*/ 2084 w 153149"/>
              <a:gd name="connsiteY5" fmla="*/ 3692 h 363258"/>
              <a:gd name="connsiteX6" fmla="*/ 6845 w 153149"/>
              <a:gd name="connsiteY6" fmla="*/ 363258 h 363258"/>
              <a:gd name="connsiteX0" fmla="*/ 6189 w 152493"/>
              <a:gd name="connsiteY0" fmla="*/ 363258 h 363258"/>
              <a:gd name="connsiteX1" fmla="*/ 79341 w 152493"/>
              <a:gd name="connsiteY1" fmla="*/ 290106 h 363258"/>
              <a:gd name="connsiteX2" fmla="*/ 152493 w 152493"/>
              <a:gd name="connsiteY2" fmla="*/ 363258 h 363258"/>
              <a:gd name="connsiteX3" fmla="*/ 151448 w 152493"/>
              <a:gd name="connsiteY3" fmla="*/ 1312 h 363258"/>
              <a:gd name="connsiteX4" fmla="*/ 76960 w 152493"/>
              <a:gd name="connsiteY4" fmla="*/ 641 h 363258"/>
              <a:gd name="connsiteX5" fmla="*/ 1428 w 152493"/>
              <a:gd name="connsiteY5" fmla="*/ 3692 h 363258"/>
              <a:gd name="connsiteX6" fmla="*/ 6189 w 152493"/>
              <a:gd name="connsiteY6" fmla="*/ 363258 h 363258"/>
              <a:gd name="connsiteX0" fmla="*/ 6189 w 152493"/>
              <a:gd name="connsiteY0" fmla="*/ 363258 h 363258"/>
              <a:gd name="connsiteX1" fmla="*/ 79341 w 152493"/>
              <a:gd name="connsiteY1" fmla="*/ 297250 h 363258"/>
              <a:gd name="connsiteX2" fmla="*/ 152493 w 152493"/>
              <a:gd name="connsiteY2" fmla="*/ 363258 h 363258"/>
              <a:gd name="connsiteX3" fmla="*/ 151448 w 152493"/>
              <a:gd name="connsiteY3" fmla="*/ 1312 h 363258"/>
              <a:gd name="connsiteX4" fmla="*/ 76960 w 152493"/>
              <a:gd name="connsiteY4" fmla="*/ 641 h 363258"/>
              <a:gd name="connsiteX5" fmla="*/ 1428 w 152493"/>
              <a:gd name="connsiteY5" fmla="*/ 3692 h 363258"/>
              <a:gd name="connsiteX6" fmla="*/ 6189 w 152493"/>
              <a:gd name="connsiteY6" fmla="*/ 363258 h 363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493" h="363258">
                <a:moveTo>
                  <a:pt x="6189" y="363258"/>
                </a:moveTo>
                <a:cubicBezTo>
                  <a:pt x="30003" y="315458"/>
                  <a:pt x="38940" y="297250"/>
                  <a:pt x="79341" y="297250"/>
                </a:cubicBezTo>
                <a:cubicBezTo>
                  <a:pt x="119742" y="297250"/>
                  <a:pt x="119044" y="312966"/>
                  <a:pt x="152493" y="363258"/>
                </a:cubicBezTo>
                <a:cubicBezTo>
                  <a:pt x="147842" y="-787"/>
                  <a:pt x="154115" y="363373"/>
                  <a:pt x="151448" y="1312"/>
                </a:cubicBezTo>
                <a:cubicBezTo>
                  <a:pt x="-1238" y="1202"/>
                  <a:pt x="147374" y="-1080"/>
                  <a:pt x="76960" y="641"/>
                </a:cubicBezTo>
                <a:cubicBezTo>
                  <a:pt x="2015" y="2473"/>
                  <a:pt x="142207" y="1200"/>
                  <a:pt x="1428" y="3692"/>
                </a:cubicBezTo>
                <a:cubicBezTo>
                  <a:pt x="-1239" y="363371"/>
                  <a:pt x="-446" y="11913"/>
                  <a:pt x="6189" y="363258"/>
                </a:cubicBezTo>
                <a:close/>
              </a:path>
            </a:pathLst>
          </a:custGeom>
          <a:solidFill>
            <a:schemeClr val="accent5"/>
          </a:solidFill>
          <a:ln w="12700">
            <a:solidFill>
              <a:schemeClr val="accent5">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wrap="none" lIns="0" rIns="0" bIns="0" rtlCol="0" anchor="t" anchorCtr="0"/>
          <a:lstStyle/>
          <a:p>
            <a:pPr algn="ctr"/>
            <a:r>
              <a:rPr lang="en-US" sz="1600" b="1" dirty="0" smtClean="0">
                <a:effectLst>
                  <a:outerShdw blurRad="38100" dist="38100" dir="2700000" algn="tl">
                    <a:srgbClr val="000000">
                      <a:alpha val="43137"/>
                    </a:srgbClr>
                  </a:outerShdw>
                </a:effectLst>
                <a:latin typeface="Arial" pitchFamily="34" charset="0"/>
                <a:cs typeface="Arial" pitchFamily="34" charset="0"/>
              </a:rPr>
              <a:t>T</a:t>
            </a:r>
            <a:endParaRPr lang="en-US" sz="1600" b="1" dirty="0">
              <a:effectLst>
                <a:outerShdw blurRad="38100" dist="38100" dir="2700000" algn="tl">
                  <a:srgbClr val="000000">
                    <a:alpha val="43137"/>
                  </a:srgbClr>
                </a:outerShdw>
              </a:effectLst>
              <a:latin typeface="Arial" pitchFamily="34" charset="0"/>
              <a:cs typeface="Arial" pitchFamily="34" charset="0"/>
            </a:endParaRPr>
          </a:p>
        </p:txBody>
      </p:sp>
      <p:sp>
        <p:nvSpPr>
          <p:cNvPr id="142" name="Freeform 141"/>
          <p:cNvSpPr/>
          <p:nvPr/>
        </p:nvSpPr>
        <p:spPr>
          <a:xfrm>
            <a:off x="1865393" y="3304723"/>
            <a:ext cx="164592" cy="400050"/>
          </a:xfrm>
          <a:custGeom>
            <a:avLst/>
            <a:gdLst>
              <a:gd name="connsiteX0" fmla="*/ 0 w 145256"/>
              <a:gd name="connsiteY0" fmla="*/ 2381 h 400050"/>
              <a:gd name="connsiteX1" fmla="*/ 0 w 145256"/>
              <a:gd name="connsiteY1" fmla="*/ 330993 h 400050"/>
              <a:gd name="connsiteX2" fmla="*/ 69057 w 145256"/>
              <a:gd name="connsiteY2" fmla="*/ 400050 h 400050"/>
              <a:gd name="connsiteX3" fmla="*/ 145256 w 145256"/>
              <a:gd name="connsiteY3" fmla="*/ 323851 h 400050"/>
              <a:gd name="connsiteX4" fmla="*/ 145256 w 145256"/>
              <a:gd name="connsiteY4" fmla="*/ 0 h 400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256" h="400050">
                <a:moveTo>
                  <a:pt x="0" y="2381"/>
                </a:moveTo>
                <a:lnTo>
                  <a:pt x="0" y="330993"/>
                </a:lnTo>
                <a:lnTo>
                  <a:pt x="69057" y="400050"/>
                </a:lnTo>
                <a:lnTo>
                  <a:pt x="145256" y="323851"/>
                </a:lnTo>
                <a:lnTo>
                  <a:pt x="145256" y="0"/>
                </a:lnTo>
              </a:path>
            </a:pathLst>
          </a:custGeom>
          <a:solidFill>
            <a:schemeClr val="accent3"/>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wrap="none" lIns="0" tIns="45720" rIns="0" bIns="0" rtlCol="0" anchor="t"/>
          <a:lstStyle/>
          <a:p>
            <a:pPr algn="ctr"/>
            <a:r>
              <a:rPr lang="en-US" sz="1600" b="1" dirty="0" smtClean="0">
                <a:effectLst>
                  <a:outerShdw blurRad="38100" dist="38100" dir="2700000" algn="tl">
                    <a:srgbClr val="000000">
                      <a:alpha val="43137"/>
                    </a:srgbClr>
                  </a:outerShdw>
                </a:effectLst>
                <a:latin typeface="Arial" pitchFamily="34" charset="0"/>
                <a:cs typeface="Arial" pitchFamily="34" charset="0"/>
              </a:rPr>
              <a:t>G</a:t>
            </a:r>
            <a:endParaRPr lang="en-US" sz="1600" b="1" dirty="0">
              <a:effectLst>
                <a:outerShdw blurRad="38100" dist="38100" dir="2700000" algn="tl">
                  <a:srgbClr val="000000">
                    <a:alpha val="43137"/>
                  </a:srgbClr>
                </a:outerShdw>
              </a:effectLst>
              <a:latin typeface="Arial" pitchFamily="34" charset="0"/>
              <a:cs typeface="Arial" pitchFamily="34" charset="0"/>
            </a:endParaRPr>
          </a:p>
        </p:txBody>
      </p:sp>
      <p:sp>
        <p:nvSpPr>
          <p:cNvPr id="143" name="Freeform 142"/>
          <p:cNvSpPr/>
          <p:nvPr/>
        </p:nvSpPr>
        <p:spPr>
          <a:xfrm>
            <a:off x="2053013" y="3304723"/>
            <a:ext cx="164592" cy="400050"/>
          </a:xfrm>
          <a:custGeom>
            <a:avLst/>
            <a:gdLst>
              <a:gd name="connsiteX0" fmla="*/ 0 w 145256"/>
              <a:gd name="connsiteY0" fmla="*/ 2381 h 400050"/>
              <a:gd name="connsiteX1" fmla="*/ 0 w 145256"/>
              <a:gd name="connsiteY1" fmla="*/ 330993 h 400050"/>
              <a:gd name="connsiteX2" fmla="*/ 69057 w 145256"/>
              <a:gd name="connsiteY2" fmla="*/ 400050 h 400050"/>
              <a:gd name="connsiteX3" fmla="*/ 145256 w 145256"/>
              <a:gd name="connsiteY3" fmla="*/ 323851 h 400050"/>
              <a:gd name="connsiteX4" fmla="*/ 145256 w 145256"/>
              <a:gd name="connsiteY4" fmla="*/ 0 h 400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256" h="400050">
                <a:moveTo>
                  <a:pt x="0" y="2381"/>
                </a:moveTo>
                <a:lnTo>
                  <a:pt x="0" y="330993"/>
                </a:lnTo>
                <a:lnTo>
                  <a:pt x="69057" y="400050"/>
                </a:lnTo>
                <a:lnTo>
                  <a:pt x="145256" y="323851"/>
                </a:lnTo>
                <a:lnTo>
                  <a:pt x="145256" y="0"/>
                </a:lnTo>
              </a:path>
            </a:pathLst>
          </a:custGeom>
          <a:solidFill>
            <a:schemeClr val="accent3"/>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wrap="none" lIns="0" tIns="45720" rIns="0" bIns="0" rtlCol="0" anchor="t"/>
          <a:lstStyle/>
          <a:p>
            <a:pPr algn="ctr"/>
            <a:r>
              <a:rPr lang="en-US" sz="1600" b="1" dirty="0" smtClean="0">
                <a:effectLst>
                  <a:outerShdw blurRad="38100" dist="38100" dir="2700000" algn="tl">
                    <a:srgbClr val="000000">
                      <a:alpha val="43137"/>
                    </a:srgbClr>
                  </a:outerShdw>
                </a:effectLst>
                <a:latin typeface="Arial" pitchFamily="34" charset="0"/>
                <a:cs typeface="Arial" pitchFamily="34" charset="0"/>
              </a:rPr>
              <a:t>G</a:t>
            </a:r>
            <a:endParaRPr lang="en-US" sz="1600" b="1" dirty="0">
              <a:effectLst>
                <a:outerShdw blurRad="38100" dist="38100" dir="2700000" algn="tl">
                  <a:srgbClr val="000000">
                    <a:alpha val="43137"/>
                  </a:srgbClr>
                </a:outerShdw>
              </a:effectLst>
              <a:latin typeface="Arial" pitchFamily="34" charset="0"/>
              <a:cs typeface="Arial" pitchFamily="34" charset="0"/>
            </a:endParaRPr>
          </a:p>
        </p:txBody>
      </p:sp>
      <p:sp>
        <p:nvSpPr>
          <p:cNvPr id="144" name="Freeform 143"/>
          <p:cNvSpPr/>
          <p:nvPr/>
        </p:nvSpPr>
        <p:spPr>
          <a:xfrm>
            <a:off x="2240633" y="3304723"/>
            <a:ext cx="164592" cy="400050"/>
          </a:xfrm>
          <a:custGeom>
            <a:avLst/>
            <a:gdLst>
              <a:gd name="connsiteX0" fmla="*/ 0 w 145256"/>
              <a:gd name="connsiteY0" fmla="*/ 2381 h 400050"/>
              <a:gd name="connsiteX1" fmla="*/ 0 w 145256"/>
              <a:gd name="connsiteY1" fmla="*/ 330993 h 400050"/>
              <a:gd name="connsiteX2" fmla="*/ 69057 w 145256"/>
              <a:gd name="connsiteY2" fmla="*/ 400050 h 400050"/>
              <a:gd name="connsiteX3" fmla="*/ 145256 w 145256"/>
              <a:gd name="connsiteY3" fmla="*/ 323851 h 400050"/>
              <a:gd name="connsiteX4" fmla="*/ 145256 w 145256"/>
              <a:gd name="connsiteY4" fmla="*/ 0 h 400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256" h="400050">
                <a:moveTo>
                  <a:pt x="0" y="2381"/>
                </a:moveTo>
                <a:lnTo>
                  <a:pt x="0" y="330993"/>
                </a:lnTo>
                <a:lnTo>
                  <a:pt x="69057" y="400050"/>
                </a:lnTo>
                <a:lnTo>
                  <a:pt x="145256" y="323851"/>
                </a:lnTo>
                <a:lnTo>
                  <a:pt x="145256" y="0"/>
                </a:lnTo>
              </a:path>
            </a:pathLst>
          </a:custGeom>
          <a:solidFill>
            <a:schemeClr val="accent3"/>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wrap="none" lIns="0" tIns="45720" rIns="0" bIns="0" rtlCol="0" anchor="t"/>
          <a:lstStyle/>
          <a:p>
            <a:pPr algn="ctr"/>
            <a:r>
              <a:rPr lang="en-US" sz="1600" b="1" dirty="0" smtClean="0">
                <a:effectLst>
                  <a:outerShdw blurRad="38100" dist="38100" dir="2700000" algn="tl">
                    <a:srgbClr val="000000">
                      <a:alpha val="43137"/>
                    </a:srgbClr>
                  </a:outerShdw>
                </a:effectLst>
                <a:latin typeface="Arial" pitchFamily="34" charset="0"/>
                <a:cs typeface="Arial" pitchFamily="34" charset="0"/>
              </a:rPr>
              <a:t>G</a:t>
            </a:r>
            <a:endParaRPr lang="en-US" sz="1600" b="1" dirty="0">
              <a:effectLst>
                <a:outerShdw blurRad="38100" dist="38100" dir="2700000" algn="tl">
                  <a:srgbClr val="000000">
                    <a:alpha val="43137"/>
                  </a:srgbClr>
                </a:outerShdw>
              </a:effectLst>
              <a:latin typeface="Arial" pitchFamily="34" charset="0"/>
              <a:cs typeface="Arial" pitchFamily="34" charset="0"/>
            </a:endParaRPr>
          </a:p>
        </p:txBody>
      </p:sp>
      <p:sp>
        <p:nvSpPr>
          <p:cNvPr id="145" name="Oval 11"/>
          <p:cNvSpPr/>
          <p:nvPr/>
        </p:nvSpPr>
        <p:spPr>
          <a:xfrm>
            <a:off x="1676725" y="3302437"/>
            <a:ext cx="164592" cy="402336"/>
          </a:xfrm>
          <a:custGeom>
            <a:avLst/>
            <a:gdLst>
              <a:gd name="connsiteX0" fmla="*/ 0 w 154782"/>
              <a:gd name="connsiteY0" fmla="*/ 77391 h 154782"/>
              <a:gd name="connsiteX1" fmla="*/ 77391 w 154782"/>
              <a:gd name="connsiteY1" fmla="*/ 0 h 154782"/>
              <a:gd name="connsiteX2" fmla="*/ 154782 w 154782"/>
              <a:gd name="connsiteY2" fmla="*/ 77391 h 154782"/>
              <a:gd name="connsiteX3" fmla="*/ 77391 w 154782"/>
              <a:gd name="connsiteY3" fmla="*/ 154782 h 154782"/>
              <a:gd name="connsiteX4" fmla="*/ 0 w 154782"/>
              <a:gd name="connsiteY4" fmla="*/ 77391 h 154782"/>
              <a:gd name="connsiteX0" fmla="*/ 0 w 156707"/>
              <a:gd name="connsiteY0" fmla="*/ 79983 h 157374"/>
              <a:gd name="connsiteX1" fmla="*/ 77391 w 156707"/>
              <a:gd name="connsiteY1" fmla="*/ 2592 h 157374"/>
              <a:gd name="connsiteX2" fmla="*/ 128588 w 156707"/>
              <a:gd name="connsiteY2" fmla="*/ 24024 h 157374"/>
              <a:gd name="connsiteX3" fmla="*/ 154782 w 156707"/>
              <a:gd name="connsiteY3" fmla="*/ 79983 h 157374"/>
              <a:gd name="connsiteX4" fmla="*/ 77391 w 156707"/>
              <a:gd name="connsiteY4" fmla="*/ 157374 h 157374"/>
              <a:gd name="connsiteX5" fmla="*/ 0 w 156707"/>
              <a:gd name="connsiteY5" fmla="*/ 79983 h 157374"/>
              <a:gd name="connsiteX0" fmla="*/ 2236 w 158943"/>
              <a:gd name="connsiteY0" fmla="*/ 79983 h 157374"/>
              <a:gd name="connsiteX1" fmla="*/ 26049 w 158943"/>
              <a:gd name="connsiteY1" fmla="*/ 21642 h 157374"/>
              <a:gd name="connsiteX2" fmla="*/ 79627 w 158943"/>
              <a:gd name="connsiteY2" fmla="*/ 2592 h 157374"/>
              <a:gd name="connsiteX3" fmla="*/ 130824 w 158943"/>
              <a:gd name="connsiteY3" fmla="*/ 24024 h 157374"/>
              <a:gd name="connsiteX4" fmla="*/ 157018 w 158943"/>
              <a:gd name="connsiteY4" fmla="*/ 79983 h 157374"/>
              <a:gd name="connsiteX5" fmla="*/ 79627 w 158943"/>
              <a:gd name="connsiteY5" fmla="*/ 157374 h 157374"/>
              <a:gd name="connsiteX6" fmla="*/ 2236 w 158943"/>
              <a:gd name="connsiteY6" fmla="*/ 79983 h 157374"/>
              <a:gd name="connsiteX0" fmla="*/ 0 w 156707"/>
              <a:gd name="connsiteY0" fmla="*/ 235389 h 312780"/>
              <a:gd name="connsiteX1" fmla="*/ 0 w 156707"/>
              <a:gd name="connsiteY1" fmla="*/ 835 h 312780"/>
              <a:gd name="connsiteX2" fmla="*/ 77391 w 156707"/>
              <a:gd name="connsiteY2" fmla="*/ 157998 h 312780"/>
              <a:gd name="connsiteX3" fmla="*/ 128588 w 156707"/>
              <a:gd name="connsiteY3" fmla="*/ 179430 h 312780"/>
              <a:gd name="connsiteX4" fmla="*/ 154782 w 156707"/>
              <a:gd name="connsiteY4" fmla="*/ 235389 h 312780"/>
              <a:gd name="connsiteX5" fmla="*/ 77391 w 156707"/>
              <a:gd name="connsiteY5" fmla="*/ 312780 h 312780"/>
              <a:gd name="connsiteX6" fmla="*/ 0 w 156707"/>
              <a:gd name="connsiteY6" fmla="*/ 235389 h 312780"/>
              <a:gd name="connsiteX0" fmla="*/ 0 w 160554"/>
              <a:gd name="connsiteY0" fmla="*/ 235254 h 312645"/>
              <a:gd name="connsiteX1" fmla="*/ 0 w 160554"/>
              <a:gd name="connsiteY1" fmla="*/ 700 h 312645"/>
              <a:gd name="connsiteX2" fmla="*/ 77391 w 160554"/>
              <a:gd name="connsiteY2" fmla="*/ 157863 h 312645"/>
              <a:gd name="connsiteX3" fmla="*/ 150019 w 160554"/>
              <a:gd name="connsiteY3" fmla="*/ 3083 h 312645"/>
              <a:gd name="connsiteX4" fmla="*/ 154782 w 160554"/>
              <a:gd name="connsiteY4" fmla="*/ 235254 h 312645"/>
              <a:gd name="connsiteX5" fmla="*/ 77391 w 160554"/>
              <a:gd name="connsiteY5" fmla="*/ 312645 h 312645"/>
              <a:gd name="connsiteX6" fmla="*/ 0 w 160554"/>
              <a:gd name="connsiteY6" fmla="*/ 235254 h 312645"/>
              <a:gd name="connsiteX0" fmla="*/ 0 w 160554"/>
              <a:gd name="connsiteY0" fmla="*/ 240375 h 317766"/>
              <a:gd name="connsiteX1" fmla="*/ 0 w 160554"/>
              <a:gd name="connsiteY1" fmla="*/ 5821 h 317766"/>
              <a:gd name="connsiteX2" fmla="*/ 67866 w 160554"/>
              <a:gd name="connsiteY2" fmla="*/ 5821 h 317766"/>
              <a:gd name="connsiteX3" fmla="*/ 150019 w 160554"/>
              <a:gd name="connsiteY3" fmla="*/ 8204 h 317766"/>
              <a:gd name="connsiteX4" fmla="*/ 154782 w 160554"/>
              <a:gd name="connsiteY4" fmla="*/ 240375 h 317766"/>
              <a:gd name="connsiteX5" fmla="*/ 77391 w 160554"/>
              <a:gd name="connsiteY5" fmla="*/ 317766 h 317766"/>
              <a:gd name="connsiteX6" fmla="*/ 0 w 160554"/>
              <a:gd name="connsiteY6" fmla="*/ 240375 h 317766"/>
              <a:gd name="connsiteX0" fmla="*/ 6558 w 167112"/>
              <a:gd name="connsiteY0" fmla="*/ 240375 h 317766"/>
              <a:gd name="connsiteX1" fmla="*/ 6558 w 167112"/>
              <a:gd name="connsiteY1" fmla="*/ 5821 h 317766"/>
              <a:gd name="connsiteX2" fmla="*/ 74424 w 167112"/>
              <a:gd name="connsiteY2" fmla="*/ 5821 h 317766"/>
              <a:gd name="connsiteX3" fmla="*/ 156577 w 167112"/>
              <a:gd name="connsiteY3" fmla="*/ 8204 h 317766"/>
              <a:gd name="connsiteX4" fmla="*/ 161340 w 167112"/>
              <a:gd name="connsiteY4" fmla="*/ 240375 h 317766"/>
              <a:gd name="connsiteX5" fmla="*/ 83949 w 167112"/>
              <a:gd name="connsiteY5" fmla="*/ 317766 h 317766"/>
              <a:gd name="connsiteX6" fmla="*/ 6558 w 167112"/>
              <a:gd name="connsiteY6" fmla="*/ 240375 h 317766"/>
              <a:gd name="connsiteX0" fmla="*/ 6558 w 167112"/>
              <a:gd name="connsiteY0" fmla="*/ 240375 h 317766"/>
              <a:gd name="connsiteX1" fmla="*/ 6558 w 167112"/>
              <a:gd name="connsiteY1" fmla="*/ 5821 h 317766"/>
              <a:gd name="connsiteX2" fmla="*/ 74424 w 167112"/>
              <a:gd name="connsiteY2" fmla="*/ 5821 h 317766"/>
              <a:gd name="connsiteX3" fmla="*/ 156577 w 167112"/>
              <a:gd name="connsiteY3" fmla="*/ 8204 h 317766"/>
              <a:gd name="connsiteX4" fmla="*/ 161340 w 167112"/>
              <a:gd name="connsiteY4" fmla="*/ 240375 h 317766"/>
              <a:gd name="connsiteX5" fmla="*/ 83949 w 167112"/>
              <a:gd name="connsiteY5" fmla="*/ 317766 h 317766"/>
              <a:gd name="connsiteX6" fmla="*/ 6558 w 167112"/>
              <a:gd name="connsiteY6" fmla="*/ 240375 h 317766"/>
              <a:gd name="connsiteX0" fmla="*/ 6558 w 166140"/>
              <a:gd name="connsiteY0" fmla="*/ 240375 h 317766"/>
              <a:gd name="connsiteX1" fmla="*/ 6558 w 166140"/>
              <a:gd name="connsiteY1" fmla="*/ 5821 h 317766"/>
              <a:gd name="connsiteX2" fmla="*/ 74424 w 166140"/>
              <a:gd name="connsiteY2" fmla="*/ 5821 h 317766"/>
              <a:gd name="connsiteX3" fmla="*/ 156577 w 166140"/>
              <a:gd name="connsiteY3" fmla="*/ 8204 h 317766"/>
              <a:gd name="connsiteX4" fmla="*/ 161340 w 166140"/>
              <a:gd name="connsiteY4" fmla="*/ 240375 h 317766"/>
              <a:gd name="connsiteX5" fmla="*/ 83949 w 166140"/>
              <a:gd name="connsiteY5" fmla="*/ 317766 h 317766"/>
              <a:gd name="connsiteX6" fmla="*/ 6558 w 166140"/>
              <a:gd name="connsiteY6" fmla="*/ 240375 h 317766"/>
              <a:gd name="connsiteX0" fmla="*/ 6558 w 163554"/>
              <a:gd name="connsiteY0" fmla="*/ 240375 h 317766"/>
              <a:gd name="connsiteX1" fmla="*/ 6558 w 163554"/>
              <a:gd name="connsiteY1" fmla="*/ 5821 h 317766"/>
              <a:gd name="connsiteX2" fmla="*/ 74424 w 163554"/>
              <a:gd name="connsiteY2" fmla="*/ 5821 h 317766"/>
              <a:gd name="connsiteX3" fmla="*/ 156577 w 163554"/>
              <a:gd name="connsiteY3" fmla="*/ 8204 h 317766"/>
              <a:gd name="connsiteX4" fmla="*/ 161340 w 163554"/>
              <a:gd name="connsiteY4" fmla="*/ 240375 h 317766"/>
              <a:gd name="connsiteX5" fmla="*/ 83949 w 163554"/>
              <a:gd name="connsiteY5" fmla="*/ 317766 h 317766"/>
              <a:gd name="connsiteX6" fmla="*/ 6558 w 163554"/>
              <a:gd name="connsiteY6" fmla="*/ 240375 h 317766"/>
              <a:gd name="connsiteX0" fmla="*/ 6558 w 163554"/>
              <a:gd name="connsiteY0" fmla="*/ 240375 h 317766"/>
              <a:gd name="connsiteX1" fmla="*/ 6558 w 163554"/>
              <a:gd name="connsiteY1" fmla="*/ 5821 h 317766"/>
              <a:gd name="connsiteX2" fmla="*/ 74424 w 163554"/>
              <a:gd name="connsiteY2" fmla="*/ 5821 h 317766"/>
              <a:gd name="connsiteX3" fmla="*/ 156577 w 163554"/>
              <a:gd name="connsiteY3" fmla="*/ 8204 h 317766"/>
              <a:gd name="connsiteX4" fmla="*/ 161340 w 163554"/>
              <a:gd name="connsiteY4" fmla="*/ 240375 h 317766"/>
              <a:gd name="connsiteX5" fmla="*/ 83949 w 163554"/>
              <a:gd name="connsiteY5" fmla="*/ 317766 h 317766"/>
              <a:gd name="connsiteX6" fmla="*/ 6558 w 163554"/>
              <a:gd name="connsiteY6" fmla="*/ 240375 h 317766"/>
              <a:gd name="connsiteX0" fmla="*/ 6558 w 163554"/>
              <a:gd name="connsiteY0" fmla="*/ 240003 h 317394"/>
              <a:gd name="connsiteX1" fmla="*/ 6558 w 163554"/>
              <a:gd name="connsiteY1" fmla="*/ 5449 h 317394"/>
              <a:gd name="connsiteX2" fmla="*/ 74424 w 163554"/>
              <a:gd name="connsiteY2" fmla="*/ 5449 h 317394"/>
              <a:gd name="connsiteX3" fmla="*/ 156577 w 163554"/>
              <a:gd name="connsiteY3" fmla="*/ 7832 h 317394"/>
              <a:gd name="connsiteX4" fmla="*/ 161340 w 163554"/>
              <a:gd name="connsiteY4" fmla="*/ 240003 h 317394"/>
              <a:gd name="connsiteX5" fmla="*/ 83949 w 163554"/>
              <a:gd name="connsiteY5" fmla="*/ 317394 h 317394"/>
              <a:gd name="connsiteX6" fmla="*/ 6558 w 163554"/>
              <a:gd name="connsiteY6" fmla="*/ 240003 h 317394"/>
              <a:gd name="connsiteX0" fmla="*/ 6558 w 163554"/>
              <a:gd name="connsiteY0" fmla="*/ 240003 h 317394"/>
              <a:gd name="connsiteX1" fmla="*/ 6558 w 163554"/>
              <a:gd name="connsiteY1" fmla="*/ 5449 h 317394"/>
              <a:gd name="connsiteX2" fmla="*/ 74424 w 163554"/>
              <a:gd name="connsiteY2" fmla="*/ 5449 h 317394"/>
              <a:gd name="connsiteX3" fmla="*/ 156577 w 163554"/>
              <a:gd name="connsiteY3" fmla="*/ 7832 h 317394"/>
              <a:gd name="connsiteX4" fmla="*/ 161340 w 163554"/>
              <a:gd name="connsiteY4" fmla="*/ 240003 h 317394"/>
              <a:gd name="connsiteX5" fmla="*/ 83949 w 163554"/>
              <a:gd name="connsiteY5" fmla="*/ 317394 h 317394"/>
              <a:gd name="connsiteX6" fmla="*/ 6558 w 163554"/>
              <a:gd name="connsiteY6" fmla="*/ 240003 h 317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554" h="317394">
                <a:moveTo>
                  <a:pt x="6558" y="240003"/>
                </a:moveTo>
                <a:cubicBezTo>
                  <a:pt x="3185" y="185630"/>
                  <a:pt x="-6340" y="18347"/>
                  <a:pt x="6558" y="5449"/>
                </a:cubicBezTo>
                <a:cubicBezTo>
                  <a:pt x="19456" y="-7449"/>
                  <a:pt x="6590" y="6776"/>
                  <a:pt x="74424" y="5449"/>
                </a:cubicBezTo>
                <a:cubicBezTo>
                  <a:pt x="156677" y="3840"/>
                  <a:pt x="143679" y="-5066"/>
                  <a:pt x="156577" y="7832"/>
                </a:cubicBezTo>
                <a:cubicBezTo>
                  <a:pt x="169475" y="20730"/>
                  <a:pt x="160348" y="182059"/>
                  <a:pt x="161340" y="240003"/>
                </a:cubicBezTo>
                <a:cubicBezTo>
                  <a:pt x="162332" y="297947"/>
                  <a:pt x="126691" y="317394"/>
                  <a:pt x="83949" y="317394"/>
                </a:cubicBezTo>
                <a:cubicBezTo>
                  <a:pt x="41207" y="317394"/>
                  <a:pt x="9931" y="294376"/>
                  <a:pt x="6558" y="240003"/>
                </a:cubicBezTo>
                <a:close/>
              </a:path>
            </a:pathLst>
          </a:custGeom>
          <a:solidFill>
            <a:schemeClr val="accent2"/>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wrap="none" lIns="0" rIns="0" bIns="0" rtlCol="0" anchor="t" anchorCtr="0"/>
          <a:lstStyle/>
          <a:p>
            <a:pPr algn="ctr"/>
            <a:r>
              <a:rPr lang="en-US" sz="1600" b="1" dirty="0" smtClean="0">
                <a:effectLst>
                  <a:outerShdw blurRad="38100" dist="38100" dir="2700000" algn="tl">
                    <a:srgbClr val="000000">
                      <a:alpha val="43137"/>
                    </a:srgbClr>
                  </a:outerShdw>
                </a:effectLst>
                <a:latin typeface="Arial" pitchFamily="34" charset="0"/>
                <a:cs typeface="Arial" pitchFamily="34" charset="0"/>
              </a:rPr>
              <a:t>A</a:t>
            </a:r>
            <a:endParaRPr lang="en-US" b="1" dirty="0">
              <a:effectLst>
                <a:outerShdw blurRad="38100" dist="38100" dir="2700000" algn="tl">
                  <a:srgbClr val="000000">
                    <a:alpha val="43137"/>
                  </a:srgbClr>
                </a:outerShdw>
              </a:effectLst>
              <a:latin typeface="Arial" pitchFamily="34" charset="0"/>
              <a:cs typeface="Arial" pitchFamily="34" charset="0"/>
            </a:endParaRPr>
          </a:p>
        </p:txBody>
      </p:sp>
      <p:sp>
        <p:nvSpPr>
          <p:cNvPr id="146" name="Oval 12"/>
          <p:cNvSpPr/>
          <p:nvPr/>
        </p:nvSpPr>
        <p:spPr>
          <a:xfrm>
            <a:off x="1488057" y="3302437"/>
            <a:ext cx="164592" cy="402336"/>
          </a:xfrm>
          <a:custGeom>
            <a:avLst/>
            <a:gdLst>
              <a:gd name="connsiteX0" fmla="*/ 0 w 146304"/>
              <a:gd name="connsiteY0" fmla="*/ 73152 h 146304"/>
              <a:gd name="connsiteX1" fmla="*/ 73152 w 146304"/>
              <a:gd name="connsiteY1" fmla="*/ 0 h 146304"/>
              <a:gd name="connsiteX2" fmla="*/ 146304 w 146304"/>
              <a:gd name="connsiteY2" fmla="*/ 73152 h 146304"/>
              <a:gd name="connsiteX3" fmla="*/ 73152 w 146304"/>
              <a:gd name="connsiteY3" fmla="*/ 146304 h 146304"/>
              <a:gd name="connsiteX4" fmla="*/ 0 w 146304"/>
              <a:gd name="connsiteY4" fmla="*/ 73152 h 146304"/>
              <a:gd name="connsiteX0" fmla="*/ 0 w 146304"/>
              <a:gd name="connsiteY0" fmla="*/ 372142 h 384027"/>
              <a:gd name="connsiteX1" fmla="*/ 73152 w 146304"/>
              <a:gd name="connsiteY1" fmla="*/ 298990 h 384027"/>
              <a:gd name="connsiteX2" fmla="*/ 146304 w 146304"/>
              <a:gd name="connsiteY2" fmla="*/ 372142 h 384027"/>
              <a:gd name="connsiteX3" fmla="*/ 73152 w 146304"/>
              <a:gd name="connsiteY3" fmla="*/ 0 h 384027"/>
              <a:gd name="connsiteX4" fmla="*/ 0 w 146304"/>
              <a:gd name="connsiteY4" fmla="*/ 372142 h 384027"/>
              <a:gd name="connsiteX0" fmla="*/ 0 w 146304"/>
              <a:gd name="connsiteY0" fmla="*/ 372142 h 384027"/>
              <a:gd name="connsiteX1" fmla="*/ 73152 w 146304"/>
              <a:gd name="connsiteY1" fmla="*/ 298990 h 384027"/>
              <a:gd name="connsiteX2" fmla="*/ 146304 w 146304"/>
              <a:gd name="connsiteY2" fmla="*/ 372142 h 384027"/>
              <a:gd name="connsiteX3" fmla="*/ 73152 w 146304"/>
              <a:gd name="connsiteY3" fmla="*/ 0 h 384027"/>
              <a:gd name="connsiteX4" fmla="*/ 0 w 146304"/>
              <a:gd name="connsiteY4" fmla="*/ 372142 h 384027"/>
              <a:gd name="connsiteX0" fmla="*/ 0 w 146304"/>
              <a:gd name="connsiteY0" fmla="*/ 372142 h 374926"/>
              <a:gd name="connsiteX1" fmla="*/ 73152 w 146304"/>
              <a:gd name="connsiteY1" fmla="*/ 298990 h 374926"/>
              <a:gd name="connsiteX2" fmla="*/ 146304 w 146304"/>
              <a:gd name="connsiteY2" fmla="*/ 372142 h 374926"/>
              <a:gd name="connsiteX3" fmla="*/ 73152 w 146304"/>
              <a:gd name="connsiteY3" fmla="*/ 0 h 374926"/>
              <a:gd name="connsiteX4" fmla="*/ 0 w 146304"/>
              <a:gd name="connsiteY4" fmla="*/ 372142 h 374926"/>
              <a:gd name="connsiteX0" fmla="*/ 114 w 146418"/>
              <a:gd name="connsiteY0" fmla="*/ 372142 h 374926"/>
              <a:gd name="connsiteX1" fmla="*/ 73266 w 146418"/>
              <a:gd name="connsiteY1" fmla="*/ 298990 h 374926"/>
              <a:gd name="connsiteX2" fmla="*/ 146418 w 146418"/>
              <a:gd name="connsiteY2" fmla="*/ 372142 h 374926"/>
              <a:gd name="connsiteX3" fmla="*/ 73266 w 146418"/>
              <a:gd name="connsiteY3" fmla="*/ 0 h 374926"/>
              <a:gd name="connsiteX4" fmla="*/ 114 w 146418"/>
              <a:gd name="connsiteY4" fmla="*/ 372142 h 374926"/>
              <a:gd name="connsiteX0" fmla="*/ 114 w 146418"/>
              <a:gd name="connsiteY0" fmla="*/ 372142 h 374926"/>
              <a:gd name="connsiteX1" fmla="*/ 73266 w 146418"/>
              <a:gd name="connsiteY1" fmla="*/ 298990 h 374926"/>
              <a:gd name="connsiteX2" fmla="*/ 146418 w 146418"/>
              <a:gd name="connsiteY2" fmla="*/ 372142 h 374926"/>
              <a:gd name="connsiteX3" fmla="*/ 73266 w 146418"/>
              <a:gd name="connsiteY3" fmla="*/ 0 h 374926"/>
              <a:gd name="connsiteX4" fmla="*/ 114 w 146418"/>
              <a:gd name="connsiteY4" fmla="*/ 372142 h 374926"/>
              <a:gd name="connsiteX0" fmla="*/ 114 w 146418"/>
              <a:gd name="connsiteY0" fmla="*/ 372142 h 372142"/>
              <a:gd name="connsiteX1" fmla="*/ 73266 w 146418"/>
              <a:gd name="connsiteY1" fmla="*/ 298990 h 372142"/>
              <a:gd name="connsiteX2" fmla="*/ 146418 w 146418"/>
              <a:gd name="connsiteY2" fmla="*/ 372142 h 372142"/>
              <a:gd name="connsiteX3" fmla="*/ 73266 w 146418"/>
              <a:gd name="connsiteY3" fmla="*/ 0 h 372142"/>
              <a:gd name="connsiteX4" fmla="*/ 114 w 146418"/>
              <a:gd name="connsiteY4" fmla="*/ 372142 h 372142"/>
              <a:gd name="connsiteX0" fmla="*/ 114 w 146418"/>
              <a:gd name="connsiteY0" fmla="*/ 372142 h 372142"/>
              <a:gd name="connsiteX1" fmla="*/ 73266 w 146418"/>
              <a:gd name="connsiteY1" fmla="*/ 298990 h 372142"/>
              <a:gd name="connsiteX2" fmla="*/ 146418 w 146418"/>
              <a:gd name="connsiteY2" fmla="*/ 372142 h 372142"/>
              <a:gd name="connsiteX3" fmla="*/ 73266 w 146418"/>
              <a:gd name="connsiteY3" fmla="*/ 0 h 372142"/>
              <a:gd name="connsiteX4" fmla="*/ 114 w 146418"/>
              <a:gd name="connsiteY4" fmla="*/ 372142 h 372142"/>
              <a:gd name="connsiteX0" fmla="*/ 114 w 146418"/>
              <a:gd name="connsiteY0" fmla="*/ 372142 h 372142"/>
              <a:gd name="connsiteX1" fmla="*/ 73266 w 146418"/>
              <a:gd name="connsiteY1" fmla="*/ 298990 h 372142"/>
              <a:gd name="connsiteX2" fmla="*/ 146418 w 146418"/>
              <a:gd name="connsiteY2" fmla="*/ 372142 h 372142"/>
              <a:gd name="connsiteX3" fmla="*/ 73266 w 146418"/>
              <a:gd name="connsiteY3" fmla="*/ 0 h 372142"/>
              <a:gd name="connsiteX4" fmla="*/ 114 w 146418"/>
              <a:gd name="connsiteY4" fmla="*/ 372142 h 372142"/>
              <a:gd name="connsiteX0" fmla="*/ 2653 w 148957"/>
              <a:gd name="connsiteY0" fmla="*/ 402501 h 402501"/>
              <a:gd name="connsiteX1" fmla="*/ 75805 w 148957"/>
              <a:gd name="connsiteY1" fmla="*/ 329349 h 402501"/>
              <a:gd name="connsiteX2" fmla="*/ 148957 w 148957"/>
              <a:gd name="connsiteY2" fmla="*/ 402501 h 402501"/>
              <a:gd name="connsiteX3" fmla="*/ 75805 w 148957"/>
              <a:gd name="connsiteY3" fmla="*/ 30359 h 402501"/>
              <a:gd name="connsiteX4" fmla="*/ 21704 w 148957"/>
              <a:gd name="connsiteY4" fmla="*/ 64366 h 402501"/>
              <a:gd name="connsiteX5" fmla="*/ 2653 w 148957"/>
              <a:gd name="connsiteY5" fmla="*/ 402501 h 402501"/>
              <a:gd name="connsiteX0" fmla="*/ 2653 w 148957"/>
              <a:gd name="connsiteY0" fmla="*/ 402501 h 402501"/>
              <a:gd name="connsiteX1" fmla="*/ 75805 w 148957"/>
              <a:gd name="connsiteY1" fmla="*/ 329349 h 402501"/>
              <a:gd name="connsiteX2" fmla="*/ 148957 w 148957"/>
              <a:gd name="connsiteY2" fmla="*/ 402501 h 402501"/>
              <a:gd name="connsiteX3" fmla="*/ 75805 w 148957"/>
              <a:gd name="connsiteY3" fmla="*/ 30359 h 402501"/>
              <a:gd name="connsiteX4" fmla="*/ 21704 w 148957"/>
              <a:gd name="connsiteY4" fmla="*/ 64366 h 402501"/>
              <a:gd name="connsiteX5" fmla="*/ 2653 w 148957"/>
              <a:gd name="connsiteY5" fmla="*/ 402501 h 402501"/>
              <a:gd name="connsiteX0" fmla="*/ 6773 w 153077"/>
              <a:gd name="connsiteY0" fmla="*/ 411992 h 411992"/>
              <a:gd name="connsiteX1" fmla="*/ 79925 w 153077"/>
              <a:gd name="connsiteY1" fmla="*/ 338840 h 411992"/>
              <a:gd name="connsiteX2" fmla="*/ 153077 w 153077"/>
              <a:gd name="connsiteY2" fmla="*/ 411992 h 411992"/>
              <a:gd name="connsiteX3" fmla="*/ 79925 w 153077"/>
              <a:gd name="connsiteY3" fmla="*/ 39850 h 411992"/>
              <a:gd name="connsiteX4" fmla="*/ 9155 w 153077"/>
              <a:gd name="connsiteY4" fmla="*/ 52426 h 411992"/>
              <a:gd name="connsiteX5" fmla="*/ 6773 w 153077"/>
              <a:gd name="connsiteY5" fmla="*/ 411992 h 411992"/>
              <a:gd name="connsiteX0" fmla="*/ 6773 w 153077"/>
              <a:gd name="connsiteY0" fmla="*/ 396326 h 396326"/>
              <a:gd name="connsiteX1" fmla="*/ 79925 w 153077"/>
              <a:gd name="connsiteY1" fmla="*/ 323174 h 396326"/>
              <a:gd name="connsiteX2" fmla="*/ 153077 w 153077"/>
              <a:gd name="connsiteY2" fmla="*/ 396326 h 396326"/>
              <a:gd name="connsiteX3" fmla="*/ 79925 w 153077"/>
              <a:gd name="connsiteY3" fmla="*/ 24184 h 396326"/>
              <a:gd name="connsiteX4" fmla="*/ 9155 w 153077"/>
              <a:gd name="connsiteY4" fmla="*/ 36760 h 396326"/>
              <a:gd name="connsiteX5" fmla="*/ 6773 w 153077"/>
              <a:gd name="connsiteY5" fmla="*/ 396326 h 396326"/>
              <a:gd name="connsiteX0" fmla="*/ 3985 w 150289"/>
              <a:gd name="connsiteY0" fmla="*/ 396326 h 396326"/>
              <a:gd name="connsiteX1" fmla="*/ 77137 w 150289"/>
              <a:gd name="connsiteY1" fmla="*/ 323174 h 396326"/>
              <a:gd name="connsiteX2" fmla="*/ 150289 w 150289"/>
              <a:gd name="connsiteY2" fmla="*/ 396326 h 396326"/>
              <a:gd name="connsiteX3" fmla="*/ 77137 w 150289"/>
              <a:gd name="connsiteY3" fmla="*/ 24184 h 396326"/>
              <a:gd name="connsiteX4" fmla="*/ 6367 w 150289"/>
              <a:gd name="connsiteY4" fmla="*/ 36760 h 396326"/>
              <a:gd name="connsiteX5" fmla="*/ 3985 w 150289"/>
              <a:gd name="connsiteY5" fmla="*/ 396326 h 396326"/>
              <a:gd name="connsiteX0" fmla="*/ 6845 w 153149"/>
              <a:gd name="connsiteY0" fmla="*/ 396326 h 396326"/>
              <a:gd name="connsiteX1" fmla="*/ 79997 w 153149"/>
              <a:gd name="connsiteY1" fmla="*/ 323174 h 396326"/>
              <a:gd name="connsiteX2" fmla="*/ 153149 w 153149"/>
              <a:gd name="connsiteY2" fmla="*/ 396326 h 396326"/>
              <a:gd name="connsiteX3" fmla="*/ 79997 w 153149"/>
              <a:gd name="connsiteY3" fmla="*/ 24184 h 396326"/>
              <a:gd name="connsiteX4" fmla="*/ 2084 w 153149"/>
              <a:gd name="connsiteY4" fmla="*/ 36760 h 396326"/>
              <a:gd name="connsiteX5" fmla="*/ 6845 w 153149"/>
              <a:gd name="connsiteY5" fmla="*/ 396326 h 396326"/>
              <a:gd name="connsiteX0" fmla="*/ 6845 w 154459"/>
              <a:gd name="connsiteY0" fmla="*/ 374885 h 382741"/>
              <a:gd name="connsiteX1" fmla="*/ 79997 w 154459"/>
              <a:gd name="connsiteY1" fmla="*/ 301733 h 382741"/>
              <a:gd name="connsiteX2" fmla="*/ 153149 w 154459"/>
              <a:gd name="connsiteY2" fmla="*/ 374885 h 382741"/>
              <a:gd name="connsiteX3" fmla="*/ 123529 w 154459"/>
              <a:gd name="connsiteY3" fmla="*/ 74851 h 382741"/>
              <a:gd name="connsiteX4" fmla="*/ 79997 w 154459"/>
              <a:gd name="connsiteY4" fmla="*/ 2743 h 382741"/>
              <a:gd name="connsiteX5" fmla="*/ 2084 w 154459"/>
              <a:gd name="connsiteY5" fmla="*/ 15319 h 382741"/>
              <a:gd name="connsiteX6" fmla="*/ 6845 w 154459"/>
              <a:gd name="connsiteY6" fmla="*/ 374885 h 382741"/>
              <a:gd name="connsiteX0" fmla="*/ 6845 w 159957"/>
              <a:gd name="connsiteY0" fmla="*/ 392533 h 400389"/>
              <a:gd name="connsiteX1" fmla="*/ 79997 w 159957"/>
              <a:gd name="connsiteY1" fmla="*/ 319381 h 400389"/>
              <a:gd name="connsiteX2" fmla="*/ 153149 w 159957"/>
              <a:gd name="connsiteY2" fmla="*/ 392533 h 400389"/>
              <a:gd name="connsiteX3" fmla="*/ 152104 w 159957"/>
              <a:gd name="connsiteY3" fmla="*/ 30587 h 400389"/>
              <a:gd name="connsiteX4" fmla="*/ 79997 w 159957"/>
              <a:gd name="connsiteY4" fmla="*/ 20391 h 400389"/>
              <a:gd name="connsiteX5" fmla="*/ 2084 w 159957"/>
              <a:gd name="connsiteY5" fmla="*/ 32967 h 400389"/>
              <a:gd name="connsiteX6" fmla="*/ 6845 w 159957"/>
              <a:gd name="connsiteY6" fmla="*/ 392533 h 400389"/>
              <a:gd name="connsiteX0" fmla="*/ 6845 w 156713"/>
              <a:gd name="connsiteY0" fmla="*/ 392533 h 400389"/>
              <a:gd name="connsiteX1" fmla="*/ 79997 w 156713"/>
              <a:gd name="connsiteY1" fmla="*/ 319381 h 400389"/>
              <a:gd name="connsiteX2" fmla="*/ 153149 w 156713"/>
              <a:gd name="connsiteY2" fmla="*/ 392533 h 400389"/>
              <a:gd name="connsiteX3" fmla="*/ 152104 w 156713"/>
              <a:gd name="connsiteY3" fmla="*/ 30587 h 400389"/>
              <a:gd name="connsiteX4" fmla="*/ 79997 w 156713"/>
              <a:gd name="connsiteY4" fmla="*/ 20391 h 400389"/>
              <a:gd name="connsiteX5" fmla="*/ 2084 w 156713"/>
              <a:gd name="connsiteY5" fmla="*/ 32967 h 400389"/>
              <a:gd name="connsiteX6" fmla="*/ 6845 w 156713"/>
              <a:gd name="connsiteY6" fmla="*/ 392533 h 400389"/>
              <a:gd name="connsiteX0" fmla="*/ 6845 w 156713"/>
              <a:gd name="connsiteY0" fmla="*/ 372153 h 380009"/>
              <a:gd name="connsiteX1" fmla="*/ 79997 w 156713"/>
              <a:gd name="connsiteY1" fmla="*/ 299001 h 380009"/>
              <a:gd name="connsiteX2" fmla="*/ 153149 w 156713"/>
              <a:gd name="connsiteY2" fmla="*/ 372153 h 380009"/>
              <a:gd name="connsiteX3" fmla="*/ 152104 w 156713"/>
              <a:gd name="connsiteY3" fmla="*/ 10207 h 380009"/>
              <a:gd name="connsiteX4" fmla="*/ 79997 w 156713"/>
              <a:gd name="connsiteY4" fmla="*/ 11 h 380009"/>
              <a:gd name="connsiteX5" fmla="*/ 2084 w 156713"/>
              <a:gd name="connsiteY5" fmla="*/ 12587 h 380009"/>
              <a:gd name="connsiteX6" fmla="*/ 6845 w 156713"/>
              <a:gd name="connsiteY6" fmla="*/ 372153 h 380009"/>
              <a:gd name="connsiteX0" fmla="*/ 6845 w 156713"/>
              <a:gd name="connsiteY0" fmla="*/ 372153 h 380009"/>
              <a:gd name="connsiteX1" fmla="*/ 79997 w 156713"/>
              <a:gd name="connsiteY1" fmla="*/ 299001 h 380009"/>
              <a:gd name="connsiteX2" fmla="*/ 153149 w 156713"/>
              <a:gd name="connsiteY2" fmla="*/ 372153 h 380009"/>
              <a:gd name="connsiteX3" fmla="*/ 152104 w 156713"/>
              <a:gd name="connsiteY3" fmla="*/ 10207 h 380009"/>
              <a:gd name="connsiteX4" fmla="*/ 79997 w 156713"/>
              <a:gd name="connsiteY4" fmla="*/ 11 h 380009"/>
              <a:gd name="connsiteX5" fmla="*/ 2084 w 156713"/>
              <a:gd name="connsiteY5" fmla="*/ 12587 h 380009"/>
              <a:gd name="connsiteX6" fmla="*/ 6845 w 156713"/>
              <a:gd name="connsiteY6" fmla="*/ 372153 h 380009"/>
              <a:gd name="connsiteX0" fmla="*/ 6845 w 156713"/>
              <a:gd name="connsiteY0" fmla="*/ 362713 h 370569"/>
              <a:gd name="connsiteX1" fmla="*/ 79997 w 156713"/>
              <a:gd name="connsiteY1" fmla="*/ 289561 h 370569"/>
              <a:gd name="connsiteX2" fmla="*/ 153149 w 156713"/>
              <a:gd name="connsiteY2" fmla="*/ 362713 h 370569"/>
              <a:gd name="connsiteX3" fmla="*/ 152104 w 156713"/>
              <a:gd name="connsiteY3" fmla="*/ 767 h 370569"/>
              <a:gd name="connsiteX4" fmla="*/ 77616 w 156713"/>
              <a:gd name="connsiteY4" fmla="*/ 96 h 370569"/>
              <a:gd name="connsiteX5" fmla="*/ 2084 w 156713"/>
              <a:gd name="connsiteY5" fmla="*/ 3147 h 370569"/>
              <a:gd name="connsiteX6" fmla="*/ 6845 w 156713"/>
              <a:gd name="connsiteY6" fmla="*/ 362713 h 370569"/>
              <a:gd name="connsiteX0" fmla="*/ 6845 w 156713"/>
              <a:gd name="connsiteY0" fmla="*/ 364769 h 372625"/>
              <a:gd name="connsiteX1" fmla="*/ 79997 w 156713"/>
              <a:gd name="connsiteY1" fmla="*/ 291617 h 372625"/>
              <a:gd name="connsiteX2" fmla="*/ 153149 w 156713"/>
              <a:gd name="connsiteY2" fmla="*/ 364769 h 372625"/>
              <a:gd name="connsiteX3" fmla="*/ 152104 w 156713"/>
              <a:gd name="connsiteY3" fmla="*/ 2823 h 372625"/>
              <a:gd name="connsiteX4" fmla="*/ 77616 w 156713"/>
              <a:gd name="connsiteY4" fmla="*/ 2152 h 372625"/>
              <a:gd name="connsiteX5" fmla="*/ 2084 w 156713"/>
              <a:gd name="connsiteY5" fmla="*/ 5203 h 372625"/>
              <a:gd name="connsiteX6" fmla="*/ 6845 w 156713"/>
              <a:gd name="connsiteY6" fmla="*/ 364769 h 372625"/>
              <a:gd name="connsiteX0" fmla="*/ 6845 w 156713"/>
              <a:gd name="connsiteY0" fmla="*/ 363258 h 371114"/>
              <a:gd name="connsiteX1" fmla="*/ 79997 w 156713"/>
              <a:gd name="connsiteY1" fmla="*/ 290106 h 371114"/>
              <a:gd name="connsiteX2" fmla="*/ 153149 w 156713"/>
              <a:gd name="connsiteY2" fmla="*/ 363258 h 371114"/>
              <a:gd name="connsiteX3" fmla="*/ 152104 w 156713"/>
              <a:gd name="connsiteY3" fmla="*/ 1312 h 371114"/>
              <a:gd name="connsiteX4" fmla="*/ 77616 w 156713"/>
              <a:gd name="connsiteY4" fmla="*/ 641 h 371114"/>
              <a:gd name="connsiteX5" fmla="*/ 2084 w 156713"/>
              <a:gd name="connsiteY5" fmla="*/ 3692 h 371114"/>
              <a:gd name="connsiteX6" fmla="*/ 6845 w 156713"/>
              <a:gd name="connsiteY6" fmla="*/ 363258 h 371114"/>
              <a:gd name="connsiteX0" fmla="*/ 6845 w 156713"/>
              <a:gd name="connsiteY0" fmla="*/ 363258 h 363258"/>
              <a:gd name="connsiteX1" fmla="*/ 79997 w 156713"/>
              <a:gd name="connsiteY1" fmla="*/ 290106 h 363258"/>
              <a:gd name="connsiteX2" fmla="*/ 153149 w 156713"/>
              <a:gd name="connsiteY2" fmla="*/ 363258 h 363258"/>
              <a:gd name="connsiteX3" fmla="*/ 152104 w 156713"/>
              <a:gd name="connsiteY3" fmla="*/ 1312 h 363258"/>
              <a:gd name="connsiteX4" fmla="*/ 77616 w 156713"/>
              <a:gd name="connsiteY4" fmla="*/ 641 h 363258"/>
              <a:gd name="connsiteX5" fmla="*/ 2084 w 156713"/>
              <a:gd name="connsiteY5" fmla="*/ 3692 h 363258"/>
              <a:gd name="connsiteX6" fmla="*/ 6845 w 156713"/>
              <a:gd name="connsiteY6" fmla="*/ 363258 h 363258"/>
              <a:gd name="connsiteX0" fmla="*/ 6845 w 153149"/>
              <a:gd name="connsiteY0" fmla="*/ 363258 h 363258"/>
              <a:gd name="connsiteX1" fmla="*/ 79997 w 153149"/>
              <a:gd name="connsiteY1" fmla="*/ 290106 h 363258"/>
              <a:gd name="connsiteX2" fmla="*/ 153149 w 153149"/>
              <a:gd name="connsiteY2" fmla="*/ 363258 h 363258"/>
              <a:gd name="connsiteX3" fmla="*/ 152104 w 153149"/>
              <a:gd name="connsiteY3" fmla="*/ 1312 h 363258"/>
              <a:gd name="connsiteX4" fmla="*/ 77616 w 153149"/>
              <a:gd name="connsiteY4" fmla="*/ 641 h 363258"/>
              <a:gd name="connsiteX5" fmla="*/ 2084 w 153149"/>
              <a:gd name="connsiteY5" fmla="*/ 3692 h 363258"/>
              <a:gd name="connsiteX6" fmla="*/ 6845 w 153149"/>
              <a:gd name="connsiteY6" fmla="*/ 363258 h 363258"/>
              <a:gd name="connsiteX0" fmla="*/ 6189 w 152493"/>
              <a:gd name="connsiteY0" fmla="*/ 363258 h 363258"/>
              <a:gd name="connsiteX1" fmla="*/ 79341 w 152493"/>
              <a:gd name="connsiteY1" fmla="*/ 290106 h 363258"/>
              <a:gd name="connsiteX2" fmla="*/ 152493 w 152493"/>
              <a:gd name="connsiteY2" fmla="*/ 363258 h 363258"/>
              <a:gd name="connsiteX3" fmla="*/ 151448 w 152493"/>
              <a:gd name="connsiteY3" fmla="*/ 1312 h 363258"/>
              <a:gd name="connsiteX4" fmla="*/ 76960 w 152493"/>
              <a:gd name="connsiteY4" fmla="*/ 641 h 363258"/>
              <a:gd name="connsiteX5" fmla="*/ 1428 w 152493"/>
              <a:gd name="connsiteY5" fmla="*/ 3692 h 363258"/>
              <a:gd name="connsiteX6" fmla="*/ 6189 w 152493"/>
              <a:gd name="connsiteY6" fmla="*/ 363258 h 363258"/>
              <a:gd name="connsiteX0" fmla="*/ 6189 w 152493"/>
              <a:gd name="connsiteY0" fmla="*/ 363258 h 363258"/>
              <a:gd name="connsiteX1" fmla="*/ 79341 w 152493"/>
              <a:gd name="connsiteY1" fmla="*/ 297250 h 363258"/>
              <a:gd name="connsiteX2" fmla="*/ 152493 w 152493"/>
              <a:gd name="connsiteY2" fmla="*/ 363258 h 363258"/>
              <a:gd name="connsiteX3" fmla="*/ 151448 w 152493"/>
              <a:gd name="connsiteY3" fmla="*/ 1312 h 363258"/>
              <a:gd name="connsiteX4" fmla="*/ 76960 w 152493"/>
              <a:gd name="connsiteY4" fmla="*/ 641 h 363258"/>
              <a:gd name="connsiteX5" fmla="*/ 1428 w 152493"/>
              <a:gd name="connsiteY5" fmla="*/ 3692 h 363258"/>
              <a:gd name="connsiteX6" fmla="*/ 6189 w 152493"/>
              <a:gd name="connsiteY6" fmla="*/ 363258 h 363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493" h="363258">
                <a:moveTo>
                  <a:pt x="6189" y="363258"/>
                </a:moveTo>
                <a:cubicBezTo>
                  <a:pt x="30003" y="315458"/>
                  <a:pt x="38940" y="297250"/>
                  <a:pt x="79341" y="297250"/>
                </a:cubicBezTo>
                <a:cubicBezTo>
                  <a:pt x="119742" y="297250"/>
                  <a:pt x="119044" y="312966"/>
                  <a:pt x="152493" y="363258"/>
                </a:cubicBezTo>
                <a:cubicBezTo>
                  <a:pt x="147842" y="-787"/>
                  <a:pt x="154115" y="363373"/>
                  <a:pt x="151448" y="1312"/>
                </a:cubicBezTo>
                <a:cubicBezTo>
                  <a:pt x="-1238" y="1202"/>
                  <a:pt x="147374" y="-1080"/>
                  <a:pt x="76960" y="641"/>
                </a:cubicBezTo>
                <a:cubicBezTo>
                  <a:pt x="2015" y="2473"/>
                  <a:pt x="142207" y="1200"/>
                  <a:pt x="1428" y="3692"/>
                </a:cubicBezTo>
                <a:cubicBezTo>
                  <a:pt x="-1239" y="363371"/>
                  <a:pt x="-446" y="11913"/>
                  <a:pt x="6189" y="363258"/>
                </a:cubicBezTo>
                <a:close/>
              </a:path>
            </a:pathLst>
          </a:custGeom>
          <a:solidFill>
            <a:schemeClr val="accent5"/>
          </a:solidFill>
          <a:ln w="12700">
            <a:solidFill>
              <a:schemeClr val="accent5">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wrap="none" lIns="0" rIns="0" bIns="0" rtlCol="0" anchor="t" anchorCtr="0"/>
          <a:lstStyle/>
          <a:p>
            <a:pPr algn="ctr"/>
            <a:r>
              <a:rPr lang="en-US" sz="1600" b="1" dirty="0" smtClean="0">
                <a:effectLst>
                  <a:outerShdw blurRad="38100" dist="38100" dir="2700000" algn="tl">
                    <a:srgbClr val="000000">
                      <a:alpha val="43137"/>
                    </a:srgbClr>
                  </a:outerShdw>
                </a:effectLst>
                <a:latin typeface="Arial" pitchFamily="34" charset="0"/>
                <a:cs typeface="Arial" pitchFamily="34" charset="0"/>
              </a:rPr>
              <a:t>T</a:t>
            </a:r>
            <a:endParaRPr lang="en-US" sz="1600" b="1" dirty="0">
              <a:effectLst>
                <a:outerShdw blurRad="38100" dist="38100" dir="2700000" algn="tl">
                  <a:srgbClr val="000000">
                    <a:alpha val="43137"/>
                  </a:srgbClr>
                </a:outerShdw>
              </a:effectLst>
              <a:latin typeface="Arial" pitchFamily="34" charset="0"/>
              <a:cs typeface="Arial" pitchFamily="34" charset="0"/>
            </a:endParaRPr>
          </a:p>
        </p:txBody>
      </p:sp>
      <p:sp>
        <p:nvSpPr>
          <p:cNvPr id="147" name="Oval 12"/>
          <p:cNvSpPr/>
          <p:nvPr/>
        </p:nvSpPr>
        <p:spPr>
          <a:xfrm>
            <a:off x="1299389" y="3302437"/>
            <a:ext cx="164592" cy="402336"/>
          </a:xfrm>
          <a:custGeom>
            <a:avLst/>
            <a:gdLst>
              <a:gd name="connsiteX0" fmla="*/ 0 w 146304"/>
              <a:gd name="connsiteY0" fmla="*/ 73152 h 146304"/>
              <a:gd name="connsiteX1" fmla="*/ 73152 w 146304"/>
              <a:gd name="connsiteY1" fmla="*/ 0 h 146304"/>
              <a:gd name="connsiteX2" fmla="*/ 146304 w 146304"/>
              <a:gd name="connsiteY2" fmla="*/ 73152 h 146304"/>
              <a:gd name="connsiteX3" fmla="*/ 73152 w 146304"/>
              <a:gd name="connsiteY3" fmla="*/ 146304 h 146304"/>
              <a:gd name="connsiteX4" fmla="*/ 0 w 146304"/>
              <a:gd name="connsiteY4" fmla="*/ 73152 h 146304"/>
              <a:gd name="connsiteX0" fmla="*/ 0 w 146304"/>
              <a:gd name="connsiteY0" fmla="*/ 372142 h 384027"/>
              <a:gd name="connsiteX1" fmla="*/ 73152 w 146304"/>
              <a:gd name="connsiteY1" fmla="*/ 298990 h 384027"/>
              <a:gd name="connsiteX2" fmla="*/ 146304 w 146304"/>
              <a:gd name="connsiteY2" fmla="*/ 372142 h 384027"/>
              <a:gd name="connsiteX3" fmla="*/ 73152 w 146304"/>
              <a:gd name="connsiteY3" fmla="*/ 0 h 384027"/>
              <a:gd name="connsiteX4" fmla="*/ 0 w 146304"/>
              <a:gd name="connsiteY4" fmla="*/ 372142 h 384027"/>
              <a:gd name="connsiteX0" fmla="*/ 0 w 146304"/>
              <a:gd name="connsiteY0" fmla="*/ 372142 h 384027"/>
              <a:gd name="connsiteX1" fmla="*/ 73152 w 146304"/>
              <a:gd name="connsiteY1" fmla="*/ 298990 h 384027"/>
              <a:gd name="connsiteX2" fmla="*/ 146304 w 146304"/>
              <a:gd name="connsiteY2" fmla="*/ 372142 h 384027"/>
              <a:gd name="connsiteX3" fmla="*/ 73152 w 146304"/>
              <a:gd name="connsiteY3" fmla="*/ 0 h 384027"/>
              <a:gd name="connsiteX4" fmla="*/ 0 w 146304"/>
              <a:gd name="connsiteY4" fmla="*/ 372142 h 384027"/>
              <a:gd name="connsiteX0" fmla="*/ 0 w 146304"/>
              <a:gd name="connsiteY0" fmla="*/ 372142 h 374926"/>
              <a:gd name="connsiteX1" fmla="*/ 73152 w 146304"/>
              <a:gd name="connsiteY1" fmla="*/ 298990 h 374926"/>
              <a:gd name="connsiteX2" fmla="*/ 146304 w 146304"/>
              <a:gd name="connsiteY2" fmla="*/ 372142 h 374926"/>
              <a:gd name="connsiteX3" fmla="*/ 73152 w 146304"/>
              <a:gd name="connsiteY3" fmla="*/ 0 h 374926"/>
              <a:gd name="connsiteX4" fmla="*/ 0 w 146304"/>
              <a:gd name="connsiteY4" fmla="*/ 372142 h 374926"/>
              <a:gd name="connsiteX0" fmla="*/ 114 w 146418"/>
              <a:gd name="connsiteY0" fmla="*/ 372142 h 374926"/>
              <a:gd name="connsiteX1" fmla="*/ 73266 w 146418"/>
              <a:gd name="connsiteY1" fmla="*/ 298990 h 374926"/>
              <a:gd name="connsiteX2" fmla="*/ 146418 w 146418"/>
              <a:gd name="connsiteY2" fmla="*/ 372142 h 374926"/>
              <a:gd name="connsiteX3" fmla="*/ 73266 w 146418"/>
              <a:gd name="connsiteY3" fmla="*/ 0 h 374926"/>
              <a:gd name="connsiteX4" fmla="*/ 114 w 146418"/>
              <a:gd name="connsiteY4" fmla="*/ 372142 h 374926"/>
              <a:gd name="connsiteX0" fmla="*/ 114 w 146418"/>
              <a:gd name="connsiteY0" fmla="*/ 372142 h 374926"/>
              <a:gd name="connsiteX1" fmla="*/ 73266 w 146418"/>
              <a:gd name="connsiteY1" fmla="*/ 298990 h 374926"/>
              <a:gd name="connsiteX2" fmla="*/ 146418 w 146418"/>
              <a:gd name="connsiteY2" fmla="*/ 372142 h 374926"/>
              <a:gd name="connsiteX3" fmla="*/ 73266 w 146418"/>
              <a:gd name="connsiteY3" fmla="*/ 0 h 374926"/>
              <a:gd name="connsiteX4" fmla="*/ 114 w 146418"/>
              <a:gd name="connsiteY4" fmla="*/ 372142 h 374926"/>
              <a:gd name="connsiteX0" fmla="*/ 114 w 146418"/>
              <a:gd name="connsiteY0" fmla="*/ 372142 h 372142"/>
              <a:gd name="connsiteX1" fmla="*/ 73266 w 146418"/>
              <a:gd name="connsiteY1" fmla="*/ 298990 h 372142"/>
              <a:gd name="connsiteX2" fmla="*/ 146418 w 146418"/>
              <a:gd name="connsiteY2" fmla="*/ 372142 h 372142"/>
              <a:gd name="connsiteX3" fmla="*/ 73266 w 146418"/>
              <a:gd name="connsiteY3" fmla="*/ 0 h 372142"/>
              <a:gd name="connsiteX4" fmla="*/ 114 w 146418"/>
              <a:gd name="connsiteY4" fmla="*/ 372142 h 372142"/>
              <a:gd name="connsiteX0" fmla="*/ 114 w 146418"/>
              <a:gd name="connsiteY0" fmla="*/ 372142 h 372142"/>
              <a:gd name="connsiteX1" fmla="*/ 73266 w 146418"/>
              <a:gd name="connsiteY1" fmla="*/ 298990 h 372142"/>
              <a:gd name="connsiteX2" fmla="*/ 146418 w 146418"/>
              <a:gd name="connsiteY2" fmla="*/ 372142 h 372142"/>
              <a:gd name="connsiteX3" fmla="*/ 73266 w 146418"/>
              <a:gd name="connsiteY3" fmla="*/ 0 h 372142"/>
              <a:gd name="connsiteX4" fmla="*/ 114 w 146418"/>
              <a:gd name="connsiteY4" fmla="*/ 372142 h 372142"/>
              <a:gd name="connsiteX0" fmla="*/ 114 w 146418"/>
              <a:gd name="connsiteY0" fmla="*/ 372142 h 372142"/>
              <a:gd name="connsiteX1" fmla="*/ 73266 w 146418"/>
              <a:gd name="connsiteY1" fmla="*/ 298990 h 372142"/>
              <a:gd name="connsiteX2" fmla="*/ 146418 w 146418"/>
              <a:gd name="connsiteY2" fmla="*/ 372142 h 372142"/>
              <a:gd name="connsiteX3" fmla="*/ 73266 w 146418"/>
              <a:gd name="connsiteY3" fmla="*/ 0 h 372142"/>
              <a:gd name="connsiteX4" fmla="*/ 114 w 146418"/>
              <a:gd name="connsiteY4" fmla="*/ 372142 h 372142"/>
              <a:gd name="connsiteX0" fmla="*/ 2653 w 148957"/>
              <a:gd name="connsiteY0" fmla="*/ 402501 h 402501"/>
              <a:gd name="connsiteX1" fmla="*/ 75805 w 148957"/>
              <a:gd name="connsiteY1" fmla="*/ 329349 h 402501"/>
              <a:gd name="connsiteX2" fmla="*/ 148957 w 148957"/>
              <a:gd name="connsiteY2" fmla="*/ 402501 h 402501"/>
              <a:gd name="connsiteX3" fmla="*/ 75805 w 148957"/>
              <a:gd name="connsiteY3" fmla="*/ 30359 h 402501"/>
              <a:gd name="connsiteX4" fmla="*/ 21704 w 148957"/>
              <a:gd name="connsiteY4" fmla="*/ 64366 h 402501"/>
              <a:gd name="connsiteX5" fmla="*/ 2653 w 148957"/>
              <a:gd name="connsiteY5" fmla="*/ 402501 h 402501"/>
              <a:gd name="connsiteX0" fmla="*/ 2653 w 148957"/>
              <a:gd name="connsiteY0" fmla="*/ 402501 h 402501"/>
              <a:gd name="connsiteX1" fmla="*/ 75805 w 148957"/>
              <a:gd name="connsiteY1" fmla="*/ 329349 h 402501"/>
              <a:gd name="connsiteX2" fmla="*/ 148957 w 148957"/>
              <a:gd name="connsiteY2" fmla="*/ 402501 h 402501"/>
              <a:gd name="connsiteX3" fmla="*/ 75805 w 148957"/>
              <a:gd name="connsiteY3" fmla="*/ 30359 h 402501"/>
              <a:gd name="connsiteX4" fmla="*/ 21704 w 148957"/>
              <a:gd name="connsiteY4" fmla="*/ 64366 h 402501"/>
              <a:gd name="connsiteX5" fmla="*/ 2653 w 148957"/>
              <a:gd name="connsiteY5" fmla="*/ 402501 h 402501"/>
              <a:gd name="connsiteX0" fmla="*/ 6773 w 153077"/>
              <a:gd name="connsiteY0" fmla="*/ 411992 h 411992"/>
              <a:gd name="connsiteX1" fmla="*/ 79925 w 153077"/>
              <a:gd name="connsiteY1" fmla="*/ 338840 h 411992"/>
              <a:gd name="connsiteX2" fmla="*/ 153077 w 153077"/>
              <a:gd name="connsiteY2" fmla="*/ 411992 h 411992"/>
              <a:gd name="connsiteX3" fmla="*/ 79925 w 153077"/>
              <a:gd name="connsiteY3" fmla="*/ 39850 h 411992"/>
              <a:gd name="connsiteX4" fmla="*/ 9155 w 153077"/>
              <a:gd name="connsiteY4" fmla="*/ 52426 h 411992"/>
              <a:gd name="connsiteX5" fmla="*/ 6773 w 153077"/>
              <a:gd name="connsiteY5" fmla="*/ 411992 h 411992"/>
              <a:gd name="connsiteX0" fmla="*/ 6773 w 153077"/>
              <a:gd name="connsiteY0" fmla="*/ 396326 h 396326"/>
              <a:gd name="connsiteX1" fmla="*/ 79925 w 153077"/>
              <a:gd name="connsiteY1" fmla="*/ 323174 h 396326"/>
              <a:gd name="connsiteX2" fmla="*/ 153077 w 153077"/>
              <a:gd name="connsiteY2" fmla="*/ 396326 h 396326"/>
              <a:gd name="connsiteX3" fmla="*/ 79925 w 153077"/>
              <a:gd name="connsiteY3" fmla="*/ 24184 h 396326"/>
              <a:gd name="connsiteX4" fmla="*/ 9155 w 153077"/>
              <a:gd name="connsiteY4" fmla="*/ 36760 h 396326"/>
              <a:gd name="connsiteX5" fmla="*/ 6773 w 153077"/>
              <a:gd name="connsiteY5" fmla="*/ 396326 h 396326"/>
              <a:gd name="connsiteX0" fmla="*/ 3985 w 150289"/>
              <a:gd name="connsiteY0" fmla="*/ 396326 h 396326"/>
              <a:gd name="connsiteX1" fmla="*/ 77137 w 150289"/>
              <a:gd name="connsiteY1" fmla="*/ 323174 h 396326"/>
              <a:gd name="connsiteX2" fmla="*/ 150289 w 150289"/>
              <a:gd name="connsiteY2" fmla="*/ 396326 h 396326"/>
              <a:gd name="connsiteX3" fmla="*/ 77137 w 150289"/>
              <a:gd name="connsiteY3" fmla="*/ 24184 h 396326"/>
              <a:gd name="connsiteX4" fmla="*/ 6367 w 150289"/>
              <a:gd name="connsiteY4" fmla="*/ 36760 h 396326"/>
              <a:gd name="connsiteX5" fmla="*/ 3985 w 150289"/>
              <a:gd name="connsiteY5" fmla="*/ 396326 h 396326"/>
              <a:gd name="connsiteX0" fmla="*/ 6845 w 153149"/>
              <a:gd name="connsiteY0" fmla="*/ 396326 h 396326"/>
              <a:gd name="connsiteX1" fmla="*/ 79997 w 153149"/>
              <a:gd name="connsiteY1" fmla="*/ 323174 h 396326"/>
              <a:gd name="connsiteX2" fmla="*/ 153149 w 153149"/>
              <a:gd name="connsiteY2" fmla="*/ 396326 h 396326"/>
              <a:gd name="connsiteX3" fmla="*/ 79997 w 153149"/>
              <a:gd name="connsiteY3" fmla="*/ 24184 h 396326"/>
              <a:gd name="connsiteX4" fmla="*/ 2084 w 153149"/>
              <a:gd name="connsiteY4" fmla="*/ 36760 h 396326"/>
              <a:gd name="connsiteX5" fmla="*/ 6845 w 153149"/>
              <a:gd name="connsiteY5" fmla="*/ 396326 h 396326"/>
              <a:gd name="connsiteX0" fmla="*/ 6845 w 154459"/>
              <a:gd name="connsiteY0" fmla="*/ 374885 h 382741"/>
              <a:gd name="connsiteX1" fmla="*/ 79997 w 154459"/>
              <a:gd name="connsiteY1" fmla="*/ 301733 h 382741"/>
              <a:gd name="connsiteX2" fmla="*/ 153149 w 154459"/>
              <a:gd name="connsiteY2" fmla="*/ 374885 h 382741"/>
              <a:gd name="connsiteX3" fmla="*/ 123529 w 154459"/>
              <a:gd name="connsiteY3" fmla="*/ 74851 h 382741"/>
              <a:gd name="connsiteX4" fmla="*/ 79997 w 154459"/>
              <a:gd name="connsiteY4" fmla="*/ 2743 h 382741"/>
              <a:gd name="connsiteX5" fmla="*/ 2084 w 154459"/>
              <a:gd name="connsiteY5" fmla="*/ 15319 h 382741"/>
              <a:gd name="connsiteX6" fmla="*/ 6845 w 154459"/>
              <a:gd name="connsiteY6" fmla="*/ 374885 h 382741"/>
              <a:gd name="connsiteX0" fmla="*/ 6845 w 159957"/>
              <a:gd name="connsiteY0" fmla="*/ 392533 h 400389"/>
              <a:gd name="connsiteX1" fmla="*/ 79997 w 159957"/>
              <a:gd name="connsiteY1" fmla="*/ 319381 h 400389"/>
              <a:gd name="connsiteX2" fmla="*/ 153149 w 159957"/>
              <a:gd name="connsiteY2" fmla="*/ 392533 h 400389"/>
              <a:gd name="connsiteX3" fmla="*/ 152104 w 159957"/>
              <a:gd name="connsiteY3" fmla="*/ 30587 h 400389"/>
              <a:gd name="connsiteX4" fmla="*/ 79997 w 159957"/>
              <a:gd name="connsiteY4" fmla="*/ 20391 h 400389"/>
              <a:gd name="connsiteX5" fmla="*/ 2084 w 159957"/>
              <a:gd name="connsiteY5" fmla="*/ 32967 h 400389"/>
              <a:gd name="connsiteX6" fmla="*/ 6845 w 159957"/>
              <a:gd name="connsiteY6" fmla="*/ 392533 h 400389"/>
              <a:gd name="connsiteX0" fmla="*/ 6845 w 156713"/>
              <a:gd name="connsiteY0" fmla="*/ 392533 h 400389"/>
              <a:gd name="connsiteX1" fmla="*/ 79997 w 156713"/>
              <a:gd name="connsiteY1" fmla="*/ 319381 h 400389"/>
              <a:gd name="connsiteX2" fmla="*/ 153149 w 156713"/>
              <a:gd name="connsiteY2" fmla="*/ 392533 h 400389"/>
              <a:gd name="connsiteX3" fmla="*/ 152104 w 156713"/>
              <a:gd name="connsiteY3" fmla="*/ 30587 h 400389"/>
              <a:gd name="connsiteX4" fmla="*/ 79997 w 156713"/>
              <a:gd name="connsiteY4" fmla="*/ 20391 h 400389"/>
              <a:gd name="connsiteX5" fmla="*/ 2084 w 156713"/>
              <a:gd name="connsiteY5" fmla="*/ 32967 h 400389"/>
              <a:gd name="connsiteX6" fmla="*/ 6845 w 156713"/>
              <a:gd name="connsiteY6" fmla="*/ 392533 h 400389"/>
              <a:gd name="connsiteX0" fmla="*/ 6845 w 156713"/>
              <a:gd name="connsiteY0" fmla="*/ 372153 h 380009"/>
              <a:gd name="connsiteX1" fmla="*/ 79997 w 156713"/>
              <a:gd name="connsiteY1" fmla="*/ 299001 h 380009"/>
              <a:gd name="connsiteX2" fmla="*/ 153149 w 156713"/>
              <a:gd name="connsiteY2" fmla="*/ 372153 h 380009"/>
              <a:gd name="connsiteX3" fmla="*/ 152104 w 156713"/>
              <a:gd name="connsiteY3" fmla="*/ 10207 h 380009"/>
              <a:gd name="connsiteX4" fmla="*/ 79997 w 156713"/>
              <a:gd name="connsiteY4" fmla="*/ 11 h 380009"/>
              <a:gd name="connsiteX5" fmla="*/ 2084 w 156713"/>
              <a:gd name="connsiteY5" fmla="*/ 12587 h 380009"/>
              <a:gd name="connsiteX6" fmla="*/ 6845 w 156713"/>
              <a:gd name="connsiteY6" fmla="*/ 372153 h 380009"/>
              <a:gd name="connsiteX0" fmla="*/ 6845 w 156713"/>
              <a:gd name="connsiteY0" fmla="*/ 372153 h 380009"/>
              <a:gd name="connsiteX1" fmla="*/ 79997 w 156713"/>
              <a:gd name="connsiteY1" fmla="*/ 299001 h 380009"/>
              <a:gd name="connsiteX2" fmla="*/ 153149 w 156713"/>
              <a:gd name="connsiteY2" fmla="*/ 372153 h 380009"/>
              <a:gd name="connsiteX3" fmla="*/ 152104 w 156713"/>
              <a:gd name="connsiteY3" fmla="*/ 10207 h 380009"/>
              <a:gd name="connsiteX4" fmla="*/ 79997 w 156713"/>
              <a:gd name="connsiteY4" fmla="*/ 11 h 380009"/>
              <a:gd name="connsiteX5" fmla="*/ 2084 w 156713"/>
              <a:gd name="connsiteY5" fmla="*/ 12587 h 380009"/>
              <a:gd name="connsiteX6" fmla="*/ 6845 w 156713"/>
              <a:gd name="connsiteY6" fmla="*/ 372153 h 380009"/>
              <a:gd name="connsiteX0" fmla="*/ 6845 w 156713"/>
              <a:gd name="connsiteY0" fmla="*/ 362713 h 370569"/>
              <a:gd name="connsiteX1" fmla="*/ 79997 w 156713"/>
              <a:gd name="connsiteY1" fmla="*/ 289561 h 370569"/>
              <a:gd name="connsiteX2" fmla="*/ 153149 w 156713"/>
              <a:gd name="connsiteY2" fmla="*/ 362713 h 370569"/>
              <a:gd name="connsiteX3" fmla="*/ 152104 w 156713"/>
              <a:gd name="connsiteY3" fmla="*/ 767 h 370569"/>
              <a:gd name="connsiteX4" fmla="*/ 77616 w 156713"/>
              <a:gd name="connsiteY4" fmla="*/ 96 h 370569"/>
              <a:gd name="connsiteX5" fmla="*/ 2084 w 156713"/>
              <a:gd name="connsiteY5" fmla="*/ 3147 h 370569"/>
              <a:gd name="connsiteX6" fmla="*/ 6845 w 156713"/>
              <a:gd name="connsiteY6" fmla="*/ 362713 h 370569"/>
              <a:gd name="connsiteX0" fmla="*/ 6845 w 156713"/>
              <a:gd name="connsiteY0" fmla="*/ 364769 h 372625"/>
              <a:gd name="connsiteX1" fmla="*/ 79997 w 156713"/>
              <a:gd name="connsiteY1" fmla="*/ 291617 h 372625"/>
              <a:gd name="connsiteX2" fmla="*/ 153149 w 156713"/>
              <a:gd name="connsiteY2" fmla="*/ 364769 h 372625"/>
              <a:gd name="connsiteX3" fmla="*/ 152104 w 156713"/>
              <a:gd name="connsiteY3" fmla="*/ 2823 h 372625"/>
              <a:gd name="connsiteX4" fmla="*/ 77616 w 156713"/>
              <a:gd name="connsiteY4" fmla="*/ 2152 h 372625"/>
              <a:gd name="connsiteX5" fmla="*/ 2084 w 156713"/>
              <a:gd name="connsiteY5" fmla="*/ 5203 h 372625"/>
              <a:gd name="connsiteX6" fmla="*/ 6845 w 156713"/>
              <a:gd name="connsiteY6" fmla="*/ 364769 h 372625"/>
              <a:gd name="connsiteX0" fmla="*/ 6845 w 156713"/>
              <a:gd name="connsiteY0" fmla="*/ 363258 h 371114"/>
              <a:gd name="connsiteX1" fmla="*/ 79997 w 156713"/>
              <a:gd name="connsiteY1" fmla="*/ 290106 h 371114"/>
              <a:gd name="connsiteX2" fmla="*/ 153149 w 156713"/>
              <a:gd name="connsiteY2" fmla="*/ 363258 h 371114"/>
              <a:gd name="connsiteX3" fmla="*/ 152104 w 156713"/>
              <a:gd name="connsiteY3" fmla="*/ 1312 h 371114"/>
              <a:gd name="connsiteX4" fmla="*/ 77616 w 156713"/>
              <a:gd name="connsiteY4" fmla="*/ 641 h 371114"/>
              <a:gd name="connsiteX5" fmla="*/ 2084 w 156713"/>
              <a:gd name="connsiteY5" fmla="*/ 3692 h 371114"/>
              <a:gd name="connsiteX6" fmla="*/ 6845 w 156713"/>
              <a:gd name="connsiteY6" fmla="*/ 363258 h 371114"/>
              <a:gd name="connsiteX0" fmla="*/ 6845 w 156713"/>
              <a:gd name="connsiteY0" fmla="*/ 363258 h 363258"/>
              <a:gd name="connsiteX1" fmla="*/ 79997 w 156713"/>
              <a:gd name="connsiteY1" fmla="*/ 290106 h 363258"/>
              <a:gd name="connsiteX2" fmla="*/ 153149 w 156713"/>
              <a:gd name="connsiteY2" fmla="*/ 363258 h 363258"/>
              <a:gd name="connsiteX3" fmla="*/ 152104 w 156713"/>
              <a:gd name="connsiteY3" fmla="*/ 1312 h 363258"/>
              <a:gd name="connsiteX4" fmla="*/ 77616 w 156713"/>
              <a:gd name="connsiteY4" fmla="*/ 641 h 363258"/>
              <a:gd name="connsiteX5" fmla="*/ 2084 w 156713"/>
              <a:gd name="connsiteY5" fmla="*/ 3692 h 363258"/>
              <a:gd name="connsiteX6" fmla="*/ 6845 w 156713"/>
              <a:gd name="connsiteY6" fmla="*/ 363258 h 363258"/>
              <a:gd name="connsiteX0" fmla="*/ 6845 w 153149"/>
              <a:gd name="connsiteY0" fmla="*/ 363258 h 363258"/>
              <a:gd name="connsiteX1" fmla="*/ 79997 w 153149"/>
              <a:gd name="connsiteY1" fmla="*/ 290106 h 363258"/>
              <a:gd name="connsiteX2" fmla="*/ 153149 w 153149"/>
              <a:gd name="connsiteY2" fmla="*/ 363258 h 363258"/>
              <a:gd name="connsiteX3" fmla="*/ 152104 w 153149"/>
              <a:gd name="connsiteY3" fmla="*/ 1312 h 363258"/>
              <a:gd name="connsiteX4" fmla="*/ 77616 w 153149"/>
              <a:gd name="connsiteY4" fmla="*/ 641 h 363258"/>
              <a:gd name="connsiteX5" fmla="*/ 2084 w 153149"/>
              <a:gd name="connsiteY5" fmla="*/ 3692 h 363258"/>
              <a:gd name="connsiteX6" fmla="*/ 6845 w 153149"/>
              <a:gd name="connsiteY6" fmla="*/ 363258 h 363258"/>
              <a:gd name="connsiteX0" fmla="*/ 6189 w 152493"/>
              <a:gd name="connsiteY0" fmla="*/ 363258 h 363258"/>
              <a:gd name="connsiteX1" fmla="*/ 79341 w 152493"/>
              <a:gd name="connsiteY1" fmla="*/ 290106 h 363258"/>
              <a:gd name="connsiteX2" fmla="*/ 152493 w 152493"/>
              <a:gd name="connsiteY2" fmla="*/ 363258 h 363258"/>
              <a:gd name="connsiteX3" fmla="*/ 151448 w 152493"/>
              <a:gd name="connsiteY3" fmla="*/ 1312 h 363258"/>
              <a:gd name="connsiteX4" fmla="*/ 76960 w 152493"/>
              <a:gd name="connsiteY4" fmla="*/ 641 h 363258"/>
              <a:gd name="connsiteX5" fmla="*/ 1428 w 152493"/>
              <a:gd name="connsiteY5" fmla="*/ 3692 h 363258"/>
              <a:gd name="connsiteX6" fmla="*/ 6189 w 152493"/>
              <a:gd name="connsiteY6" fmla="*/ 363258 h 363258"/>
              <a:gd name="connsiteX0" fmla="*/ 6189 w 152493"/>
              <a:gd name="connsiteY0" fmla="*/ 363258 h 363258"/>
              <a:gd name="connsiteX1" fmla="*/ 79341 w 152493"/>
              <a:gd name="connsiteY1" fmla="*/ 297250 h 363258"/>
              <a:gd name="connsiteX2" fmla="*/ 152493 w 152493"/>
              <a:gd name="connsiteY2" fmla="*/ 363258 h 363258"/>
              <a:gd name="connsiteX3" fmla="*/ 151448 w 152493"/>
              <a:gd name="connsiteY3" fmla="*/ 1312 h 363258"/>
              <a:gd name="connsiteX4" fmla="*/ 76960 w 152493"/>
              <a:gd name="connsiteY4" fmla="*/ 641 h 363258"/>
              <a:gd name="connsiteX5" fmla="*/ 1428 w 152493"/>
              <a:gd name="connsiteY5" fmla="*/ 3692 h 363258"/>
              <a:gd name="connsiteX6" fmla="*/ 6189 w 152493"/>
              <a:gd name="connsiteY6" fmla="*/ 363258 h 363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493" h="363258">
                <a:moveTo>
                  <a:pt x="6189" y="363258"/>
                </a:moveTo>
                <a:cubicBezTo>
                  <a:pt x="30003" y="315458"/>
                  <a:pt x="38940" y="297250"/>
                  <a:pt x="79341" y="297250"/>
                </a:cubicBezTo>
                <a:cubicBezTo>
                  <a:pt x="119742" y="297250"/>
                  <a:pt x="119044" y="312966"/>
                  <a:pt x="152493" y="363258"/>
                </a:cubicBezTo>
                <a:cubicBezTo>
                  <a:pt x="147842" y="-787"/>
                  <a:pt x="154115" y="363373"/>
                  <a:pt x="151448" y="1312"/>
                </a:cubicBezTo>
                <a:cubicBezTo>
                  <a:pt x="-1238" y="1202"/>
                  <a:pt x="147374" y="-1080"/>
                  <a:pt x="76960" y="641"/>
                </a:cubicBezTo>
                <a:cubicBezTo>
                  <a:pt x="2015" y="2473"/>
                  <a:pt x="142207" y="1200"/>
                  <a:pt x="1428" y="3692"/>
                </a:cubicBezTo>
                <a:cubicBezTo>
                  <a:pt x="-1239" y="363371"/>
                  <a:pt x="-446" y="11913"/>
                  <a:pt x="6189" y="363258"/>
                </a:cubicBezTo>
                <a:close/>
              </a:path>
            </a:pathLst>
          </a:custGeom>
          <a:solidFill>
            <a:schemeClr val="accent5"/>
          </a:solidFill>
          <a:ln w="12700">
            <a:solidFill>
              <a:schemeClr val="accent5">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wrap="none" lIns="0" rIns="0" bIns="0" rtlCol="0" anchor="t" anchorCtr="0"/>
          <a:lstStyle/>
          <a:p>
            <a:pPr algn="ctr"/>
            <a:r>
              <a:rPr lang="en-US" sz="1600" b="1" dirty="0" smtClean="0">
                <a:effectLst>
                  <a:outerShdw blurRad="38100" dist="38100" dir="2700000" algn="tl">
                    <a:srgbClr val="000000">
                      <a:alpha val="43137"/>
                    </a:srgbClr>
                  </a:outerShdw>
                </a:effectLst>
                <a:latin typeface="Arial" pitchFamily="34" charset="0"/>
                <a:cs typeface="Arial" pitchFamily="34" charset="0"/>
              </a:rPr>
              <a:t>T</a:t>
            </a:r>
            <a:endParaRPr lang="en-US" sz="1600" b="1" dirty="0">
              <a:effectLst>
                <a:outerShdw blurRad="38100" dist="38100" dir="2700000" algn="tl">
                  <a:srgbClr val="000000">
                    <a:alpha val="43137"/>
                  </a:srgbClr>
                </a:outerShdw>
              </a:effectLst>
              <a:latin typeface="Arial" pitchFamily="34" charset="0"/>
              <a:cs typeface="Arial" pitchFamily="34" charset="0"/>
            </a:endParaRPr>
          </a:p>
        </p:txBody>
      </p:sp>
      <p:sp>
        <p:nvSpPr>
          <p:cNvPr id="148" name="Freeform 147"/>
          <p:cNvSpPr/>
          <p:nvPr/>
        </p:nvSpPr>
        <p:spPr>
          <a:xfrm>
            <a:off x="2994257" y="3307009"/>
            <a:ext cx="164592" cy="400050"/>
          </a:xfrm>
          <a:custGeom>
            <a:avLst/>
            <a:gdLst>
              <a:gd name="connsiteX0" fmla="*/ 0 w 145256"/>
              <a:gd name="connsiteY0" fmla="*/ 2381 h 400050"/>
              <a:gd name="connsiteX1" fmla="*/ 0 w 145256"/>
              <a:gd name="connsiteY1" fmla="*/ 330993 h 400050"/>
              <a:gd name="connsiteX2" fmla="*/ 69057 w 145256"/>
              <a:gd name="connsiteY2" fmla="*/ 400050 h 400050"/>
              <a:gd name="connsiteX3" fmla="*/ 145256 w 145256"/>
              <a:gd name="connsiteY3" fmla="*/ 323851 h 400050"/>
              <a:gd name="connsiteX4" fmla="*/ 145256 w 145256"/>
              <a:gd name="connsiteY4" fmla="*/ 0 h 400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256" h="400050">
                <a:moveTo>
                  <a:pt x="0" y="2381"/>
                </a:moveTo>
                <a:lnTo>
                  <a:pt x="0" y="330993"/>
                </a:lnTo>
                <a:lnTo>
                  <a:pt x="69057" y="400050"/>
                </a:lnTo>
                <a:lnTo>
                  <a:pt x="145256" y="323851"/>
                </a:lnTo>
                <a:lnTo>
                  <a:pt x="145256" y="0"/>
                </a:lnTo>
              </a:path>
            </a:pathLst>
          </a:custGeom>
          <a:solidFill>
            <a:schemeClr val="accent3"/>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wrap="none" lIns="0" tIns="45720" rIns="0" bIns="0" rtlCol="0" anchor="t"/>
          <a:lstStyle/>
          <a:p>
            <a:pPr algn="ctr"/>
            <a:r>
              <a:rPr lang="en-US" sz="1600" b="1" dirty="0" smtClean="0">
                <a:effectLst>
                  <a:outerShdw blurRad="38100" dist="38100" dir="2700000" algn="tl">
                    <a:srgbClr val="000000">
                      <a:alpha val="43137"/>
                    </a:srgbClr>
                  </a:outerShdw>
                </a:effectLst>
                <a:latin typeface="Arial" pitchFamily="34" charset="0"/>
                <a:cs typeface="Arial" pitchFamily="34" charset="0"/>
              </a:rPr>
              <a:t>G</a:t>
            </a:r>
            <a:endParaRPr lang="en-US" sz="1600" b="1" dirty="0">
              <a:effectLst>
                <a:outerShdw blurRad="38100" dist="38100" dir="2700000" algn="tl">
                  <a:srgbClr val="000000">
                    <a:alpha val="43137"/>
                  </a:srgbClr>
                </a:outerShdw>
              </a:effectLst>
              <a:latin typeface="Arial" pitchFamily="34" charset="0"/>
              <a:cs typeface="Arial" pitchFamily="34" charset="0"/>
            </a:endParaRPr>
          </a:p>
        </p:txBody>
      </p:sp>
      <p:sp>
        <p:nvSpPr>
          <p:cNvPr id="149" name="Freeform 148"/>
          <p:cNvSpPr/>
          <p:nvPr/>
        </p:nvSpPr>
        <p:spPr>
          <a:xfrm>
            <a:off x="3181877" y="3307009"/>
            <a:ext cx="164592" cy="400050"/>
          </a:xfrm>
          <a:custGeom>
            <a:avLst/>
            <a:gdLst>
              <a:gd name="connsiteX0" fmla="*/ 0 w 145256"/>
              <a:gd name="connsiteY0" fmla="*/ 2381 h 400050"/>
              <a:gd name="connsiteX1" fmla="*/ 0 w 145256"/>
              <a:gd name="connsiteY1" fmla="*/ 330993 h 400050"/>
              <a:gd name="connsiteX2" fmla="*/ 69057 w 145256"/>
              <a:gd name="connsiteY2" fmla="*/ 400050 h 400050"/>
              <a:gd name="connsiteX3" fmla="*/ 145256 w 145256"/>
              <a:gd name="connsiteY3" fmla="*/ 323851 h 400050"/>
              <a:gd name="connsiteX4" fmla="*/ 145256 w 145256"/>
              <a:gd name="connsiteY4" fmla="*/ 0 h 400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256" h="400050">
                <a:moveTo>
                  <a:pt x="0" y="2381"/>
                </a:moveTo>
                <a:lnTo>
                  <a:pt x="0" y="330993"/>
                </a:lnTo>
                <a:lnTo>
                  <a:pt x="69057" y="400050"/>
                </a:lnTo>
                <a:lnTo>
                  <a:pt x="145256" y="323851"/>
                </a:lnTo>
                <a:lnTo>
                  <a:pt x="145256" y="0"/>
                </a:lnTo>
              </a:path>
            </a:pathLst>
          </a:custGeom>
          <a:solidFill>
            <a:schemeClr val="accent3"/>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wrap="none" lIns="0" tIns="45720" rIns="0" bIns="0" rtlCol="0" anchor="t"/>
          <a:lstStyle/>
          <a:p>
            <a:pPr algn="ctr"/>
            <a:r>
              <a:rPr lang="en-US" sz="1600" b="1" dirty="0" smtClean="0">
                <a:effectLst>
                  <a:outerShdw blurRad="38100" dist="38100" dir="2700000" algn="tl">
                    <a:srgbClr val="000000">
                      <a:alpha val="43137"/>
                    </a:srgbClr>
                  </a:outerShdw>
                </a:effectLst>
                <a:latin typeface="Arial" pitchFamily="34" charset="0"/>
                <a:cs typeface="Arial" pitchFamily="34" charset="0"/>
              </a:rPr>
              <a:t>G</a:t>
            </a:r>
            <a:endParaRPr lang="en-US" sz="1600" b="1" dirty="0">
              <a:effectLst>
                <a:outerShdw blurRad="38100" dist="38100" dir="2700000" algn="tl">
                  <a:srgbClr val="000000">
                    <a:alpha val="43137"/>
                  </a:srgbClr>
                </a:outerShdw>
              </a:effectLst>
              <a:latin typeface="Arial" pitchFamily="34" charset="0"/>
              <a:cs typeface="Arial" pitchFamily="34" charset="0"/>
            </a:endParaRPr>
          </a:p>
        </p:txBody>
      </p:sp>
      <p:sp>
        <p:nvSpPr>
          <p:cNvPr id="150" name="Freeform 149"/>
          <p:cNvSpPr/>
          <p:nvPr/>
        </p:nvSpPr>
        <p:spPr>
          <a:xfrm>
            <a:off x="3369497" y="3307009"/>
            <a:ext cx="164592" cy="400050"/>
          </a:xfrm>
          <a:custGeom>
            <a:avLst/>
            <a:gdLst>
              <a:gd name="connsiteX0" fmla="*/ 0 w 145256"/>
              <a:gd name="connsiteY0" fmla="*/ 2381 h 400050"/>
              <a:gd name="connsiteX1" fmla="*/ 0 w 145256"/>
              <a:gd name="connsiteY1" fmla="*/ 330993 h 400050"/>
              <a:gd name="connsiteX2" fmla="*/ 69057 w 145256"/>
              <a:gd name="connsiteY2" fmla="*/ 400050 h 400050"/>
              <a:gd name="connsiteX3" fmla="*/ 145256 w 145256"/>
              <a:gd name="connsiteY3" fmla="*/ 323851 h 400050"/>
              <a:gd name="connsiteX4" fmla="*/ 145256 w 145256"/>
              <a:gd name="connsiteY4" fmla="*/ 0 h 400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256" h="400050">
                <a:moveTo>
                  <a:pt x="0" y="2381"/>
                </a:moveTo>
                <a:lnTo>
                  <a:pt x="0" y="330993"/>
                </a:lnTo>
                <a:lnTo>
                  <a:pt x="69057" y="400050"/>
                </a:lnTo>
                <a:lnTo>
                  <a:pt x="145256" y="323851"/>
                </a:lnTo>
                <a:lnTo>
                  <a:pt x="145256" y="0"/>
                </a:lnTo>
              </a:path>
            </a:pathLst>
          </a:custGeom>
          <a:solidFill>
            <a:schemeClr val="accent3"/>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wrap="none" lIns="0" tIns="45720" rIns="0" bIns="0" rtlCol="0" anchor="t"/>
          <a:lstStyle/>
          <a:p>
            <a:pPr algn="ctr"/>
            <a:r>
              <a:rPr lang="en-US" sz="1600" b="1" dirty="0" smtClean="0">
                <a:effectLst>
                  <a:outerShdw blurRad="38100" dist="38100" dir="2700000" algn="tl">
                    <a:srgbClr val="000000">
                      <a:alpha val="43137"/>
                    </a:srgbClr>
                  </a:outerShdw>
                </a:effectLst>
                <a:latin typeface="Arial" pitchFamily="34" charset="0"/>
                <a:cs typeface="Arial" pitchFamily="34" charset="0"/>
              </a:rPr>
              <a:t>G</a:t>
            </a:r>
            <a:endParaRPr lang="en-US" sz="1600" b="1" dirty="0">
              <a:effectLst>
                <a:outerShdw blurRad="38100" dist="38100" dir="2700000" algn="tl">
                  <a:srgbClr val="000000">
                    <a:alpha val="43137"/>
                  </a:srgbClr>
                </a:outerShdw>
              </a:effectLst>
              <a:latin typeface="Arial" pitchFamily="34" charset="0"/>
              <a:cs typeface="Arial" pitchFamily="34" charset="0"/>
            </a:endParaRPr>
          </a:p>
        </p:txBody>
      </p:sp>
      <p:sp>
        <p:nvSpPr>
          <p:cNvPr id="151" name="Oval 11"/>
          <p:cNvSpPr/>
          <p:nvPr/>
        </p:nvSpPr>
        <p:spPr>
          <a:xfrm>
            <a:off x="2805589" y="3304723"/>
            <a:ext cx="164592" cy="402336"/>
          </a:xfrm>
          <a:custGeom>
            <a:avLst/>
            <a:gdLst>
              <a:gd name="connsiteX0" fmla="*/ 0 w 154782"/>
              <a:gd name="connsiteY0" fmla="*/ 77391 h 154782"/>
              <a:gd name="connsiteX1" fmla="*/ 77391 w 154782"/>
              <a:gd name="connsiteY1" fmla="*/ 0 h 154782"/>
              <a:gd name="connsiteX2" fmla="*/ 154782 w 154782"/>
              <a:gd name="connsiteY2" fmla="*/ 77391 h 154782"/>
              <a:gd name="connsiteX3" fmla="*/ 77391 w 154782"/>
              <a:gd name="connsiteY3" fmla="*/ 154782 h 154782"/>
              <a:gd name="connsiteX4" fmla="*/ 0 w 154782"/>
              <a:gd name="connsiteY4" fmla="*/ 77391 h 154782"/>
              <a:gd name="connsiteX0" fmla="*/ 0 w 156707"/>
              <a:gd name="connsiteY0" fmla="*/ 79983 h 157374"/>
              <a:gd name="connsiteX1" fmla="*/ 77391 w 156707"/>
              <a:gd name="connsiteY1" fmla="*/ 2592 h 157374"/>
              <a:gd name="connsiteX2" fmla="*/ 128588 w 156707"/>
              <a:gd name="connsiteY2" fmla="*/ 24024 h 157374"/>
              <a:gd name="connsiteX3" fmla="*/ 154782 w 156707"/>
              <a:gd name="connsiteY3" fmla="*/ 79983 h 157374"/>
              <a:gd name="connsiteX4" fmla="*/ 77391 w 156707"/>
              <a:gd name="connsiteY4" fmla="*/ 157374 h 157374"/>
              <a:gd name="connsiteX5" fmla="*/ 0 w 156707"/>
              <a:gd name="connsiteY5" fmla="*/ 79983 h 157374"/>
              <a:gd name="connsiteX0" fmla="*/ 2236 w 158943"/>
              <a:gd name="connsiteY0" fmla="*/ 79983 h 157374"/>
              <a:gd name="connsiteX1" fmla="*/ 26049 w 158943"/>
              <a:gd name="connsiteY1" fmla="*/ 21642 h 157374"/>
              <a:gd name="connsiteX2" fmla="*/ 79627 w 158943"/>
              <a:gd name="connsiteY2" fmla="*/ 2592 h 157374"/>
              <a:gd name="connsiteX3" fmla="*/ 130824 w 158943"/>
              <a:gd name="connsiteY3" fmla="*/ 24024 h 157374"/>
              <a:gd name="connsiteX4" fmla="*/ 157018 w 158943"/>
              <a:gd name="connsiteY4" fmla="*/ 79983 h 157374"/>
              <a:gd name="connsiteX5" fmla="*/ 79627 w 158943"/>
              <a:gd name="connsiteY5" fmla="*/ 157374 h 157374"/>
              <a:gd name="connsiteX6" fmla="*/ 2236 w 158943"/>
              <a:gd name="connsiteY6" fmla="*/ 79983 h 157374"/>
              <a:gd name="connsiteX0" fmla="*/ 0 w 156707"/>
              <a:gd name="connsiteY0" fmla="*/ 235389 h 312780"/>
              <a:gd name="connsiteX1" fmla="*/ 0 w 156707"/>
              <a:gd name="connsiteY1" fmla="*/ 835 h 312780"/>
              <a:gd name="connsiteX2" fmla="*/ 77391 w 156707"/>
              <a:gd name="connsiteY2" fmla="*/ 157998 h 312780"/>
              <a:gd name="connsiteX3" fmla="*/ 128588 w 156707"/>
              <a:gd name="connsiteY3" fmla="*/ 179430 h 312780"/>
              <a:gd name="connsiteX4" fmla="*/ 154782 w 156707"/>
              <a:gd name="connsiteY4" fmla="*/ 235389 h 312780"/>
              <a:gd name="connsiteX5" fmla="*/ 77391 w 156707"/>
              <a:gd name="connsiteY5" fmla="*/ 312780 h 312780"/>
              <a:gd name="connsiteX6" fmla="*/ 0 w 156707"/>
              <a:gd name="connsiteY6" fmla="*/ 235389 h 312780"/>
              <a:gd name="connsiteX0" fmla="*/ 0 w 160554"/>
              <a:gd name="connsiteY0" fmla="*/ 235254 h 312645"/>
              <a:gd name="connsiteX1" fmla="*/ 0 w 160554"/>
              <a:gd name="connsiteY1" fmla="*/ 700 h 312645"/>
              <a:gd name="connsiteX2" fmla="*/ 77391 w 160554"/>
              <a:gd name="connsiteY2" fmla="*/ 157863 h 312645"/>
              <a:gd name="connsiteX3" fmla="*/ 150019 w 160554"/>
              <a:gd name="connsiteY3" fmla="*/ 3083 h 312645"/>
              <a:gd name="connsiteX4" fmla="*/ 154782 w 160554"/>
              <a:gd name="connsiteY4" fmla="*/ 235254 h 312645"/>
              <a:gd name="connsiteX5" fmla="*/ 77391 w 160554"/>
              <a:gd name="connsiteY5" fmla="*/ 312645 h 312645"/>
              <a:gd name="connsiteX6" fmla="*/ 0 w 160554"/>
              <a:gd name="connsiteY6" fmla="*/ 235254 h 312645"/>
              <a:gd name="connsiteX0" fmla="*/ 0 w 160554"/>
              <a:gd name="connsiteY0" fmla="*/ 240375 h 317766"/>
              <a:gd name="connsiteX1" fmla="*/ 0 w 160554"/>
              <a:gd name="connsiteY1" fmla="*/ 5821 h 317766"/>
              <a:gd name="connsiteX2" fmla="*/ 67866 w 160554"/>
              <a:gd name="connsiteY2" fmla="*/ 5821 h 317766"/>
              <a:gd name="connsiteX3" fmla="*/ 150019 w 160554"/>
              <a:gd name="connsiteY3" fmla="*/ 8204 h 317766"/>
              <a:gd name="connsiteX4" fmla="*/ 154782 w 160554"/>
              <a:gd name="connsiteY4" fmla="*/ 240375 h 317766"/>
              <a:gd name="connsiteX5" fmla="*/ 77391 w 160554"/>
              <a:gd name="connsiteY5" fmla="*/ 317766 h 317766"/>
              <a:gd name="connsiteX6" fmla="*/ 0 w 160554"/>
              <a:gd name="connsiteY6" fmla="*/ 240375 h 317766"/>
              <a:gd name="connsiteX0" fmla="*/ 6558 w 167112"/>
              <a:gd name="connsiteY0" fmla="*/ 240375 h 317766"/>
              <a:gd name="connsiteX1" fmla="*/ 6558 w 167112"/>
              <a:gd name="connsiteY1" fmla="*/ 5821 h 317766"/>
              <a:gd name="connsiteX2" fmla="*/ 74424 w 167112"/>
              <a:gd name="connsiteY2" fmla="*/ 5821 h 317766"/>
              <a:gd name="connsiteX3" fmla="*/ 156577 w 167112"/>
              <a:gd name="connsiteY3" fmla="*/ 8204 h 317766"/>
              <a:gd name="connsiteX4" fmla="*/ 161340 w 167112"/>
              <a:gd name="connsiteY4" fmla="*/ 240375 h 317766"/>
              <a:gd name="connsiteX5" fmla="*/ 83949 w 167112"/>
              <a:gd name="connsiteY5" fmla="*/ 317766 h 317766"/>
              <a:gd name="connsiteX6" fmla="*/ 6558 w 167112"/>
              <a:gd name="connsiteY6" fmla="*/ 240375 h 317766"/>
              <a:gd name="connsiteX0" fmla="*/ 6558 w 167112"/>
              <a:gd name="connsiteY0" fmla="*/ 240375 h 317766"/>
              <a:gd name="connsiteX1" fmla="*/ 6558 w 167112"/>
              <a:gd name="connsiteY1" fmla="*/ 5821 h 317766"/>
              <a:gd name="connsiteX2" fmla="*/ 74424 w 167112"/>
              <a:gd name="connsiteY2" fmla="*/ 5821 h 317766"/>
              <a:gd name="connsiteX3" fmla="*/ 156577 w 167112"/>
              <a:gd name="connsiteY3" fmla="*/ 8204 h 317766"/>
              <a:gd name="connsiteX4" fmla="*/ 161340 w 167112"/>
              <a:gd name="connsiteY4" fmla="*/ 240375 h 317766"/>
              <a:gd name="connsiteX5" fmla="*/ 83949 w 167112"/>
              <a:gd name="connsiteY5" fmla="*/ 317766 h 317766"/>
              <a:gd name="connsiteX6" fmla="*/ 6558 w 167112"/>
              <a:gd name="connsiteY6" fmla="*/ 240375 h 317766"/>
              <a:gd name="connsiteX0" fmla="*/ 6558 w 166140"/>
              <a:gd name="connsiteY0" fmla="*/ 240375 h 317766"/>
              <a:gd name="connsiteX1" fmla="*/ 6558 w 166140"/>
              <a:gd name="connsiteY1" fmla="*/ 5821 h 317766"/>
              <a:gd name="connsiteX2" fmla="*/ 74424 w 166140"/>
              <a:gd name="connsiteY2" fmla="*/ 5821 h 317766"/>
              <a:gd name="connsiteX3" fmla="*/ 156577 w 166140"/>
              <a:gd name="connsiteY3" fmla="*/ 8204 h 317766"/>
              <a:gd name="connsiteX4" fmla="*/ 161340 w 166140"/>
              <a:gd name="connsiteY4" fmla="*/ 240375 h 317766"/>
              <a:gd name="connsiteX5" fmla="*/ 83949 w 166140"/>
              <a:gd name="connsiteY5" fmla="*/ 317766 h 317766"/>
              <a:gd name="connsiteX6" fmla="*/ 6558 w 166140"/>
              <a:gd name="connsiteY6" fmla="*/ 240375 h 317766"/>
              <a:gd name="connsiteX0" fmla="*/ 6558 w 163554"/>
              <a:gd name="connsiteY0" fmla="*/ 240375 h 317766"/>
              <a:gd name="connsiteX1" fmla="*/ 6558 w 163554"/>
              <a:gd name="connsiteY1" fmla="*/ 5821 h 317766"/>
              <a:gd name="connsiteX2" fmla="*/ 74424 w 163554"/>
              <a:gd name="connsiteY2" fmla="*/ 5821 h 317766"/>
              <a:gd name="connsiteX3" fmla="*/ 156577 w 163554"/>
              <a:gd name="connsiteY3" fmla="*/ 8204 h 317766"/>
              <a:gd name="connsiteX4" fmla="*/ 161340 w 163554"/>
              <a:gd name="connsiteY4" fmla="*/ 240375 h 317766"/>
              <a:gd name="connsiteX5" fmla="*/ 83949 w 163554"/>
              <a:gd name="connsiteY5" fmla="*/ 317766 h 317766"/>
              <a:gd name="connsiteX6" fmla="*/ 6558 w 163554"/>
              <a:gd name="connsiteY6" fmla="*/ 240375 h 317766"/>
              <a:gd name="connsiteX0" fmla="*/ 6558 w 163554"/>
              <a:gd name="connsiteY0" fmla="*/ 240375 h 317766"/>
              <a:gd name="connsiteX1" fmla="*/ 6558 w 163554"/>
              <a:gd name="connsiteY1" fmla="*/ 5821 h 317766"/>
              <a:gd name="connsiteX2" fmla="*/ 74424 w 163554"/>
              <a:gd name="connsiteY2" fmla="*/ 5821 h 317766"/>
              <a:gd name="connsiteX3" fmla="*/ 156577 w 163554"/>
              <a:gd name="connsiteY3" fmla="*/ 8204 h 317766"/>
              <a:gd name="connsiteX4" fmla="*/ 161340 w 163554"/>
              <a:gd name="connsiteY4" fmla="*/ 240375 h 317766"/>
              <a:gd name="connsiteX5" fmla="*/ 83949 w 163554"/>
              <a:gd name="connsiteY5" fmla="*/ 317766 h 317766"/>
              <a:gd name="connsiteX6" fmla="*/ 6558 w 163554"/>
              <a:gd name="connsiteY6" fmla="*/ 240375 h 317766"/>
              <a:gd name="connsiteX0" fmla="*/ 6558 w 163554"/>
              <a:gd name="connsiteY0" fmla="*/ 240003 h 317394"/>
              <a:gd name="connsiteX1" fmla="*/ 6558 w 163554"/>
              <a:gd name="connsiteY1" fmla="*/ 5449 h 317394"/>
              <a:gd name="connsiteX2" fmla="*/ 74424 w 163554"/>
              <a:gd name="connsiteY2" fmla="*/ 5449 h 317394"/>
              <a:gd name="connsiteX3" fmla="*/ 156577 w 163554"/>
              <a:gd name="connsiteY3" fmla="*/ 7832 h 317394"/>
              <a:gd name="connsiteX4" fmla="*/ 161340 w 163554"/>
              <a:gd name="connsiteY4" fmla="*/ 240003 h 317394"/>
              <a:gd name="connsiteX5" fmla="*/ 83949 w 163554"/>
              <a:gd name="connsiteY5" fmla="*/ 317394 h 317394"/>
              <a:gd name="connsiteX6" fmla="*/ 6558 w 163554"/>
              <a:gd name="connsiteY6" fmla="*/ 240003 h 317394"/>
              <a:gd name="connsiteX0" fmla="*/ 6558 w 163554"/>
              <a:gd name="connsiteY0" fmla="*/ 240003 h 317394"/>
              <a:gd name="connsiteX1" fmla="*/ 6558 w 163554"/>
              <a:gd name="connsiteY1" fmla="*/ 5449 h 317394"/>
              <a:gd name="connsiteX2" fmla="*/ 74424 w 163554"/>
              <a:gd name="connsiteY2" fmla="*/ 5449 h 317394"/>
              <a:gd name="connsiteX3" fmla="*/ 156577 w 163554"/>
              <a:gd name="connsiteY3" fmla="*/ 7832 h 317394"/>
              <a:gd name="connsiteX4" fmla="*/ 161340 w 163554"/>
              <a:gd name="connsiteY4" fmla="*/ 240003 h 317394"/>
              <a:gd name="connsiteX5" fmla="*/ 83949 w 163554"/>
              <a:gd name="connsiteY5" fmla="*/ 317394 h 317394"/>
              <a:gd name="connsiteX6" fmla="*/ 6558 w 163554"/>
              <a:gd name="connsiteY6" fmla="*/ 240003 h 317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554" h="317394">
                <a:moveTo>
                  <a:pt x="6558" y="240003"/>
                </a:moveTo>
                <a:cubicBezTo>
                  <a:pt x="3185" y="185630"/>
                  <a:pt x="-6340" y="18347"/>
                  <a:pt x="6558" y="5449"/>
                </a:cubicBezTo>
                <a:cubicBezTo>
                  <a:pt x="19456" y="-7449"/>
                  <a:pt x="6590" y="6776"/>
                  <a:pt x="74424" y="5449"/>
                </a:cubicBezTo>
                <a:cubicBezTo>
                  <a:pt x="156677" y="3840"/>
                  <a:pt x="143679" y="-5066"/>
                  <a:pt x="156577" y="7832"/>
                </a:cubicBezTo>
                <a:cubicBezTo>
                  <a:pt x="169475" y="20730"/>
                  <a:pt x="160348" y="182059"/>
                  <a:pt x="161340" y="240003"/>
                </a:cubicBezTo>
                <a:cubicBezTo>
                  <a:pt x="162332" y="297947"/>
                  <a:pt x="126691" y="317394"/>
                  <a:pt x="83949" y="317394"/>
                </a:cubicBezTo>
                <a:cubicBezTo>
                  <a:pt x="41207" y="317394"/>
                  <a:pt x="9931" y="294376"/>
                  <a:pt x="6558" y="240003"/>
                </a:cubicBezTo>
                <a:close/>
              </a:path>
            </a:pathLst>
          </a:custGeom>
          <a:solidFill>
            <a:schemeClr val="accent2"/>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wrap="none" lIns="0" rIns="0" bIns="0" rtlCol="0" anchor="t" anchorCtr="0"/>
          <a:lstStyle/>
          <a:p>
            <a:pPr algn="ctr"/>
            <a:r>
              <a:rPr lang="en-US" sz="1600" b="1" dirty="0" smtClean="0">
                <a:effectLst>
                  <a:outerShdw blurRad="38100" dist="38100" dir="2700000" algn="tl">
                    <a:srgbClr val="000000">
                      <a:alpha val="43137"/>
                    </a:srgbClr>
                  </a:outerShdw>
                </a:effectLst>
                <a:latin typeface="Arial" pitchFamily="34" charset="0"/>
                <a:cs typeface="Arial" pitchFamily="34" charset="0"/>
              </a:rPr>
              <a:t>A</a:t>
            </a:r>
            <a:endParaRPr lang="en-US" b="1" dirty="0">
              <a:effectLst>
                <a:outerShdw blurRad="38100" dist="38100" dir="2700000" algn="tl">
                  <a:srgbClr val="000000">
                    <a:alpha val="43137"/>
                  </a:srgbClr>
                </a:outerShdw>
              </a:effectLst>
              <a:latin typeface="Arial" pitchFamily="34" charset="0"/>
              <a:cs typeface="Arial" pitchFamily="34" charset="0"/>
            </a:endParaRPr>
          </a:p>
        </p:txBody>
      </p:sp>
      <p:sp>
        <p:nvSpPr>
          <p:cNvPr id="152" name="Oval 12"/>
          <p:cNvSpPr/>
          <p:nvPr/>
        </p:nvSpPr>
        <p:spPr>
          <a:xfrm>
            <a:off x="2616921" y="3304723"/>
            <a:ext cx="164592" cy="402336"/>
          </a:xfrm>
          <a:custGeom>
            <a:avLst/>
            <a:gdLst>
              <a:gd name="connsiteX0" fmla="*/ 0 w 146304"/>
              <a:gd name="connsiteY0" fmla="*/ 73152 h 146304"/>
              <a:gd name="connsiteX1" fmla="*/ 73152 w 146304"/>
              <a:gd name="connsiteY1" fmla="*/ 0 h 146304"/>
              <a:gd name="connsiteX2" fmla="*/ 146304 w 146304"/>
              <a:gd name="connsiteY2" fmla="*/ 73152 h 146304"/>
              <a:gd name="connsiteX3" fmla="*/ 73152 w 146304"/>
              <a:gd name="connsiteY3" fmla="*/ 146304 h 146304"/>
              <a:gd name="connsiteX4" fmla="*/ 0 w 146304"/>
              <a:gd name="connsiteY4" fmla="*/ 73152 h 146304"/>
              <a:gd name="connsiteX0" fmla="*/ 0 w 146304"/>
              <a:gd name="connsiteY0" fmla="*/ 372142 h 384027"/>
              <a:gd name="connsiteX1" fmla="*/ 73152 w 146304"/>
              <a:gd name="connsiteY1" fmla="*/ 298990 h 384027"/>
              <a:gd name="connsiteX2" fmla="*/ 146304 w 146304"/>
              <a:gd name="connsiteY2" fmla="*/ 372142 h 384027"/>
              <a:gd name="connsiteX3" fmla="*/ 73152 w 146304"/>
              <a:gd name="connsiteY3" fmla="*/ 0 h 384027"/>
              <a:gd name="connsiteX4" fmla="*/ 0 w 146304"/>
              <a:gd name="connsiteY4" fmla="*/ 372142 h 384027"/>
              <a:gd name="connsiteX0" fmla="*/ 0 w 146304"/>
              <a:gd name="connsiteY0" fmla="*/ 372142 h 384027"/>
              <a:gd name="connsiteX1" fmla="*/ 73152 w 146304"/>
              <a:gd name="connsiteY1" fmla="*/ 298990 h 384027"/>
              <a:gd name="connsiteX2" fmla="*/ 146304 w 146304"/>
              <a:gd name="connsiteY2" fmla="*/ 372142 h 384027"/>
              <a:gd name="connsiteX3" fmla="*/ 73152 w 146304"/>
              <a:gd name="connsiteY3" fmla="*/ 0 h 384027"/>
              <a:gd name="connsiteX4" fmla="*/ 0 w 146304"/>
              <a:gd name="connsiteY4" fmla="*/ 372142 h 384027"/>
              <a:gd name="connsiteX0" fmla="*/ 0 w 146304"/>
              <a:gd name="connsiteY0" fmla="*/ 372142 h 374926"/>
              <a:gd name="connsiteX1" fmla="*/ 73152 w 146304"/>
              <a:gd name="connsiteY1" fmla="*/ 298990 h 374926"/>
              <a:gd name="connsiteX2" fmla="*/ 146304 w 146304"/>
              <a:gd name="connsiteY2" fmla="*/ 372142 h 374926"/>
              <a:gd name="connsiteX3" fmla="*/ 73152 w 146304"/>
              <a:gd name="connsiteY3" fmla="*/ 0 h 374926"/>
              <a:gd name="connsiteX4" fmla="*/ 0 w 146304"/>
              <a:gd name="connsiteY4" fmla="*/ 372142 h 374926"/>
              <a:gd name="connsiteX0" fmla="*/ 114 w 146418"/>
              <a:gd name="connsiteY0" fmla="*/ 372142 h 374926"/>
              <a:gd name="connsiteX1" fmla="*/ 73266 w 146418"/>
              <a:gd name="connsiteY1" fmla="*/ 298990 h 374926"/>
              <a:gd name="connsiteX2" fmla="*/ 146418 w 146418"/>
              <a:gd name="connsiteY2" fmla="*/ 372142 h 374926"/>
              <a:gd name="connsiteX3" fmla="*/ 73266 w 146418"/>
              <a:gd name="connsiteY3" fmla="*/ 0 h 374926"/>
              <a:gd name="connsiteX4" fmla="*/ 114 w 146418"/>
              <a:gd name="connsiteY4" fmla="*/ 372142 h 374926"/>
              <a:gd name="connsiteX0" fmla="*/ 114 w 146418"/>
              <a:gd name="connsiteY0" fmla="*/ 372142 h 374926"/>
              <a:gd name="connsiteX1" fmla="*/ 73266 w 146418"/>
              <a:gd name="connsiteY1" fmla="*/ 298990 h 374926"/>
              <a:gd name="connsiteX2" fmla="*/ 146418 w 146418"/>
              <a:gd name="connsiteY2" fmla="*/ 372142 h 374926"/>
              <a:gd name="connsiteX3" fmla="*/ 73266 w 146418"/>
              <a:gd name="connsiteY3" fmla="*/ 0 h 374926"/>
              <a:gd name="connsiteX4" fmla="*/ 114 w 146418"/>
              <a:gd name="connsiteY4" fmla="*/ 372142 h 374926"/>
              <a:gd name="connsiteX0" fmla="*/ 114 w 146418"/>
              <a:gd name="connsiteY0" fmla="*/ 372142 h 372142"/>
              <a:gd name="connsiteX1" fmla="*/ 73266 w 146418"/>
              <a:gd name="connsiteY1" fmla="*/ 298990 h 372142"/>
              <a:gd name="connsiteX2" fmla="*/ 146418 w 146418"/>
              <a:gd name="connsiteY2" fmla="*/ 372142 h 372142"/>
              <a:gd name="connsiteX3" fmla="*/ 73266 w 146418"/>
              <a:gd name="connsiteY3" fmla="*/ 0 h 372142"/>
              <a:gd name="connsiteX4" fmla="*/ 114 w 146418"/>
              <a:gd name="connsiteY4" fmla="*/ 372142 h 372142"/>
              <a:gd name="connsiteX0" fmla="*/ 114 w 146418"/>
              <a:gd name="connsiteY0" fmla="*/ 372142 h 372142"/>
              <a:gd name="connsiteX1" fmla="*/ 73266 w 146418"/>
              <a:gd name="connsiteY1" fmla="*/ 298990 h 372142"/>
              <a:gd name="connsiteX2" fmla="*/ 146418 w 146418"/>
              <a:gd name="connsiteY2" fmla="*/ 372142 h 372142"/>
              <a:gd name="connsiteX3" fmla="*/ 73266 w 146418"/>
              <a:gd name="connsiteY3" fmla="*/ 0 h 372142"/>
              <a:gd name="connsiteX4" fmla="*/ 114 w 146418"/>
              <a:gd name="connsiteY4" fmla="*/ 372142 h 372142"/>
              <a:gd name="connsiteX0" fmla="*/ 114 w 146418"/>
              <a:gd name="connsiteY0" fmla="*/ 372142 h 372142"/>
              <a:gd name="connsiteX1" fmla="*/ 73266 w 146418"/>
              <a:gd name="connsiteY1" fmla="*/ 298990 h 372142"/>
              <a:gd name="connsiteX2" fmla="*/ 146418 w 146418"/>
              <a:gd name="connsiteY2" fmla="*/ 372142 h 372142"/>
              <a:gd name="connsiteX3" fmla="*/ 73266 w 146418"/>
              <a:gd name="connsiteY3" fmla="*/ 0 h 372142"/>
              <a:gd name="connsiteX4" fmla="*/ 114 w 146418"/>
              <a:gd name="connsiteY4" fmla="*/ 372142 h 372142"/>
              <a:gd name="connsiteX0" fmla="*/ 2653 w 148957"/>
              <a:gd name="connsiteY0" fmla="*/ 402501 h 402501"/>
              <a:gd name="connsiteX1" fmla="*/ 75805 w 148957"/>
              <a:gd name="connsiteY1" fmla="*/ 329349 h 402501"/>
              <a:gd name="connsiteX2" fmla="*/ 148957 w 148957"/>
              <a:gd name="connsiteY2" fmla="*/ 402501 h 402501"/>
              <a:gd name="connsiteX3" fmla="*/ 75805 w 148957"/>
              <a:gd name="connsiteY3" fmla="*/ 30359 h 402501"/>
              <a:gd name="connsiteX4" fmla="*/ 21704 w 148957"/>
              <a:gd name="connsiteY4" fmla="*/ 64366 h 402501"/>
              <a:gd name="connsiteX5" fmla="*/ 2653 w 148957"/>
              <a:gd name="connsiteY5" fmla="*/ 402501 h 402501"/>
              <a:gd name="connsiteX0" fmla="*/ 2653 w 148957"/>
              <a:gd name="connsiteY0" fmla="*/ 402501 h 402501"/>
              <a:gd name="connsiteX1" fmla="*/ 75805 w 148957"/>
              <a:gd name="connsiteY1" fmla="*/ 329349 h 402501"/>
              <a:gd name="connsiteX2" fmla="*/ 148957 w 148957"/>
              <a:gd name="connsiteY2" fmla="*/ 402501 h 402501"/>
              <a:gd name="connsiteX3" fmla="*/ 75805 w 148957"/>
              <a:gd name="connsiteY3" fmla="*/ 30359 h 402501"/>
              <a:gd name="connsiteX4" fmla="*/ 21704 w 148957"/>
              <a:gd name="connsiteY4" fmla="*/ 64366 h 402501"/>
              <a:gd name="connsiteX5" fmla="*/ 2653 w 148957"/>
              <a:gd name="connsiteY5" fmla="*/ 402501 h 402501"/>
              <a:gd name="connsiteX0" fmla="*/ 6773 w 153077"/>
              <a:gd name="connsiteY0" fmla="*/ 411992 h 411992"/>
              <a:gd name="connsiteX1" fmla="*/ 79925 w 153077"/>
              <a:gd name="connsiteY1" fmla="*/ 338840 h 411992"/>
              <a:gd name="connsiteX2" fmla="*/ 153077 w 153077"/>
              <a:gd name="connsiteY2" fmla="*/ 411992 h 411992"/>
              <a:gd name="connsiteX3" fmla="*/ 79925 w 153077"/>
              <a:gd name="connsiteY3" fmla="*/ 39850 h 411992"/>
              <a:gd name="connsiteX4" fmla="*/ 9155 w 153077"/>
              <a:gd name="connsiteY4" fmla="*/ 52426 h 411992"/>
              <a:gd name="connsiteX5" fmla="*/ 6773 w 153077"/>
              <a:gd name="connsiteY5" fmla="*/ 411992 h 411992"/>
              <a:gd name="connsiteX0" fmla="*/ 6773 w 153077"/>
              <a:gd name="connsiteY0" fmla="*/ 396326 h 396326"/>
              <a:gd name="connsiteX1" fmla="*/ 79925 w 153077"/>
              <a:gd name="connsiteY1" fmla="*/ 323174 h 396326"/>
              <a:gd name="connsiteX2" fmla="*/ 153077 w 153077"/>
              <a:gd name="connsiteY2" fmla="*/ 396326 h 396326"/>
              <a:gd name="connsiteX3" fmla="*/ 79925 w 153077"/>
              <a:gd name="connsiteY3" fmla="*/ 24184 h 396326"/>
              <a:gd name="connsiteX4" fmla="*/ 9155 w 153077"/>
              <a:gd name="connsiteY4" fmla="*/ 36760 h 396326"/>
              <a:gd name="connsiteX5" fmla="*/ 6773 w 153077"/>
              <a:gd name="connsiteY5" fmla="*/ 396326 h 396326"/>
              <a:gd name="connsiteX0" fmla="*/ 3985 w 150289"/>
              <a:gd name="connsiteY0" fmla="*/ 396326 h 396326"/>
              <a:gd name="connsiteX1" fmla="*/ 77137 w 150289"/>
              <a:gd name="connsiteY1" fmla="*/ 323174 h 396326"/>
              <a:gd name="connsiteX2" fmla="*/ 150289 w 150289"/>
              <a:gd name="connsiteY2" fmla="*/ 396326 h 396326"/>
              <a:gd name="connsiteX3" fmla="*/ 77137 w 150289"/>
              <a:gd name="connsiteY3" fmla="*/ 24184 h 396326"/>
              <a:gd name="connsiteX4" fmla="*/ 6367 w 150289"/>
              <a:gd name="connsiteY4" fmla="*/ 36760 h 396326"/>
              <a:gd name="connsiteX5" fmla="*/ 3985 w 150289"/>
              <a:gd name="connsiteY5" fmla="*/ 396326 h 396326"/>
              <a:gd name="connsiteX0" fmla="*/ 6845 w 153149"/>
              <a:gd name="connsiteY0" fmla="*/ 396326 h 396326"/>
              <a:gd name="connsiteX1" fmla="*/ 79997 w 153149"/>
              <a:gd name="connsiteY1" fmla="*/ 323174 h 396326"/>
              <a:gd name="connsiteX2" fmla="*/ 153149 w 153149"/>
              <a:gd name="connsiteY2" fmla="*/ 396326 h 396326"/>
              <a:gd name="connsiteX3" fmla="*/ 79997 w 153149"/>
              <a:gd name="connsiteY3" fmla="*/ 24184 h 396326"/>
              <a:gd name="connsiteX4" fmla="*/ 2084 w 153149"/>
              <a:gd name="connsiteY4" fmla="*/ 36760 h 396326"/>
              <a:gd name="connsiteX5" fmla="*/ 6845 w 153149"/>
              <a:gd name="connsiteY5" fmla="*/ 396326 h 396326"/>
              <a:gd name="connsiteX0" fmla="*/ 6845 w 154459"/>
              <a:gd name="connsiteY0" fmla="*/ 374885 h 382741"/>
              <a:gd name="connsiteX1" fmla="*/ 79997 w 154459"/>
              <a:gd name="connsiteY1" fmla="*/ 301733 h 382741"/>
              <a:gd name="connsiteX2" fmla="*/ 153149 w 154459"/>
              <a:gd name="connsiteY2" fmla="*/ 374885 h 382741"/>
              <a:gd name="connsiteX3" fmla="*/ 123529 w 154459"/>
              <a:gd name="connsiteY3" fmla="*/ 74851 h 382741"/>
              <a:gd name="connsiteX4" fmla="*/ 79997 w 154459"/>
              <a:gd name="connsiteY4" fmla="*/ 2743 h 382741"/>
              <a:gd name="connsiteX5" fmla="*/ 2084 w 154459"/>
              <a:gd name="connsiteY5" fmla="*/ 15319 h 382741"/>
              <a:gd name="connsiteX6" fmla="*/ 6845 w 154459"/>
              <a:gd name="connsiteY6" fmla="*/ 374885 h 382741"/>
              <a:gd name="connsiteX0" fmla="*/ 6845 w 159957"/>
              <a:gd name="connsiteY0" fmla="*/ 392533 h 400389"/>
              <a:gd name="connsiteX1" fmla="*/ 79997 w 159957"/>
              <a:gd name="connsiteY1" fmla="*/ 319381 h 400389"/>
              <a:gd name="connsiteX2" fmla="*/ 153149 w 159957"/>
              <a:gd name="connsiteY2" fmla="*/ 392533 h 400389"/>
              <a:gd name="connsiteX3" fmla="*/ 152104 w 159957"/>
              <a:gd name="connsiteY3" fmla="*/ 30587 h 400389"/>
              <a:gd name="connsiteX4" fmla="*/ 79997 w 159957"/>
              <a:gd name="connsiteY4" fmla="*/ 20391 h 400389"/>
              <a:gd name="connsiteX5" fmla="*/ 2084 w 159957"/>
              <a:gd name="connsiteY5" fmla="*/ 32967 h 400389"/>
              <a:gd name="connsiteX6" fmla="*/ 6845 w 159957"/>
              <a:gd name="connsiteY6" fmla="*/ 392533 h 400389"/>
              <a:gd name="connsiteX0" fmla="*/ 6845 w 156713"/>
              <a:gd name="connsiteY0" fmla="*/ 392533 h 400389"/>
              <a:gd name="connsiteX1" fmla="*/ 79997 w 156713"/>
              <a:gd name="connsiteY1" fmla="*/ 319381 h 400389"/>
              <a:gd name="connsiteX2" fmla="*/ 153149 w 156713"/>
              <a:gd name="connsiteY2" fmla="*/ 392533 h 400389"/>
              <a:gd name="connsiteX3" fmla="*/ 152104 w 156713"/>
              <a:gd name="connsiteY3" fmla="*/ 30587 h 400389"/>
              <a:gd name="connsiteX4" fmla="*/ 79997 w 156713"/>
              <a:gd name="connsiteY4" fmla="*/ 20391 h 400389"/>
              <a:gd name="connsiteX5" fmla="*/ 2084 w 156713"/>
              <a:gd name="connsiteY5" fmla="*/ 32967 h 400389"/>
              <a:gd name="connsiteX6" fmla="*/ 6845 w 156713"/>
              <a:gd name="connsiteY6" fmla="*/ 392533 h 400389"/>
              <a:gd name="connsiteX0" fmla="*/ 6845 w 156713"/>
              <a:gd name="connsiteY0" fmla="*/ 372153 h 380009"/>
              <a:gd name="connsiteX1" fmla="*/ 79997 w 156713"/>
              <a:gd name="connsiteY1" fmla="*/ 299001 h 380009"/>
              <a:gd name="connsiteX2" fmla="*/ 153149 w 156713"/>
              <a:gd name="connsiteY2" fmla="*/ 372153 h 380009"/>
              <a:gd name="connsiteX3" fmla="*/ 152104 w 156713"/>
              <a:gd name="connsiteY3" fmla="*/ 10207 h 380009"/>
              <a:gd name="connsiteX4" fmla="*/ 79997 w 156713"/>
              <a:gd name="connsiteY4" fmla="*/ 11 h 380009"/>
              <a:gd name="connsiteX5" fmla="*/ 2084 w 156713"/>
              <a:gd name="connsiteY5" fmla="*/ 12587 h 380009"/>
              <a:gd name="connsiteX6" fmla="*/ 6845 w 156713"/>
              <a:gd name="connsiteY6" fmla="*/ 372153 h 380009"/>
              <a:gd name="connsiteX0" fmla="*/ 6845 w 156713"/>
              <a:gd name="connsiteY0" fmla="*/ 372153 h 380009"/>
              <a:gd name="connsiteX1" fmla="*/ 79997 w 156713"/>
              <a:gd name="connsiteY1" fmla="*/ 299001 h 380009"/>
              <a:gd name="connsiteX2" fmla="*/ 153149 w 156713"/>
              <a:gd name="connsiteY2" fmla="*/ 372153 h 380009"/>
              <a:gd name="connsiteX3" fmla="*/ 152104 w 156713"/>
              <a:gd name="connsiteY3" fmla="*/ 10207 h 380009"/>
              <a:gd name="connsiteX4" fmla="*/ 79997 w 156713"/>
              <a:gd name="connsiteY4" fmla="*/ 11 h 380009"/>
              <a:gd name="connsiteX5" fmla="*/ 2084 w 156713"/>
              <a:gd name="connsiteY5" fmla="*/ 12587 h 380009"/>
              <a:gd name="connsiteX6" fmla="*/ 6845 w 156713"/>
              <a:gd name="connsiteY6" fmla="*/ 372153 h 380009"/>
              <a:gd name="connsiteX0" fmla="*/ 6845 w 156713"/>
              <a:gd name="connsiteY0" fmla="*/ 362713 h 370569"/>
              <a:gd name="connsiteX1" fmla="*/ 79997 w 156713"/>
              <a:gd name="connsiteY1" fmla="*/ 289561 h 370569"/>
              <a:gd name="connsiteX2" fmla="*/ 153149 w 156713"/>
              <a:gd name="connsiteY2" fmla="*/ 362713 h 370569"/>
              <a:gd name="connsiteX3" fmla="*/ 152104 w 156713"/>
              <a:gd name="connsiteY3" fmla="*/ 767 h 370569"/>
              <a:gd name="connsiteX4" fmla="*/ 77616 w 156713"/>
              <a:gd name="connsiteY4" fmla="*/ 96 h 370569"/>
              <a:gd name="connsiteX5" fmla="*/ 2084 w 156713"/>
              <a:gd name="connsiteY5" fmla="*/ 3147 h 370569"/>
              <a:gd name="connsiteX6" fmla="*/ 6845 w 156713"/>
              <a:gd name="connsiteY6" fmla="*/ 362713 h 370569"/>
              <a:gd name="connsiteX0" fmla="*/ 6845 w 156713"/>
              <a:gd name="connsiteY0" fmla="*/ 364769 h 372625"/>
              <a:gd name="connsiteX1" fmla="*/ 79997 w 156713"/>
              <a:gd name="connsiteY1" fmla="*/ 291617 h 372625"/>
              <a:gd name="connsiteX2" fmla="*/ 153149 w 156713"/>
              <a:gd name="connsiteY2" fmla="*/ 364769 h 372625"/>
              <a:gd name="connsiteX3" fmla="*/ 152104 w 156713"/>
              <a:gd name="connsiteY3" fmla="*/ 2823 h 372625"/>
              <a:gd name="connsiteX4" fmla="*/ 77616 w 156713"/>
              <a:gd name="connsiteY4" fmla="*/ 2152 h 372625"/>
              <a:gd name="connsiteX5" fmla="*/ 2084 w 156713"/>
              <a:gd name="connsiteY5" fmla="*/ 5203 h 372625"/>
              <a:gd name="connsiteX6" fmla="*/ 6845 w 156713"/>
              <a:gd name="connsiteY6" fmla="*/ 364769 h 372625"/>
              <a:gd name="connsiteX0" fmla="*/ 6845 w 156713"/>
              <a:gd name="connsiteY0" fmla="*/ 363258 h 371114"/>
              <a:gd name="connsiteX1" fmla="*/ 79997 w 156713"/>
              <a:gd name="connsiteY1" fmla="*/ 290106 h 371114"/>
              <a:gd name="connsiteX2" fmla="*/ 153149 w 156713"/>
              <a:gd name="connsiteY2" fmla="*/ 363258 h 371114"/>
              <a:gd name="connsiteX3" fmla="*/ 152104 w 156713"/>
              <a:gd name="connsiteY3" fmla="*/ 1312 h 371114"/>
              <a:gd name="connsiteX4" fmla="*/ 77616 w 156713"/>
              <a:gd name="connsiteY4" fmla="*/ 641 h 371114"/>
              <a:gd name="connsiteX5" fmla="*/ 2084 w 156713"/>
              <a:gd name="connsiteY5" fmla="*/ 3692 h 371114"/>
              <a:gd name="connsiteX6" fmla="*/ 6845 w 156713"/>
              <a:gd name="connsiteY6" fmla="*/ 363258 h 371114"/>
              <a:gd name="connsiteX0" fmla="*/ 6845 w 156713"/>
              <a:gd name="connsiteY0" fmla="*/ 363258 h 363258"/>
              <a:gd name="connsiteX1" fmla="*/ 79997 w 156713"/>
              <a:gd name="connsiteY1" fmla="*/ 290106 h 363258"/>
              <a:gd name="connsiteX2" fmla="*/ 153149 w 156713"/>
              <a:gd name="connsiteY2" fmla="*/ 363258 h 363258"/>
              <a:gd name="connsiteX3" fmla="*/ 152104 w 156713"/>
              <a:gd name="connsiteY3" fmla="*/ 1312 h 363258"/>
              <a:gd name="connsiteX4" fmla="*/ 77616 w 156713"/>
              <a:gd name="connsiteY4" fmla="*/ 641 h 363258"/>
              <a:gd name="connsiteX5" fmla="*/ 2084 w 156713"/>
              <a:gd name="connsiteY5" fmla="*/ 3692 h 363258"/>
              <a:gd name="connsiteX6" fmla="*/ 6845 w 156713"/>
              <a:gd name="connsiteY6" fmla="*/ 363258 h 363258"/>
              <a:gd name="connsiteX0" fmla="*/ 6845 w 153149"/>
              <a:gd name="connsiteY0" fmla="*/ 363258 h 363258"/>
              <a:gd name="connsiteX1" fmla="*/ 79997 w 153149"/>
              <a:gd name="connsiteY1" fmla="*/ 290106 h 363258"/>
              <a:gd name="connsiteX2" fmla="*/ 153149 w 153149"/>
              <a:gd name="connsiteY2" fmla="*/ 363258 h 363258"/>
              <a:gd name="connsiteX3" fmla="*/ 152104 w 153149"/>
              <a:gd name="connsiteY3" fmla="*/ 1312 h 363258"/>
              <a:gd name="connsiteX4" fmla="*/ 77616 w 153149"/>
              <a:gd name="connsiteY4" fmla="*/ 641 h 363258"/>
              <a:gd name="connsiteX5" fmla="*/ 2084 w 153149"/>
              <a:gd name="connsiteY5" fmla="*/ 3692 h 363258"/>
              <a:gd name="connsiteX6" fmla="*/ 6845 w 153149"/>
              <a:gd name="connsiteY6" fmla="*/ 363258 h 363258"/>
              <a:gd name="connsiteX0" fmla="*/ 6189 w 152493"/>
              <a:gd name="connsiteY0" fmla="*/ 363258 h 363258"/>
              <a:gd name="connsiteX1" fmla="*/ 79341 w 152493"/>
              <a:gd name="connsiteY1" fmla="*/ 290106 h 363258"/>
              <a:gd name="connsiteX2" fmla="*/ 152493 w 152493"/>
              <a:gd name="connsiteY2" fmla="*/ 363258 h 363258"/>
              <a:gd name="connsiteX3" fmla="*/ 151448 w 152493"/>
              <a:gd name="connsiteY3" fmla="*/ 1312 h 363258"/>
              <a:gd name="connsiteX4" fmla="*/ 76960 w 152493"/>
              <a:gd name="connsiteY4" fmla="*/ 641 h 363258"/>
              <a:gd name="connsiteX5" fmla="*/ 1428 w 152493"/>
              <a:gd name="connsiteY5" fmla="*/ 3692 h 363258"/>
              <a:gd name="connsiteX6" fmla="*/ 6189 w 152493"/>
              <a:gd name="connsiteY6" fmla="*/ 363258 h 363258"/>
              <a:gd name="connsiteX0" fmla="*/ 6189 w 152493"/>
              <a:gd name="connsiteY0" fmla="*/ 363258 h 363258"/>
              <a:gd name="connsiteX1" fmla="*/ 79341 w 152493"/>
              <a:gd name="connsiteY1" fmla="*/ 297250 h 363258"/>
              <a:gd name="connsiteX2" fmla="*/ 152493 w 152493"/>
              <a:gd name="connsiteY2" fmla="*/ 363258 h 363258"/>
              <a:gd name="connsiteX3" fmla="*/ 151448 w 152493"/>
              <a:gd name="connsiteY3" fmla="*/ 1312 h 363258"/>
              <a:gd name="connsiteX4" fmla="*/ 76960 w 152493"/>
              <a:gd name="connsiteY4" fmla="*/ 641 h 363258"/>
              <a:gd name="connsiteX5" fmla="*/ 1428 w 152493"/>
              <a:gd name="connsiteY5" fmla="*/ 3692 h 363258"/>
              <a:gd name="connsiteX6" fmla="*/ 6189 w 152493"/>
              <a:gd name="connsiteY6" fmla="*/ 363258 h 363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493" h="363258">
                <a:moveTo>
                  <a:pt x="6189" y="363258"/>
                </a:moveTo>
                <a:cubicBezTo>
                  <a:pt x="30003" y="315458"/>
                  <a:pt x="38940" y="297250"/>
                  <a:pt x="79341" y="297250"/>
                </a:cubicBezTo>
                <a:cubicBezTo>
                  <a:pt x="119742" y="297250"/>
                  <a:pt x="119044" y="312966"/>
                  <a:pt x="152493" y="363258"/>
                </a:cubicBezTo>
                <a:cubicBezTo>
                  <a:pt x="147842" y="-787"/>
                  <a:pt x="154115" y="363373"/>
                  <a:pt x="151448" y="1312"/>
                </a:cubicBezTo>
                <a:cubicBezTo>
                  <a:pt x="-1238" y="1202"/>
                  <a:pt x="147374" y="-1080"/>
                  <a:pt x="76960" y="641"/>
                </a:cubicBezTo>
                <a:cubicBezTo>
                  <a:pt x="2015" y="2473"/>
                  <a:pt x="142207" y="1200"/>
                  <a:pt x="1428" y="3692"/>
                </a:cubicBezTo>
                <a:cubicBezTo>
                  <a:pt x="-1239" y="363371"/>
                  <a:pt x="-446" y="11913"/>
                  <a:pt x="6189" y="363258"/>
                </a:cubicBezTo>
                <a:close/>
              </a:path>
            </a:pathLst>
          </a:custGeom>
          <a:solidFill>
            <a:schemeClr val="accent5"/>
          </a:solidFill>
          <a:ln w="12700">
            <a:solidFill>
              <a:schemeClr val="accent5">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wrap="none" lIns="0" rIns="0" bIns="0" rtlCol="0" anchor="t" anchorCtr="0"/>
          <a:lstStyle/>
          <a:p>
            <a:pPr algn="ctr"/>
            <a:r>
              <a:rPr lang="en-US" sz="1600" b="1" dirty="0" smtClean="0">
                <a:effectLst>
                  <a:outerShdw blurRad="38100" dist="38100" dir="2700000" algn="tl">
                    <a:srgbClr val="000000">
                      <a:alpha val="43137"/>
                    </a:srgbClr>
                  </a:outerShdw>
                </a:effectLst>
                <a:latin typeface="Arial" pitchFamily="34" charset="0"/>
                <a:cs typeface="Arial" pitchFamily="34" charset="0"/>
              </a:rPr>
              <a:t>T</a:t>
            </a:r>
            <a:endParaRPr lang="en-US" sz="1600" b="1" dirty="0">
              <a:effectLst>
                <a:outerShdw blurRad="38100" dist="38100" dir="2700000" algn="tl">
                  <a:srgbClr val="000000">
                    <a:alpha val="43137"/>
                  </a:srgbClr>
                </a:outerShdw>
              </a:effectLst>
              <a:latin typeface="Arial" pitchFamily="34" charset="0"/>
              <a:cs typeface="Arial" pitchFamily="34" charset="0"/>
            </a:endParaRPr>
          </a:p>
        </p:txBody>
      </p:sp>
      <p:sp>
        <p:nvSpPr>
          <p:cNvPr id="153" name="Oval 12"/>
          <p:cNvSpPr/>
          <p:nvPr/>
        </p:nvSpPr>
        <p:spPr>
          <a:xfrm>
            <a:off x="2428253" y="3304723"/>
            <a:ext cx="164592" cy="402336"/>
          </a:xfrm>
          <a:custGeom>
            <a:avLst/>
            <a:gdLst>
              <a:gd name="connsiteX0" fmla="*/ 0 w 146304"/>
              <a:gd name="connsiteY0" fmla="*/ 73152 h 146304"/>
              <a:gd name="connsiteX1" fmla="*/ 73152 w 146304"/>
              <a:gd name="connsiteY1" fmla="*/ 0 h 146304"/>
              <a:gd name="connsiteX2" fmla="*/ 146304 w 146304"/>
              <a:gd name="connsiteY2" fmla="*/ 73152 h 146304"/>
              <a:gd name="connsiteX3" fmla="*/ 73152 w 146304"/>
              <a:gd name="connsiteY3" fmla="*/ 146304 h 146304"/>
              <a:gd name="connsiteX4" fmla="*/ 0 w 146304"/>
              <a:gd name="connsiteY4" fmla="*/ 73152 h 146304"/>
              <a:gd name="connsiteX0" fmla="*/ 0 w 146304"/>
              <a:gd name="connsiteY0" fmla="*/ 372142 h 384027"/>
              <a:gd name="connsiteX1" fmla="*/ 73152 w 146304"/>
              <a:gd name="connsiteY1" fmla="*/ 298990 h 384027"/>
              <a:gd name="connsiteX2" fmla="*/ 146304 w 146304"/>
              <a:gd name="connsiteY2" fmla="*/ 372142 h 384027"/>
              <a:gd name="connsiteX3" fmla="*/ 73152 w 146304"/>
              <a:gd name="connsiteY3" fmla="*/ 0 h 384027"/>
              <a:gd name="connsiteX4" fmla="*/ 0 w 146304"/>
              <a:gd name="connsiteY4" fmla="*/ 372142 h 384027"/>
              <a:gd name="connsiteX0" fmla="*/ 0 w 146304"/>
              <a:gd name="connsiteY0" fmla="*/ 372142 h 384027"/>
              <a:gd name="connsiteX1" fmla="*/ 73152 w 146304"/>
              <a:gd name="connsiteY1" fmla="*/ 298990 h 384027"/>
              <a:gd name="connsiteX2" fmla="*/ 146304 w 146304"/>
              <a:gd name="connsiteY2" fmla="*/ 372142 h 384027"/>
              <a:gd name="connsiteX3" fmla="*/ 73152 w 146304"/>
              <a:gd name="connsiteY3" fmla="*/ 0 h 384027"/>
              <a:gd name="connsiteX4" fmla="*/ 0 w 146304"/>
              <a:gd name="connsiteY4" fmla="*/ 372142 h 384027"/>
              <a:gd name="connsiteX0" fmla="*/ 0 w 146304"/>
              <a:gd name="connsiteY0" fmla="*/ 372142 h 374926"/>
              <a:gd name="connsiteX1" fmla="*/ 73152 w 146304"/>
              <a:gd name="connsiteY1" fmla="*/ 298990 h 374926"/>
              <a:gd name="connsiteX2" fmla="*/ 146304 w 146304"/>
              <a:gd name="connsiteY2" fmla="*/ 372142 h 374926"/>
              <a:gd name="connsiteX3" fmla="*/ 73152 w 146304"/>
              <a:gd name="connsiteY3" fmla="*/ 0 h 374926"/>
              <a:gd name="connsiteX4" fmla="*/ 0 w 146304"/>
              <a:gd name="connsiteY4" fmla="*/ 372142 h 374926"/>
              <a:gd name="connsiteX0" fmla="*/ 114 w 146418"/>
              <a:gd name="connsiteY0" fmla="*/ 372142 h 374926"/>
              <a:gd name="connsiteX1" fmla="*/ 73266 w 146418"/>
              <a:gd name="connsiteY1" fmla="*/ 298990 h 374926"/>
              <a:gd name="connsiteX2" fmla="*/ 146418 w 146418"/>
              <a:gd name="connsiteY2" fmla="*/ 372142 h 374926"/>
              <a:gd name="connsiteX3" fmla="*/ 73266 w 146418"/>
              <a:gd name="connsiteY3" fmla="*/ 0 h 374926"/>
              <a:gd name="connsiteX4" fmla="*/ 114 w 146418"/>
              <a:gd name="connsiteY4" fmla="*/ 372142 h 374926"/>
              <a:gd name="connsiteX0" fmla="*/ 114 w 146418"/>
              <a:gd name="connsiteY0" fmla="*/ 372142 h 374926"/>
              <a:gd name="connsiteX1" fmla="*/ 73266 w 146418"/>
              <a:gd name="connsiteY1" fmla="*/ 298990 h 374926"/>
              <a:gd name="connsiteX2" fmla="*/ 146418 w 146418"/>
              <a:gd name="connsiteY2" fmla="*/ 372142 h 374926"/>
              <a:gd name="connsiteX3" fmla="*/ 73266 w 146418"/>
              <a:gd name="connsiteY3" fmla="*/ 0 h 374926"/>
              <a:gd name="connsiteX4" fmla="*/ 114 w 146418"/>
              <a:gd name="connsiteY4" fmla="*/ 372142 h 374926"/>
              <a:gd name="connsiteX0" fmla="*/ 114 w 146418"/>
              <a:gd name="connsiteY0" fmla="*/ 372142 h 372142"/>
              <a:gd name="connsiteX1" fmla="*/ 73266 w 146418"/>
              <a:gd name="connsiteY1" fmla="*/ 298990 h 372142"/>
              <a:gd name="connsiteX2" fmla="*/ 146418 w 146418"/>
              <a:gd name="connsiteY2" fmla="*/ 372142 h 372142"/>
              <a:gd name="connsiteX3" fmla="*/ 73266 w 146418"/>
              <a:gd name="connsiteY3" fmla="*/ 0 h 372142"/>
              <a:gd name="connsiteX4" fmla="*/ 114 w 146418"/>
              <a:gd name="connsiteY4" fmla="*/ 372142 h 372142"/>
              <a:gd name="connsiteX0" fmla="*/ 114 w 146418"/>
              <a:gd name="connsiteY0" fmla="*/ 372142 h 372142"/>
              <a:gd name="connsiteX1" fmla="*/ 73266 w 146418"/>
              <a:gd name="connsiteY1" fmla="*/ 298990 h 372142"/>
              <a:gd name="connsiteX2" fmla="*/ 146418 w 146418"/>
              <a:gd name="connsiteY2" fmla="*/ 372142 h 372142"/>
              <a:gd name="connsiteX3" fmla="*/ 73266 w 146418"/>
              <a:gd name="connsiteY3" fmla="*/ 0 h 372142"/>
              <a:gd name="connsiteX4" fmla="*/ 114 w 146418"/>
              <a:gd name="connsiteY4" fmla="*/ 372142 h 372142"/>
              <a:gd name="connsiteX0" fmla="*/ 114 w 146418"/>
              <a:gd name="connsiteY0" fmla="*/ 372142 h 372142"/>
              <a:gd name="connsiteX1" fmla="*/ 73266 w 146418"/>
              <a:gd name="connsiteY1" fmla="*/ 298990 h 372142"/>
              <a:gd name="connsiteX2" fmla="*/ 146418 w 146418"/>
              <a:gd name="connsiteY2" fmla="*/ 372142 h 372142"/>
              <a:gd name="connsiteX3" fmla="*/ 73266 w 146418"/>
              <a:gd name="connsiteY3" fmla="*/ 0 h 372142"/>
              <a:gd name="connsiteX4" fmla="*/ 114 w 146418"/>
              <a:gd name="connsiteY4" fmla="*/ 372142 h 372142"/>
              <a:gd name="connsiteX0" fmla="*/ 2653 w 148957"/>
              <a:gd name="connsiteY0" fmla="*/ 402501 h 402501"/>
              <a:gd name="connsiteX1" fmla="*/ 75805 w 148957"/>
              <a:gd name="connsiteY1" fmla="*/ 329349 h 402501"/>
              <a:gd name="connsiteX2" fmla="*/ 148957 w 148957"/>
              <a:gd name="connsiteY2" fmla="*/ 402501 h 402501"/>
              <a:gd name="connsiteX3" fmla="*/ 75805 w 148957"/>
              <a:gd name="connsiteY3" fmla="*/ 30359 h 402501"/>
              <a:gd name="connsiteX4" fmla="*/ 21704 w 148957"/>
              <a:gd name="connsiteY4" fmla="*/ 64366 h 402501"/>
              <a:gd name="connsiteX5" fmla="*/ 2653 w 148957"/>
              <a:gd name="connsiteY5" fmla="*/ 402501 h 402501"/>
              <a:gd name="connsiteX0" fmla="*/ 2653 w 148957"/>
              <a:gd name="connsiteY0" fmla="*/ 402501 h 402501"/>
              <a:gd name="connsiteX1" fmla="*/ 75805 w 148957"/>
              <a:gd name="connsiteY1" fmla="*/ 329349 h 402501"/>
              <a:gd name="connsiteX2" fmla="*/ 148957 w 148957"/>
              <a:gd name="connsiteY2" fmla="*/ 402501 h 402501"/>
              <a:gd name="connsiteX3" fmla="*/ 75805 w 148957"/>
              <a:gd name="connsiteY3" fmla="*/ 30359 h 402501"/>
              <a:gd name="connsiteX4" fmla="*/ 21704 w 148957"/>
              <a:gd name="connsiteY4" fmla="*/ 64366 h 402501"/>
              <a:gd name="connsiteX5" fmla="*/ 2653 w 148957"/>
              <a:gd name="connsiteY5" fmla="*/ 402501 h 402501"/>
              <a:gd name="connsiteX0" fmla="*/ 6773 w 153077"/>
              <a:gd name="connsiteY0" fmla="*/ 411992 h 411992"/>
              <a:gd name="connsiteX1" fmla="*/ 79925 w 153077"/>
              <a:gd name="connsiteY1" fmla="*/ 338840 h 411992"/>
              <a:gd name="connsiteX2" fmla="*/ 153077 w 153077"/>
              <a:gd name="connsiteY2" fmla="*/ 411992 h 411992"/>
              <a:gd name="connsiteX3" fmla="*/ 79925 w 153077"/>
              <a:gd name="connsiteY3" fmla="*/ 39850 h 411992"/>
              <a:gd name="connsiteX4" fmla="*/ 9155 w 153077"/>
              <a:gd name="connsiteY4" fmla="*/ 52426 h 411992"/>
              <a:gd name="connsiteX5" fmla="*/ 6773 w 153077"/>
              <a:gd name="connsiteY5" fmla="*/ 411992 h 411992"/>
              <a:gd name="connsiteX0" fmla="*/ 6773 w 153077"/>
              <a:gd name="connsiteY0" fmla="*/ 396326 h 396326"/>
              <a:gd name="connsiteX1" fmla="*/ 79925 w 153077"/>
              <a:gd name="connsiteY1" fmla="*/ 323174 h 396326"/>
              <a:gd name="connsiteX2" fmla="*/ 153077 w 153077"/>
              <a:gd name="connsiteY2" fmla="*/ 396326 h 396326"/>
              <a:gd name="connsiteX3" fmla="*/ 79925 w 153077"/>
              <a:gd name="connsiteY3" fmla="*/ 24184 h 396326"/>
              <a:gd name="connsiteX4" fmla="*/ 9155 w 153077"/>
              <a:gd name="connsiteY4" fmla="*/ 36760 h 396326"/>
              <a:gd name="connsiteX5" fmla="*/ 6773 w 153077"/>
              <a:gd name="connsiteY5" fmla="*/ 396326 h 396326"/>
              <a:gd name="connsiteX0" fmla="*/ 3985 w 150289"/>
              <a:gd name="connsiteY0" fmla="*/ 396326 h 396326"/>
              <a:gd name="connsiteX1" fmla="*/ 77137 w 150289"/>
              <a:gd name="connsiteY1" fmla="*/ 323174 h 396326"/>
              <a:gd name="connsiteX2" fmla="*/ 150289 w 150289"/>
              <a:gd name="connsiteY2" fmla="*/ 396326 h 396326"/>
              <a:gd name="connsiteX3" fmla="*/ 77137 w 150289"/>
              <a:gd name="connsiteY3" fmla="*/ 24184 h 396326"/>
              <a:gd name="connsiteX4" fmla="*/ 6367 w 150289"/>
              <a:gd name="connsiteY4" fmla="*/ 36760 h 396326"/>
              <a:gd name="connsiteX5" fmla="*/ 3985 w 150289"/>
              <a:gd name="connsiteY5" fmla="*/ 396326 h 396326"/>
              <a:gd name="connsiteX0" fmla="*/ 6845 w 153149"/>
              <a:gd name="connsiteY0" fmla="*/ 396326 h 396326"/>
              <a:gd name="connsiteX1" fmla="*/ 79997 w 153149"/>
              <a:gd name="connsiteY1" fmla="*/ 323174 h 396326"/>
              <a:gd name="connsiteX2" fmla="*/ 153149 w 153149"/>
              <a:gd name="connsiteY2" fmla="*/ 396326 h 396326"/>
              <a:gd name="connsiteX3" fmla="*/ 79997 w 153149"/>
              <a:gd name="connsiteY3" fmla="*/ 24184 h 396326"/>
              <a:gd name="connsiteX4" fmla="*/ 2084 w 153149"/>
              <a:gd name="connsiteY4" fmla="*/ 36760 h 396326"/>
              <a:gd name="connsiteX5" fmla="*/ 6845 w 153149"/>
              <a:gd name="connsiteY5" fmla="*/ 396326 h 396326"/>
              <a:gd name="connsiteX0" fmla="*/ 6845 w 154459"/>
              <a:gd name="connsiteY0" fmla="*/ 374885 h 382741"/>
              <a:gd name="connsiteX1" fmla="*/ 79997 w 154459"/>
              <a:gd name="connsiteY1" fmla="*/ 301733 h 382741"/>
              <a:gd name="connsiteX2" fmla="*/ 153149 w 154459"/>
              <a:gd name="connsiteY2" fmla="*/ 374885 h 382741"/>
              <a:gd name="connsiteX3" fmla="*/ 123529 w 154459"/>
              <a:gd name="connsiteY3" fmla="*/ 74851 h 382741"/>
              <a:gd name="connsiteX4" fmla="*/ 79997 w 154459"/>
              <a:gd name="connsiteY4" fmla="*/ 2743 h 382741"/>
              <a:gd name="connsiteX5" fmla="*/ 2084 w 154459"/>
              <a:gd name="connsiteY5" fmla="*/ 15319 h 382741"/>
              <a:gd name="connsiteX6" fmla="*/ 6845 w 154459"/>
              <a:gd name="connsiteY6" fmla="*/ 374885 h 382741"/>
              <a:gd name="connsiteX0" fmla="*/ 6845 w 159957"/>
              <a:gd name="connsiteY0" fmla="*/ 392533 h 400389"/>
              <a:gd name="connsiteX1" fmla="*/ 79997 w 159957"/>
              <a:gd name="connsiteY1" fmla="*/ 319381 h 400389"/>
              <a:gd name="connsiteX2" fmla="*/ 153149 w 159957"/>
              <a:gd name="connsiteY2" fmla="*/ 392533 h 400389"/>
              <a:gd name="connsiteX3" fmla="*/ 152104 w 159957"/>
              <a:gd name="connsiteY3" fmla="*/ 30587 h 400389"/>
              <a:gd name="connsiteX4" fmla="*/ 79997 w 159957"/>
              <a:gd name="connsiteY4" fmla="*/ 20391 h 400389"/>
              <a:gd name="connsiteX5" fmla="*/ 2084 w 159957"/>
              <a:gd name="connsiteY5" fmla="*/ 32967 h 400389"/>
              <a:gd name="connsiteX6" fmla="*/ 6845 w 159957"/>
              <a:gd name="connsiteY6" fmla="*/ 392533 h 400389"/>
              <a:gd name="connsiteX0" fmla="*/ 6845 w 156713"/>
              <a:gd name="connsiteY0" fmla="*/ 392533 h 400389"/>
              <a:gd name="connsiteX1" fmla="*/ 79997 w 156713"/>
              <a:gd name="connsiteY1" fmla="*/ 319381 h 400389"/>
              <a:gd name="connsiteX2" fmla="*/ 153149 w 156713"/>
              <a:gd name="connsiteY2" fmla="*/ 392533 h 400389"/>
              <a:gd name="connsiteX3" fmla="*/ 152104 w 156713"/>
              <a:gd name="connsiteY3" fmla="*/ 30587 h 400389"/>
              <a:gd name="connsiteX4" fmla="*/ 79997 w 156713"/>
              <a:gd name="connsiteY4" fmla="*/ 20391 h 400389"/>
              <a:gd name="connsiteX5" fmla="*/ 2084 w 156713"/>
              <a:gd name="connsiteY5" fmla="*/ 32967 h 400389"/>
              <a:gd name="connsiteX6" fmla="*/ 6845 w 156713"/>
              <a:gd name="connsiteY6" fmla="*/ 392533 h 400389"/>
              <a:gd name="connsiteX0" fmla="*/ 6845 w 156713"/>
              <a:gd name="connsiteY0" fmla="*/ 372153 h 380009"/>
              <a:gd name="connsiteX1" fmla="*/ 79997 w 156713"/>
              <a:gd name="connsiteY1" fmla="*/ 299001 h 380009"/>
              <a:gd name="connsiteX2" fmla="*/ 153149 w 156713"/>
              <a:gd name="connsiteY2" fmla="*/ 372153 h 380009"/>
              <a:gd name="connsiteX3" fmla="*/ 152104 w 156713"/>
              <a:gd name="connsiteY3" fmla="*/ 10207 h 380009"/>
              <a:gd name="connsiteX4" fmla="*/ 79997 w 156713"/>
              <a:gd name="connsiteY4" fmla="*/ 11 h 380009"/>
              <a:gd name="connsiteX5" fmla="*/ 2084 w 156713"/>
              <a:gd name="connsiteY5" fmla="*/ 12587 h 380009"/>
              <a:gd name="connsiteX6" fmla="*/ 6845 w 156713"/>
              <a:gd name="connsiteY6" fmla="*/ 372153 h 380009"/>
              <a:gd name="connsiteX0" fmla="*/ 6845 w 156713"/>
              <a:gd name="connsiteY0" fmla="*/ 372153 h 380009"/>
              <a:gd name="connsiteX1" fmla="*/ 79997 w 156713"/>
              <a:gd name="connsiteY1" fmla="*/ 299001 h 380009"/>
              <a:gd name="connsiteX2" fmla="*/ 153149 w 156713"/>
              <a:gd name="connsiteY2" fmla="*/ 372153 h 380009"/>
              <a:gd name="connsiteX3" fmla="*/ 152104 w 156713"/>
              <a:gd name="connsiteY3" fmla="*/ 10207 h 380009"/>
              <a:gd name="connsiteX4" fmla="*/ 79997 w 156713"/>
              <a:gd name="connsiteY4" fmla="*/ 11 h 380009"/>
              <a:gd name="connsiteX5" fmla="*/ 2084 w 156713"/>
              <a:gd name="connsiteY5" fmla="*/ 12587 h 380009"/>
              <a:gd name="connsiteX6" fmla="*/ 6845 w 156713"/>
              <a:gd name="connsiteY6" fmla="*/ 372153 h 380009"/>
              <a:gd name="connsiteX0" fmla="*/ 6845 w 156713"/>
              <a:gd name="connsiteY0" fmla="*/ 362713 h 370569"/>
              <a:gd name="connsiteX1" fmla="*/ 79997 w 156713"/>
              <a:gd name="connsiteY1" fmla="*/ 289561 h 370569"/>
              <a:gd name="connsiteX2" fmla="*/ 153149 w 156713"/>
              <a:gd name="connsiteY2" fmla="*/ 362713 h 370569"/>
              <a:gd name="connsiteX3" fmla="*/ 152104 w 156713"/>
              <a:gd name="connsiteY3" fmla="*/ 767 h 370569"/>
              <a:gd name="connsiteX4" fmla="*/ 77616 w 156713"/>
              <a:gd name="connsiteY4" fmla="*/ 96 h 370569"/>
              <a:gd name="connsiteX5" fmla="*/ 2084 w 156713"/>
              <a:gd name="connsiteY5" fmla="*/ 3147 h 370569"/>
              <a:gd name="connsiteX6" fmla="*/ 6845 w 156713"/>
              <a:gd name="connsiteY6" fmla="*/ 362713 h 370569"/>
              <a:gd name="connsiteX0" fmla="*/ 6845 w 156713"/>
              <a:gd name="connsiteY0" fmla="*/ 364769 h 372625"/>
              <a:gd name="connsiteX1" fmla="*/ 79997 w 156713"/>
              <a:gd name="connsiteY1" fmla="*/ 291617 h 372625"/>
              <a:gd name="connsiteX2" fmla="*/ 153149 w 156713"/>
              <a:gd name="connsiteY2" fmla="*/ 364769 h 372625"/>
              <a:gd name="connsiteX3" fmla="*/ 152104 w 156713"/>
              <a:gd name="connsiteY3" fmla="*/ 2823 h 372625"/>
              <a:gd name="connsiteX4" fmla="*/ 77616 w 156713"/>
              <a:gd name="connsiteY4" fmla="*/ 2152 h 372625"/>
              <a:gd name="connsiteX5" fmla="*/ 2084 w 156713"/>
              <a:gd name="connsiteY5" fmla="*/ 5203 h 372625"/>
              <a:gd name="connsiteX6" fmla="*/ 6845 w 156713"/>
              <a:gd name="connsiteY6" fmla="*/ 364769 h 372625"/>
              <a:gd name="connsiteX0" fmla="*/ 6845 w 156713"/>
              <a:gd name="connsiteY0" fmla="*/ 363258 h 371114"/>
              <a:gd name="connsiteX1" fmla="*/ 79997 w 156713"/>
              <a:gd name="connsiteY1" fmla="*/ 290106 h 371114"/>
              <a:gd name="connsiteX2" fmla="*/ 153149 w 156713"/>
              <a:gd name="connsiteY2" fmla="*/ 363258 h 371114"/>
              <a:gd name="connsiteX3" fmla="*/ 152104 w 156713"/>
              <a:gd name="connsiteY3" fmla="*/ 1312 h 371114"/>
              <a:gd name="connsiteX4" fmla="*/ 77616 w 156713"/>
              <a:gd name="connsiteY4" fmla="*/ 641 h 371114"/>
              <a:gd name="connsiteX5" fmla="*/ 2084 w 156713"/>
              <a:gd name="connsiteY5" fmla="*/ 3692 h 371114"/>
              <a:gd name="connsiteX6" fmla="*/ 6845 w 156713"/>
              <a:gd name="connsiteY6" fmla="*/ 363258 h 371114"/>
              <a:gd name="connsiteX0" fmla="*/ 6845 w 156713"/>
              <a:gd name="connsiteY0" fmla="*/ 363258 h 363258"/>
              <a:gd name="connsiteX1" fmla="*/ 79997 w 156713"/>
              <a:gd name="connsiteY1" fmla="*/ 290106 h 363258"/>
              <a:gd name="connsiteX2" fmla="*/ 153149 w 156713"/>
              <a:gd name="connsiteY2" fmla="*/ 363258 h 363258"/>
              <a:gd name="connsiteX3" fmla="*/ 152104 w 156713"/>
              <a:gd name="connsiteY3" fmla="*/ 1312 h 363258"/>
              <a:gd name="connsiteX4" fmla="*/ 77616 w 156713"/>
              <a:gd name="connsiteY4" fmla="*/ 641 h 363258"/>
              <a:gd name="connsiteX5" fmla="*/ 2084 w 156713"/>
              <a:gd name="connsiteY5" fmla="*/ 3692 h 363258"/>
              <a:gd name="connsiteX6" fmla="*/ 6845 w 156713"/>
              <a:gd name="connsiteY6" fmla="*/ 363258 h 363258"/>
              <a:gd name="connsiteX0" fmla="*/ 6845 w 153149"/>
              <a:gd name="connsiteY0" fmla="*/ 363258 h 363258"/>
              <a:gd name="connsiteX1" fmla="*/ 79997 w 153149"/>
              <a:gd name="connsiteY1" fmla="*/ 290106 h 363258"/>
              <a:gd name="connsiteX2" fmla="*/ 153149 w 153149"/>
              <a:gd name="connsiteY2" fmla="*/ 363258 h 363258"/>
              <a:gd name="connsiteX3" fmla="*/ 152104 w 153149"/>
              <a:gd name="connsiteY3" fmla="*/ 1312 h 363258"/>
              <a:gd name="connsiteX4" fmla="*/ 77616 w 153149"/>
              <a:gd name="connsiteY4" fmla="*/ 641 h 363258"/>
              <a:gd name="connsiteX5" fmla="*/ 2084 w 153149"/>
              <a:gd name="connsiteY5" fmla="*/ 3692 h 363258"/>
              <a:gd name="connsiteX6" fmla="*/ 6845 w 153149"/>
              <a:gd name="connsiteY6" fmla="*/ 363258 h 363258"/>
              <a:gd name="connsiteX0" fmla="*/ 6189 w 152493"/>
              <a:gd name="connsiteY0" fmla="*/ 363258 h 363258"/>
              <a:gd name="connsiteX1" fmla="*/ 79341 w 152493"/>
              <a:gd name="connsiteY1" fmla="*/ 290106 h 363258"/>
              <a:gd name="connsiteX2" fmla="*/ 152493 w 152493"/>
              <a:gd name="connsiteY2" fmla="*/ 363258 h 363258"/>
              <a:gd name="connsiteX3" fmla="*/ 151448 w 152493"/>
              <a:gd name="connsiteY3" fmla="*/ 1312 h 363258"/>
              <a:gd name="connsiteX4" fmla="*/ 76960 w 152493"/>
              <a:gd name="connsiteY4" fmla="*/ 641 h 363258"/>
              <a:gd name="connsiteX5" fmla="*/ 1428 w 152493"/>
              <a:gd name="connsiteY5" fmla="*/ 3692 h 363258"/>
              <a:gd name="connsiteX6" fmla="*/ 6189 w 152493"/>
              <a:gd name="connsiteY6" fmla="*/ 363258 h 363258"/>
              <a:gd name="connsiteX0" fmla="*/ 6189 w 152493"/>
              <a:gd name="connsiteY0" fmla="*/ 363258 h 363258"/>
              <a:gd name="connsiteX1" fmla="*/ 79341 w 152493"/>
              <a:gd name="connsiteY1" fmla="*/ 297250 h 363258"/>
              <a:gd name="connsiteX2" fmla="*/ 152493 w 152493"/>
              <a:gd name="connsiteY2" fmla="*/ 363258 h 363258"/>
              <a:gd name="connsiteX3" fmla="*/ 151448 w 152493"/>
              <a:gd name="connsiteY3" fmla="*/ 1312 h 363258"/>
              <a:gd name="connsiteX4" fmla="*/ 76960 w 152493"/>
              <a:gd name="connsiteY4" fmla="*/ 641 h 363258"/>
              <a:gd name="connsiteX5" fmla="*/ 1428 w 152493"/>
              <a:gd name="connsiteY5" fmla="*/ 3692 h 363258"/>
              <a:gd name="connsiteX6" fmla="*/ 6189 w 152493"/>
              <a:gd name="connsiteY6" fmla="*/ 363258 h 363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493" h="363258">
                <a:moveTo>
                  <a:pt x="6189" y="363258"/>
                </a:moveTo>
                <a:cubicBezTo>
                  <a:pt x="30003" y="315458"/>
                  <a:pt x="38940" y="297250"/>
                  <a:pt x="79341" y="297250"/>
                </a:cubicBezTo>
                <a:cubicBezTo>
                  <a:pt x="119742" y="297250"/>
                  <a:pt x="119044" y="312966"/>
                  <a:pt x="152493" y="363258"/>
                </a:cubicBezTo>
                <a:cubicBezTo>
                  <a:pt x="147842" y="-787"/>
                  <a:pt x="154115" y="363373"/>
                  <a:pt x="151448" y="1312"/>
                </a:cubicBezTo>
                <a:cubicBezTo>
                  <a:pt x="-1238" y="1202"/>
                  <a:pt x="147374" y="-1080"/>
                  <a:pt x="76960" y="641"/>
                </a:cubicBezTo>
                <a:cubicBezTo>
                  <a:pt x="2015" y="2473"/>
                  <a:pt x="142207" y="1200"/>
                  <a:pt x="1428" y="3692"/>
                </a:cubicBezTo>
                <a:cubicBezTo>
                  <a:pt x="-1239" y="363371"/>
                  <a:pt x="-446" y="11913"/>
                  <a:pt x="6189" y="363258"/>
                </a:cubicBezTo>
                <a:close/>
              </a:path>
            </a:pathLst>
          </a:custGeom>
          <a:solidFill>
            <a:schemeClr val="accent5"/>
          </a:solidFill>
          <a:ln w="12700">
            <a:solidFill>
              <a:schemeClr val="accent5">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wrap="none" lIns="0" rIns="0" bIns="0" rtlCol="0" anchor="t" anchorCtr="0"/>
          <a:lstStyle/>
          <a:p>
            <a:pPr algn="ctr"/>
            <a:r>
              <a:rPr lang="en-US" sz="1600" b="1" dirty="0" smtClean="0">
                <a:effectLst>
                  <a:outerShdw blurRad="38100" dist="38100" dir="2700000" algn="tl">
                    <a:srgbClr val="000000">
                      <a:alpha val="43137"/>
                    </a:srgbClr>
                  </a:outerShdw>
                </a:effectLst>
                <a:latin typeface="Arial" pitchFamily="34" charset="0"/>
                <a:cs typeface="Arial" pitchFamily="34" charset="0"/>
              </a:rPr>
              <a:t>T</a:t>
            </a:r>
            <a:endParaRPr lang="en-US" sz="1600" b="1" dirty="0">
              <a:effectLst>
                <a:outerShdw blurRad="38100" dist="38100" dir="2700000" algn="tl">
                  <a:srgbClr val="000000">
                    <a:alpha val="43137"/>
                  </a:srgbClr>
                </a:outerShdw>
              </a:effectLst>
              <a:latin typeface="Arial" pitchFamily="34" charset="0"/>
              <a:cs typeface="Arial" pitchFamily="34" charset="0"/>
            </a:endParaRPr>
          </a:p>
        </p:txBody>
      </p:sp>
      <p:grpSp>
        <p:nvGrpSpPr>
          <p:cNvPr id="154" name="Group 153"/>
          <p:cNvGrpSpPr/>
          <p:nvPr/>
        </p:nvGrpSpPr>
        <p:grpSpPr>
          <a:xfrm>
            <a:off x="167469" y="3696452"/>
            <a:ext cx="164592" cy="402336"/>
            <a:chOff x="1221492" y="-954096"/>
            <a:chExt cx="149360" cy="402336"/>
          </a:xfrm>
        </p:grpSpPr>
        <p:sp>
          <p:nvSpPr>
            <p:cNvPr id="155" name="Oval 11"/>
            <p:cNvSpPr/>
            <p:nvPr/>
          </p:nvSpPr>
          <p:spPr>
            <a:xfrm rot="10800000">
              <a:off x="1224548" y="-954096"/>
              <a:ext cx="146304" cy="402336"/>
            </a:xfrm>
            <a:custGeom>
              <a:avLst/>
              <a:gdLst>
                <a:gd name="connsiteX0" fmla="*/ 0 w 154782"/>
                <a:gd name="connsiteY0" fmla="*/ 77391 h 154782"/>
                <a:gd name="connsiteX1" fmla="*/ 77391 w 154782"/>
                <a:gd name="connsiteY1" fmla="*/ 0 h 154782"/>
                <a:gd name="connsiteX2" fmla="*/ 154782 w 154782"/>
                <a:gd name="connsiteY2" fmla="*/ 77391 h 154782"/>
                <a:gd name="connsiteX3" fmla="*/ 77391 w 154782"/>
                <a:gd name="connsiteY3" fmla="*/ 154782 h 154782"/>
                <a:gd name="connsiteX4" fmla="*/ 0 w 154782"/>
                <a:gd name="connsiteY4" fmla="*/ 77391 h 154782"/>
                <a:gd name="connsiteX0" fmla="*/ 0 w 156707"/>
                <a:gd name="connsiteY0" fmla="*/ 79983 h 157374"/>
                <a:gd name="connsiteX1" fmla="*/ 77391 w 156707"/>
                <a:gd name="connsiteY1" fmla="*/ 2592 h 157374"/>
                <a:gd name="connsiteX2" fmla="*/ 128588 w 156707"/>
                <a:gd name="connsiteY2" fmla="*/ 24024 h 157374"/>
                <a:gd name="connsiteX3" fmla="*/ 154782 w 156707"/>
                <a:gd name="connsiteY3" fmla="*/ 79983 h 157374"/>
                <a:gd name="connsiteX4" fmla="*/ 77391 w 156707"/>
                <a:gd name="connsiteY4" fmla="*/ 157374 h 157374"/>
                <a:gd name="connsiteX5" fmla="*/ 0 w 156707"/>
                <a:gd name="connsiteY5" fmla="*/ 79983 h 157374"/>
                <a:gd name="connsiteX0" fmla="*/ 2236 w 158943"/>
                <a:gd name="connsiteY0" fmla="*/ 79983 h 157374"/>
                <a:gd name="connsiteX1" fmla="*/ 26049 w 158943"/>
                <a:gd name="connsiteY1" fmla="*/ 21642 h 157374"/>
                <a:gd name="connsiteX2" fmla="*/ 79627 w 158943"/>
                <a:gd name="connsiteY2" fmla="*/ 2592 h 157374"/>
                <a:gd name="connsiteX3" fmla="*/ 130824 w 158943"/>
                <a:gd name="connsiteY3" fmla="*/ 24024 h 157374"/>
                <a:gd name="connsiteX4" fmla="*/ 157018 w 158943"/>
                <a:gd name="connsiteY4" fmla="*/ 79983 h 157374"/>
                <a:gd name="connsiteX5" fmla="*/ 79627 w 158943"/>
                <a:gd name="connsiteY5" fmla="*/ 157374 h 157374"/>
                <a:gd name="connsiteX6" fmla="*/ 2236 w 158943"/>
                <a:gd name="connsiteY6" fmla="*/ 79983 h 157374"/>
                <a:gd name="connsiteX0" fmla="*/ 0 w 156707"/>
                <a:gd name="connsiteY0" fmla="*/ 235389 h 312780"/>
                <a:gd name="connsiteX1" fmla="*/ 0 w 156707"/>
                <a:gd name="connsiteY1" fmla="*/ 835 h 312780"/>
                <a:gd name="connsiteX2" fmla="*/ 77391 w 156707"/>
                <a:gd name="connsiteY2" fmla="*/ 157998 h 312780"/>
                <a:gd name="connsiteX3" fmla="*/ 128588 w 156707"/>
                <a:gd name="connsiteY3" fmla="*/ 179430 h 312780"/>
                <a:gd name="connsiteX4" fmla="*/ 154782 w 156707"/>
                <a:gd name="connsiteY4" fmla="*/ 235389 h 312780"/>
                <a:gd name="connsiteX5" fmla="*/ 77391 w 156707"/>
                <a:gd name="connsiteY5" fmla="*/ 312780 h 312780"/>
                <a:gd name="connsiteX6" fmla="*/ 0 w 156707"/>
                <a:gd name="connsiteY6" fmla="*/ 235389 h 312780"/>
                <a:gd name="connsiteX0" fmla="*/ 0 w 160554"/>
                <a:gd name="connsiteY0" fmla="*/ 235254 h 312645"/>
                <a:gd name="connsiteX1" fmla="*/ 0 w 160554"/>
                <a:gd name="connsiteY1" fmla="*/ 700 h 312645"/>
                <a:gd name="connsiteX2" fmla="*/ 77391 w 160554"/>
                <a:gd name="connsiteY2" fmla="*/ 157863 h 312645"/>
                <a:gd name="connsiteX3" fmla="*/ 150019 w 160554"/>
                <a:gd name="connsiteY3" fmla="*/ 3083 h 312645"/>
                <a:gd name="connsiteX4" fmla="*/ 154782 w 160554"/>
                <a:gd name="connsiteY4" fmla="*/ 235254 h 312645"/>
                <a:gd name="connsiteX5" fmla="*/ 77391 w 160554"/>
                <a:gd name="connsiteY5" fmla="*/ 312645 h 312645"/>
                <a:gd name="connsiteX6" fmla="*/ 0 w 160554"/>
                <a:gd name="connsiteY6" fmla="*/ 235254 h 312645"/>
                <a:gd name="connsiteX0" fmla="*/ 0 w 160554"/>
                <a:gd name="connsiteY0" fmla="*/ 240375 h 317766"/>
                <a:gd name="connsiteX1" fmla="*/ 0 w 160554"/>
                <a:gd name="connsiteY1" fmla="*/ 5821 h 317766"/>
                <a:gd name="connsiteX2" fmla="*/ 67866 w 160554"/>
                <a:gd name="connsiteY2" fmla="*/ 5821 h 317766"/>
                <a:gd name="connsiteX3" fmla="*/ 150019 w 160554"/>
                <a:gd name="connsiteY3" fmla="*/ 8204 h 317766"/>
                <a:gd name="connsiteX4" fmla="*/ 154782 w 160554"/>
                <a:gd name="connsiteY4" fmla="*/ 240375 h 317766"/>
                <a:gd name="connsiteX5" fmla="*/ 77391 w 160554"/>
                <a:gd name="connsiteY5" fmla="*/ 317766 h 317766"/>
                <a:gd name="connsiteX6" fmla="*/ 0 w 160554"/>
                <a:gd name="connsiteY6" fmla="*/ 240375 h 317766"/>
                <a:gd name="connsiteX0" fmla="*/ 6558 w 167112"/>
                <a:gd name="connsiteY0" fmla="*/ 240375 h 317766"/>
                <a:gd name="connsiteX1" fmla="*/ 6558 w 167112"/>
                <a:gd name="connsiteY1" fmla="*/ 5821 h 317766"/>
                <a:gd name="connsiteX2" fmla="*/ 74424 w 167112"/>
                <a:gd name="connsiteY2" fmla="*/ 5821 h 317766"/>
                <a:gd name="connsiteX3" fmla="*/ 156577 w 167112"/>
                <a:gd name="connsiteY3" fmla="*/ 8204 h 317766"/>
                <a:gd name="connsiteX4" fmla="*/ 161340 w 167112"/>
                <a:gd name="connsiteY4" fmla="*/ 240375 h 317766"/>
                <a:gd name="connsiteX5" fmla="*/ 83949 w 167112"/>
                <a:gd name="connsiteY5" fmla="*/ 317766 h 317766"/>
                <a:gd name="connsiteX6" fmla="*/ 6558 w 167112"/>
                <a:gd name="connsiteY6" fmla="*/ 240375 h 317766"/>
                <a:gd name="connsiteX0" fmla="*/ 6558 w 167112"/>
                <a:gd name="connsiteY0" fmla="*/ 240375 h 317766"/>
                <a:gd name="connsiteX1" fmla="*/ 6558 w 167112"/>
                <a:gd name="connsiteY1" fmla="*/ 5821 h 317766"/>
                <a:gd name="connsiteX2" fmla="*/ 74424 w 167112"/>
                <a:gd name="connsiteY2" fmla="*/ 5821 h 317766"/>
                <a:gd name="connsiteX3" fmla="*/ 156577 w 167112"/>
                <a:gd name="connsiteY3" fmla="*/ 8204 h 317766"/>
                <a:gd name="connsiteX4" fmla="*/ 161340 w 167112"/>
                <a:gd name="connsiteY4" fmla="*/ 240375 h 317766"/>
                <a:gd name="connsiteX5" fmla="*/ 83949 w 167112"/>
                <a:gd name="connsiteY5" fmla="*/ 317766 h 317766"/>
                <a:gd name="connsiteX6" fmla="*/ 6558 w 167112"/>
                <a:gd name="connsiteY6" fmla="*/ 240375 h 317766"/>
                <a:gd name="connsiteX0" fmla="*/ 6558 w 166140"/>
                <a:gd name="connsiteY0" fmla="*/ 240375 h 317766"/>
                <a:gd name="connsiteX1" fmla="*/ 6558 w 166140"/>
                <a:gd name="connsiteY1" fmla="*/ 5821 h 317766"/>
                <a:gd name="connsiteX2" fmla="*/ 74424 w 166140"/>
                <a:gd name="connsiteY2" fmla="*/ 5821 h 317766"/>
                <a:gd name="connsiteX3" fmla="*/ 156577 w 166140"/>
                <a:gd name="connsiteY3" fmla="*/ 8204 h 317766"/>
                <a:gd name="connsiteX4" fmla="*/ 161340 w 166140"/>
                <a:gd name="connsiteY4" fmla="*/ 240375 h 317766"/>
                <a:gd name="connsiteX5" fmla="*/ 83949 w 166140"/>
                <a:gd name="connsiteY5" fmla="*/ 317766 h 317766"/>
                <a:gd name="connsiteX6" fmla="*/ 6558 w 166140"/>
                <a:gd name="connsiteY6" fmla="*/ 240375 h 317766"/>
                <a:gd name="connsiteX0" fmla="*/ 6558 w 163554"/>
                <a:gd name="connsiteY0" fmla="*/ 240375 h 317766"/>
                <a:gd name="connsiteX1" fmla="*/ 6558 w 163554"/>
                <a:gd name="connsiteY1" fmla="*/ 5821 h 317766"/>
                <a:gd name="connsiteX2" fmla="*/ 74424 w 163554"/>
                <a:gd name="connsiteY2" fmla="*/ 5821 h 317766"/>
                <a:gd name="connsiteX3" fmla="*/ 156577 w 163554"/>
                <a:gd name="connsiteY3" fmla="*/ 8204 h 317766"/>
                <a:gd name="connsiteX4" fmla="*/ 161340 w 163554"/>
                <a:gd name="connsiteY4" fmla="*/ 240375 h 317766"/>
                <a:gd name="connsiteX5" fmla="*/ 83949 w 163554"/>
                <a:gd name="connsiteY5" fmla="*/ 317766 h 317766"/>
                <a:gd name="connsiteX6" fmla="*/ 6558 w 163554"/>
                <a:gd name="connsiteY6" fmla="*/ 240375 h 317766"/>
                <a:gd name="connsiteX0" fmla="*/ 6558 w 163554"/>
                <a:gd name="connsiteY0" fmla="*/ 240375 h 317766"/>
                <a:gd name="connsiteX1" fmla="*/ 6558 w 163554"/>
                <a:gd name="connsiteY1" fmla="*/ 5821 h 317766"/>
                <a:gd name="connsiteX2" fmla="*/ 74424 w 163554"/>
                <a:gd name="connsiteY2" fmla="*/ 5821 h 317766"/>
                <a:gd name="connsiteX3" fmla="*/ 156577 w 163554"/>
                <a:gd name="connsiteY3" fmla="*/ 8204 h 317766"/>
                <a:gd name="connsiteX4" fmla="*/ 161340 w 163554"/>
                <a:gd name="connsiteY4" fmla="*/ 240375 h 317766"/>
                <a:gd name="connsiteX5" fmla="*/ 83949 w 163554"/>
                <a:gd name="connsiteY5" fmla="*/ 317766 h 317766"/>
                <a:gd name="connsiteX6" fmla="*/ 6558 w 163554"/>
                <a:gd name="connsiteY6" fmla="*/ 240375 h 317766"/>
                <a:gd name="connsiteX0" fmla="*/ 6558 w 163554"/>
                <a:gd name="connsiteY0" fmla="*/ 240003 h 317394"/>
                <a:gd name="connsiteX1" fmla="*/ 6558 w 163554"/>
                <a:gd name="connsiteY1" fmla="*/ 5449 h 317394"/>
                <a:gd name="connsiteX2" fmla="*/ 74424 w 163554"/>
                <a:gd name="connsiteY2" fmla="*/ 5449 h 317394"/>
                <a:gd name="connsiteX3" fmla="*/ 156577 w 163554"/>
                <a:gd name="connsiteY3" fmla="*/ 7832 h 317394"/>
                <a:gd name="connsiteX4" fmla="*/ 161340 w 163554"/>
                <a:gd name="connsiteY4" fmla="*/ 240003 h 317394"/>
                <a:gd name="connsiteX5" fmla="*/ 83949 w 163554"/>
                <a:gd name="connsiteY5" fmla="*/ 317394 h 317394"/>
                <a:gd name="connsiteX6" fmla="*/ 6558 w 163554"/>
                <a:gd name="connsiteY6" fmla="*/ 240003 h 317394"/>
                <a:gd name="connsiteX0" fmla="*/ 6558 w 163554"/>
                <a:gd name="connsiteY0" fmla="*/ 240003 h 317394"/>
                <a:gd name="connsiteX1" fmla="*/ 6558 w 163554"/>
                <a:gd name="connsiteY1" fmla="*/ 5449 h 317394"/>
                <a:gd name="connsiteX2" fmla="*/ 74424 w 163554"/>
                <a:gd name="connsiteY2" fmla="*/ 5449 h 317394"/>
                <a:gd name="connsiteX3" fmla="*/ 156577 w 163554"/>
                <a:gd name="connsiteY3" fmla="*/ 7832 h 317394"/>
                <a:gd name="connsiteX4" fmla="*/ 161340 w 163554"/>
                <a:gd name="connsiteY4" fmla="*/ 240003 h 317394"/>
                <a:gd name="connsiteX5" fmla="*/ 83949 w 163554"/>
                <a:gd name="connsiteY5" fmla="*/ 317394 h 317394"/>
                <a:gd name="connsiteX6" fmla="*/ 6558 w 163554"/>
                <a:gd name="connsiteY6" fmla="*/ 240003 h 317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554" h="317394">
                  <a:moveTo>
                    <a:pt x="6558" y="240003"/>
                  </a:moveTo>
                  <a:cubicBezTo>
                    <a:pt x="3185" y="185630"/>
                    <a:pt x="-6340" y="18347"/>
                    <a:pt x="6558" y="5449"/>
                  </a:cubicBezTo>
                  <a:cubicBezTo>
                    <a:pt x="19456" y="-7449"/>
                    <a:pt x="6590" y="6776"/>
                    <a:pt x="74424" y="5449"/>
                  </a:cubicBezTo>
                  <a:cubicBezTo>
                    <a:pt x="156677" y="3840"/>
                    <a:pt x="143679" y="-5066"/>
                    <a:pt x="156577" y="7832"/>
                  </a:cubicBezTo>
                  <a:cubicBezTo>
                    <a:pt x="169475" y="20730"/>
                    <a:pt x="160348" y="182059"/>
                    <a:pt x="161340" y="240003"/>
                  </a:cubicBezTo>
                  <a:cubicBezTo>
                    <a:pt x="162332" y="297947"/>
                    <a:pt x="126691" y="317394"/>
                    <a:pt x="83949" y="317394"/>
                  </a:cubicBezTo>
                  <a:cubicBezTo>
                    <a:pt x="41207" y="317394"/>
                    <a:pt x="9931" y="294376"/>
                    <a:pt x="6558" y="240003"/>
                  </a:cubicBezTo>
                  <a:close/>
                </a:path>
              </a:pathLst>
            </a:custGeom>
            <a:solidFill>
              <a:schemeClr val="accent2"/>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horz" wrap="none" lIns="0" rIns="0" bIns="0" rtlCol="0" anchor="t" anchorCtr="0">
              <a:flatTx/>
            </a:bodyPr>
            <a:lstStyle/>
            <a:p>
              <a:pPr algn="ctr"/>
              <a:endParaRPr lang="en-US" sz="2000" b="1" dirty="0">
                <a:effectLst>
                  <a:outerShdw blurRad="38100" dist="38100" dir="2700000" algn="tl">
                    <a:srgbClr val="000000">
                      <a:alpha val="43137"/>
                    </a:srgbClr>
                  </a:outerShdw>
                </a:effectLst>
                <a:latin typeface="Arial" pitchFamily="34" charset="0"/>
                <a:cs typeface="Arial" pitchFamily="34" charset="0"/>
              </a:endParaRPr>
            </a:p>
          </p:txBody>
        </p:sp>
        <p:sp>
          <p:nvSpPr>
            <p:cNvPr id="156" name="TextBox 155"/>
            <p:cNvSpPr txBox="1"/>
            <p:nvPr/>
          </p:nvSpPr>
          <p:spPr>
            <a:xfrm>
              <a:off x="1221492" y="-826811"/>
              <a:ext cx="147476" cy="246221"/>
            </a:xfrm>
            <a:prstGeom prst="rect">
              <a:avLst/>
            </a:prstGeom>
            <a:noFill/>
          </p:spPr>
          <p:txBody>
            <a:bodyPr wrap="none" lIns="0" tIns="0" rIns="0" bIns="0" rtlCol="0">
              <a:spAutoFit/>
            </a:bodyPr>
            <a:lstStyle/>
            <a:p>
              <a:pPr algn="ctr"/>
              <a:r>
                <a:rPr lang="en-US" sz="1600" b="1" dirty="0" smtClean="0">
                  <a:effectLst>
                    <a:outerShdw blurRad="38100" dist="38100" dir="2700000" algn="tl">
                      <a:srgbClr val="000000">
                        <a:alpha val="43137"/>
                      </a:srgbClr>
                    </a:outerShdw>
                  </a:effectLst>
                  <a:latin typeface="Arial" pitchFamily="34" charset="0"/>
                  <a:cs typeface="Arial" pitchFamily="34" charset="0"/>
                </a:rPr>
                <a:t>A</a:t>
              </a:r>
              <a:endParaRPr lang="en-US" sz="1600" b="1" dirty="0">
                <a:effectLst>
                  <a:outerShdw blurRad="38100" dist="38100" dir="2700000" algn="tl">
                    <a:srgbClr val="000000">
                      <a:alpha val="43137"/>
                    </a:srgbClr>
                  </a:outerShdw>
                </a:effectLst>
                <a:latin typeface="Arial" pitchFamily="34" charset="0"/>
                <a:cs typeface="Arial" pitchFamily="34" charset="0"/>
              </a:endParaRPr>
            </a:p>
          </p:txBody>
        </p:sp>
      </p:grpSp>
      <p:grpSp>
        <p:nvGrpSpPr>
          <p:cNvPr id="157" name="Group 156"/>
          <p:cNvGrpSpPr/>
          <p:nvPr/>
        </p:nvGrpSpPr>
        <p:grpSpPr>
          <a:xfrm>
            <a:off x="357439" y="3696452"/>
            <a:ext cx="164592" cy="402336"/>
            <a:chOff x="1221492" y="-954096"/>
            <a:chExt cx="149360" cy="402336"/>
          </a:xfrm>
        </p:grpSpPr>
        <p:sp>
          <p:nvSpPr>
            <p:cNvPr id="158" name="Oval 11"/>
            <p:cNvSpPr/>
            <p:nvPr/>
          </p:nvSpPr>
          <p:spPr>
            <a:xfrm rot="10800000">
              <a:off x="1224548" y="-954096"/>
              <a:ext cx="146304" cy="402336"/>
            </a:xfrm>
            <a:custGeom>
              <a:avLst/>
              <a:gdLst>
                <a:gd name="connsiteX0" fmla="*/ 0 w 154782"/>
                <a:gd name="connsiteY0" fmla="*/ 77391 h 154782"/>
                <a:gd name="connsiteX1" fmla="*/ 77391 w 154782"/>
                <a:gd name="connsiteY1" fmla="*/ 0 h 154782"/>
                <a:gd name="connsiteX2" fmla="*/ 154782 w 154782"/>
                <a:gd name="connsiteY2" fmla="*/ 77391 h 154782"/>
                <a:gd name="connsiteX3" fmla="*/ 77391 w 154782"/>
                <a:gd name="connsiteY3" fmla="*/ 154782 h 154782"/>
                <a:gd name="connsiteX4" fmla="*/ 0 w 154782"/>
                <a:gd name="connsiteY4" fmla="*/ 77391 h 154782"/>
                <a:gd name="connsiteX0" fmla="*/ 0 w 156707"/>
                <a:gd name="connsiteY0" fmla="*/ 79983 h 157374"/>
                <a:gd name="connsiteX1" fmla="*/ 77391 w 156707"/>
                <a:gd name="connsiteY1" fmla="*/ 2592 h 157374"/>
                <a:gd name="connsiteX2" fmla="*/ 128588 w 156707"/>
                <a:gd name="connsiteY2" fmla="*/ 24024 h 157374"/>
                <a:gd name="connsiteX3" fmla="*/ 154782 w 156707"/>
                <a:gd name="connsiteY3" fmla="*/ 79983 h 157374"/>
                <a:gd name="connsiteX4" fmla="*/ 77391 w 156707"/>
                <a:gd name="connsiteY4" fmla="*/ 157374 h 157374"/>
                <a:gd name="connsiteX5" fmla="*/ 0 w 156707"/>
                <a:gd name="connsiteY5" fmla="*/ 79983 h 157374"/>
                <a:gd name="connsiteX0" fmla="*/ 2236 w 158943"/>
                <a:gd name="connsiteY0" fmla="*/ 79983 h 157374"/>
                <a:gd name="connsiteX1" fmla="*/ 26049 w 158943"/>
                <a:gd name="connsiteY1" fmla="*/ 21642 h 157374"/>
                <a:gd name="connsiteX2" fmla="*/ 79627 w 158943"/>
                <a:gd name="connsiteY2" fmla="*/ 2592 h 157374"/>
                <a:gd name="connsiteX3" fmla="*/ 130824 w 158943"/>
                <a:gd name="connsiteY3" fmla="*/ 24024 h 157374"/>
                <a:gd name="connsiteX4" fmla="*/ 157018 w 158943"/>
                <a:gd name="connsiteY4" fmla="*/ 79983 h 157374"/>
                <a:gd name="connsiteX5" fmla="*/ 79627 w 158943"/>
                <a:gd name="connsiteY5" fmla="*/ 157374 h 157374"/>
                <a:gd name="connsiteX6" fmla="*/ 2236 w 158943"/>
                <a:gd name="connsiteY6" fmla="*/ 79983 h 157374"/>
                <a:gd name="connsiteX0" fmla="*/ 0 w 156707"/>
                <a:gd name="connsiteY0" fmla="*/ 235389 h 312780"/>
                <a:gd name="connsiteX1" fmla="*/ 0 w 156707"/>
                <a:gd name="connsiteY1" fmla="*/ 835 h 312780"/>
                <a:gd name="connsiteX2" fmla="*/ 77391 w 156707"/>
                <a:gd name="connsiteY2" fmla="*/ 157998 h 312780"/>
                <a:gd name="connsiteX3" fmla="*/ 128588 w 156707"/>
                <a:gd name="connsiteY3" fmla="*/ 179430 h 312780"/>
                <a:gd name="connsiteX4" fmla="*/ 154782 w 156707"/>
                <a:gd name="connsiteY4" fmla="*/ 235389 h 312780"/>
                <a:gd name="connsiteX5" fmla="*/ 77391 w 156707"/>
                <a:gd name="connsiteY5" fmla="*/ 312780 h 312780"/>
                <a:gd name="connsiteX6" fmla="*/ 0 w 156707"/>
                <a:gd name="connsiteY6" fmla="*/ 235389 h 312780"/>
                <a:gd name="connsiteX0" fmla="*/ 0 w 160554"/>
                <a:gd name="connsiteY0" fmla="*/ 235254 h 312645"/>
                <a:gd name="connsiteX1" fmla="*/ 0 w 160554"/>
                <a:gd name="connsiteY1" fmla="*/ 700 h 312645"/>
                <a:gd name="connsiteX2" fmla="*/ 77391 w 160554"/>
                <a:gd name="connsiteY2" fmla="*/ 157863 h 312645"/>
                <a:gd name="connsiteX3" fmla="*/ 150019 w 160554"/>
                <a:gd name="connsiteY3" fmla="*/ 3083 h 312645"/>
                <a:gd name="connsiteX4" fmla="*/ 154782 w 160554"/>
                <a:gd name="connsiteY4" fmla="*/ 235254 h 312645"/>
                <a:gd name="connsiteX5" fmla="*/ 77391 w 160554"/>
                <a:gd name="connsiteY5" fmla="*/ 312645 h 312645"/>
                <a:gd name="connsiteX6" fmla="*/ 0 w 160554"/>
                <a:gd name="connsiteY6" fmla="*/ 235254 h 312645"/>
                <a:gd name="connsiteX0" fmla="*/ 0 w 160554"/>
                <a:gd name="connsiteY0" fmla="*/ 240375 h 317766"/>
                <a:gd name="connsiteX1" fmla="*/ 0 w 160554"/>
                <a:gd name="connsiteY1" fmla="*/ 5821 h 317766"/>
                <a:gd name="connsiteX2" fmla="*/ 67866 w 160554"/>
                <a:gd name="connsiteY2" fmla="*/ 5821 h 317766"/>
                <a:gd name="connsiteX3" fmla="*/ 150019 w 160554"/>
                <a:gd name="connsiteY3" fmla="*/ 8204 h 317766"/>
                <a:gd name="connsiteX4" fmla="*/ 154782 w 160554"/>
                <a:gd name="connsiteY4" fmla="*/ 240375 h 317766"/>
                <a:gd name="connsiteX5" fmla="*/ 77391 w 160554"/>
                <a:gd name="connsiteY5" fmla="*/ 317766 h 317766"/>
                <a:gd name="connsiteX6" fmla="*/ 0 w 160554"/>
                <a:gd name="connsiteY6" fmla="*/ 240375 h 317766"/>
                <a:gd name="connsiteX0" fmla="*/ 6558 w 167112"/>
                <a:gd name="connsiteY0" fmla="*/ 240375 h 317766"/>
                <a:gd name="connsiteX1" fmla="*/ 6558 w 167112"/>
                <a:gd name="connsiteY1" fmla="*/ 5821 h 317766"/>
                <a:gd name="connsiteX2" fmla="*/ 74424 w 167112"/>
                <a:gd name="connsiteY2" fmla="*/ 5821 h 317766"/>
                <a:gd name="connsiteX3" fmla="*/ 156577 w 167112"/>
                <a:gd name="connsiteY3" fmla="*/ 8204 h 317766"/>
                <a:gd name="connsiteX4" fmla="*/ 161340 w 167112"/>
                <a:gd name="connsiteY4" fmla="*/ 240375 h 317766"/>
                <a:gd name="connsiteX5" fmla="*/ 83949 w 167112"/>
                <a:gd name="connsiteY5" fmla="*/ 317766 h 317766"/>
                <a:gd name="connsiteX6" fmla="*/ 6558 w 167112"/>
                <a:gd name="connsiteY6" fmla="*/ 240375 h 317766"/>
                <a:gd name="connsiteX0" fmla="*/ 6558 w 167112"/>
                <a:gd name="connsiteY0" fmla="*/ 240375 h 317766"/>
                <a:gd name="connsiteX1" fmla="*/ 6558 w 167112"/>
                <a:gd name="connsiteY1" fmla="*/ 5821 h 317766"/>
                <a:gd name="connsiteX2" fmla="*/ 74424 w 167112"/>
                <a:gd name="connsiteY2" fmla="*/ 5821 h 317766"/>
                <a:gd name="connsiteX3" fmla="*/ 156577 w 167112"/>
                <a:gd name="connsiteY3" fmla="*/ 8204 h 317766"/>
                <a:gd name="connsiteX4" fmla="*/ 161340 w 167112"/>
                <a:gd name="connsiteY4" fmla="*/ 240375 h 317766"/>
                <a:gd name="connsiteX5" fmla="*/ 83949 w 167112"/>
                <a:gd name="connsiteY5" fmla="*/ 317766 h 317766"/>
                <a:gd name="connsiteX6" fmla="*/ 6558 w 167112"/>
                <a:gd name="connsiteY6" fmla="*/ 240375 h 317766"/>
                <a:gd name="connsiteX0" fmla="*/ 6558 w 166140"/>
                <a:gd name="connsiteY0" fmla="*/ 240375 h 317766"/>
                <a:gd name="connsiteX1" fmla="*/ 6558 w 166140"/>
                <a:gd name="connsiteY1" fmla="*/ 5821 h 317766"/>
                <a:gd name="connsiteX2" fmla="*/ 74424 w 166140"/>
                <a:gd name="connsiteY2" fmla="*/ 5821 h 317766"/>
                <a:gd name="connsiteX3" fmla="*/ 156577 w 166140"/>
                <a:gd name="connsiteY3" fmla="*/ 8204 h 317766"/>
                <a:gd name="connsiteX4" fmla="*/ 161340 w 166140"/>
                <a:gd name="connsiteY4" fmla="*/ 240375 h 317766"/>
                <a:gd name="connsiteX5" fmla="*/ 83949 w 166140"/>
                <a:gd name="connsiteY5" fmla="*/ 317766 h 317766"/>
                <a:gd name="connsiteX6" fmla="*/ 6558 w 166140"/>
                <a:gd name="connsiteY6" fmla="*/ 240375 h 317766"/>
                <a:gd name="connsiteX0" fmla="*/ 6558 w 163554"/>
                <a:gd name="connsiteY0" fmla="*/ 240375 h 317766"/>
                <a:gd name="connsiteX1" fmla="*/ 6558 w 163554"/>
                <a:gd name="connsiteY1" fmla="*/ 5821 h 317766"/>
                <a:gd name="connsiteX2" fmla="*/ 74424 w 163554"/>
                <a:gd name="connsiteY2" fmla="*/ 5821 h 317766"/>
                <a:gd name="connsiteX3" fmla="*/ 156577 w 163554"/>
                <a:gd name="connsiteY3" fmla="*/ 8204 h 317766"/>
                <a:gd name="connsiteX4" fmla="*/ 161340 w 163554"/>
                <a:gd name="connsiteY4" fmla="*/ 240375 h 317766"/>
                <a:gd name="connsiteX5" fmla="*/ 83949 w 163554"/>
                <a:gd name="connsiteY5" fmla="*/ 317766 h 317766"/>
                <a:gd name="connsiteX6" fmla="*/ 6558 w 163554"/>
                <a:gd name="connsiteY6" fmla="*/ 240375 h 317766"/>
                <a:gd name="connsiteX0" fmla="*/ 6558 w 163554"/>
                <a:gd name="connsiteY0" fmla="*/ 240375 h 317766"/>
                <a:gd name="connsiteX1" fmla="*/ 6558 w 163554"/>
                <a:gd name="connsiteY1" fmla="*/ 5821 h 317766"/>
                <a:gd name="connsiteX2" fmla="*/ 74424 w 163554"/>
                <a:gd name="connsiteY2" fmla="*/ 5821 h 317766"/>
                <a:gd name="connsiteX3" fmla="*/ 156577 w 163554"/>
                <a:gd name="connsiteY3" fmla="*/ 8204 h 317766"/>
                <a:gd name="connsiteX4" fmla="*/ 161340 w 163554"/>
                <a:gd name="connsiteY4" fmla="*/ 240375 h 317766"/>
                <a:gd name="connsiteX5" fmla="*/ 83949 w 163554"/>
                <a:gd name="connsiteY5" fmla="*/ 317766 h 317766"/>
                <a:gd name="connsiteX6" fmla="*/ 6558 w 163554"/>
                <a:gd name="connsiteY6" fmla="*/ 240375 h 317766"/>
                <a:gd name="connsiteX0" fmla="*/ 6558 w 163554"/>
                <a:gd name="connsiteY0" fmla="*/ 240003 h 317394"/>
                <a:gd name="connsiteX1" fmla="*/ 6558 w 163554"/>
                <a:gd name="connsiteY1" fmla="*/ 5449 h 317394"/>
                <a:gd name="connsiteX2" fmla="*/ 74424 w 163554"/>
                <a:gd name="connsiteY2" fmla="*/ 5449 h 317394"/>
                <a:gd name="connsiteX3" fmla="*/ 156577 w 163554"/>
                <a:gd name="connsiteY3" fmla="*/ 7832 h 317394"/>
                <a:gd name="connsiteX4" fmla="*/ 161340 w 163554"/>
                <a:gd name="connsiteY4" fmla="*/ 240003 h 317394"/>
                <a:gd name="connsiteX5" fmla="*/ 83949 w 163554"/>
                <a:gd name="connsiteY5" fmla="*/ 317394 h 317394"/>
                <a:gd name="connsiteX6" fmla="*/ 6558 w 163554"/>
                <a:gd name="connsiteY6" fmla="*/ 240003 h 317394"/>
                <a:gd name="connsiteX0" fmla="*/ 6558 w 163554"/>
                <a:gd name="connsiteY0" fmla="*/ 240003 h 317394"/>
                <a:gd name="connsiteX1" fmla="*/ 6558 w 163554"/>
                <a:gd name="connsiteY1" fmla="*/ 5449 h 317394"/>
                <a:gd name="connsiteX2" fmla="*/ 74424 w 163554"/>
                <a:gd name="connsiteY2" fmla="*/ 5449 h 317394"/>
                <a:gd name="connsiteX3" fmla="*/ 156577 w 163554"/>
                <a:gd name="connsiteY3" fmla="*/ 7832 h 317394"/>
                <a:gd name="connsiteX4" fmla="*/ 161340 w 163554"/>
                <a:gd name="connsiteY4" fmla="*/ 240003 h 317394"/>
                <a:gd name="connsiteX5" fmla="*/ 83949 w 163554"/>
                <a:gd name="connsiteY5" fmla="*/ 317394 h 317394"/>
                <a:gd name="connsiteX6" fmla="*/ 6558 w 163554"/>
                <a:gd name="connsiteY6" fmla="*/ 240003 h 317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554" h="317394">
                  <a:moveTo>
                    <a:pt x="6558" y="240003"/>
                  </a:moveTo>
                  <a:cubicBezTo>
                    <a:pt x="3185" y="185630"/>
                    <a:pt x="-6340" y="18347"/>
                    <a:pt x="6558" y="5449"/>
                  </a:cubicBezTo>
                  <a:cubicBezTo>
                    <a:pt x="19456" y="-7449"/>
                    <a:pt x="6590" y="6776"/>
                    <a:pt x="74424" y="5449"/>
                  </a:cubicBezTo>
                  <a:cubicBezTo>
                    <a:pt x="156677" y="3840"/>
                    <a:pt x="143679" y="-5066"/>
                    <a:pt x="156577" y="7832"/>
                  </a:cubicBezTo>
                  <a:cubicBezTo>
                    <a:pt x="169475" y="20730"/>
                    <a:pt x="160348" y="182059"/>
                    <a:pt x="161340" y="240003"/>
                  </a:cubicBezTo>
                  <a:cubicBezTo>
                    <a:pt x="162332" y="297947"/>
                    <a:pt x="126691" y="317394"/>
                    <a:pt x="83949" y="317394"/>
                  </a:cubicBezTo>
                  <a:cubicBezTo>
                    <a:pt x="41207" y="317394"/>
                    <a:pt x="9931" y="294376"/>
                    <a:pt x="6558" y="240003"/>
                  </a:cubicBezTo>
                  <a:close/>
                </a:path>
              </a:pathLst>
            </a:custGeom>
            <a:solidFill>
              <a:schemeClr val="accent2"/>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horz" wrap="none" lIns="0" rIns="0" bIns="0" rtlCol="0" anchor="t" anchorCtr="0">
              <a:flatTx/>
            </a:bodyPr>
            <a:lstStyle/>
            <a:p>
              <a:pPr algn="ctr"/>
              <a:endParaRPr lang="en-US" sz="2000" b="1" dirty="0">
                <a:effectLst>
                  <a:outerShdw blurRad="38100" dist="38100" dir="2700000" algn="tl">
                    <a:srgbClr val="000000">
                      <a:alpha val="43137"/>
                    </a:srgbClr>
                  </a:outerShdw>
                </a:effectLst>
                <a:latin typeface="Arial" pitchFamily="34" charset="0"/>
                <a:cs typeface="Arial" pitchFamily="34" charset="0"/>
              </a:endParaRPr>
            </a:p>
          </p:txBody>
        </p:sp>
        <p:sp>
          <p:nvSpPr>
            <p:cNvPr id="159" name="TextBox 158"/>
            <p:cNvSpPr txBox="1"/>
            <p:nvPr/>
          </p:nvSpPr>
          <p:spPr>
            <a:xfrm>
              <a:off x="1221492" y="-826811"/>
              <a:ext cx="147476" cy="246221"/>
            </a:xfrm>
            <a:prstGeom prst="rect">
              <a:avLst/>
            </a:prstGeom>
            <a:noFill/>
          </p:spPr>
          <p:txBody>
            <a:bodyPr wrap="none" lIns="0" tIns="0" rIns="0" bIns="0" rtlCol="0">
              <a:spAutoFit/>
            </a:bodyPr>
            <a:lstStyle/>
            <a:p>
              <a:r>
                <a:rPr lang="en-US" sz="1600" b="1" dirty="0" smtClean="0">
                  <a:effectLst>
                    <a:outerShdw blurRad="38100" dist="38100" dir="2700000" algn="tl">
                      <a:srgbClr val="000000">
                        <a:alpha val="43137"/>
                      </a:srgbClr>
                    </a:outerShdw>
                  </a:effectLst>
                  <a:latin typeface="Arial" pitchFamily="34" charset="0"/>
                  <a:cs typeface="Arial" pitchFamily="34" charset="0"/>
                </a:rPr>
                <a:t>A</a:t>
              </a:r>
              <a:endParaRPr lang="en-US" sz="1600" b="1" dirty="0">
                <a:effectLst>
                  <a:outerShdw blurRad="38100" dist="38100" dir="2700000" algn="tl">
                    <a:srgbClr val="000000">
                      <a:alpha val="43137"/>
                    </a:srgbClr>
                  </a:outerShdw>
                </a:effectLst>
                <a:latin typeface="Arial" pitchFamily="34" charset="0"/>
                <a:cs typeface="Arial" pitchFamily="34" charset="0"/>
              </a:endParaRPr>
            </a:p>
          </p:txBody>
        </p:sp>
      </p:grpSp>
      <p:grpSp>
        <p:nvGrpSpPr>
          <p:cNvPr id="160" name="Group 159"/>
          <p:cNvGrpSpPr/>
          <p:nvPr/>
        </p:nvGrpSpPr>
        <p:grpSpPr>
          <a:xfrm>
            <a:off x="547409" y="3696452"/>
            <a:ext cx="164592" cy="402336"/>
            <a:chOff x="1038796" y="-767117"/>
            <a:chExt cx="146304" cy="402336"/>
          </a:xfrm>
        </p:grpSpPr>
        <p:sp>
          <p:nvSpPr>
            <p:cNvPr id="161" name="Oval 12"/>
            <p:cNvSpPr/>
            <p:nvPr/>
          </p:nvSpPr>
          <p:spPr>
            <a:xfrm rot="10800000">
              <a:off x="1038796" y="-767117"/>
              <a:ext cx="146304" cy="402336"/>
            </a:xfrm>
            <a:custGeom>
              <a:avLst/>
              <a:gdLst>
                <a:gd name="connsiteX0" fmla="*/ 0 w 146304"/>
                <a:gd name="connsiteY0" fmla="*/ 73152 h 146304"/>
                <a:gd name="connsiteX1" fmla="*/ 73152 w 146304"/>
                <a:gd name="connsiteY1" fmla="*/ 0 h 146304"/>
                <a:gd name="connsiteX2" fmla="*/ 146304 w 146304"/>
                <a:gd name="connsiteY2" fmla="*/ 73152 h 146304"/>
                <a:gd name="connsiteX3" fmla="*/ 73152 w 146304"/>
                <a:gd name="connsiteY3" fmla="*/ 146304 h 146304"/>
                <a:gd name="connsiteX4" fmla="*/ 0 w 146304"/>
                <a:gd name="connsiteY4" fmla="*/ 73152 h 146304"/>
                <a:gd name="connsiteX0" fmla="*/ 0 w 146304"/>
                <a:gd name="connsiteY0" fmla="*/ 372142 h 384027"/>
                <a:gd name="connsiteX1" fmla="*/ 73152 w 146304"/>
                <a:gd name="connsiteY1" fmla="*/ 298990 h 384027"/>
                <a:gd name="connsiteX2" fmla="*/ 146304 w 146304"/>
                <a:gd name="connsiteY2" fmla="*/ 372142 h 384027"/>
                <a:gd name="connsiteX3" fmla="*/ 73152 w 146304"/>
                <a:gd name="connsiteY3" fmla="*/ 0 h 384027"/>
                <a:gd name="connsiteX4" fmla="*/ 0 w 146304"/>
                <a:gd name="connsiteY4" fmla="*/ 372142 h 384027"/>
                <a:gd name="connsiteX0" fmla="*/ 0 w 146304"/>
                <a:gd name="connsiteY0" fmla="*/ 372142 h 384027"/>
                <a:gd name="connsiteX1" fmla="*/ 73152 w 146304"/>
                <a:gd name="connsiteY1" fmla="*/ 298990 h 384027"/>
                <a:gd name="connsiteX2" fmla="*/ 146304 w 146304"/>
                <a:gd name="connsiteY2" fmla="*/ 372142 h 384027"/>
                <a:gd name="connsiteX3" fmla="*/ 73152 w 146304"/>
                <a:gd name="connsiteY3" fmla="*/ 0 h 384027"/>
                <a:gd name="connsiteX4" fmla="*/ 0 w 146304"/>
                <a:gd name="connsiteY4" fmla="*/ 372142 h 384027"/>
                <a:gd name="connsiteX0" fmla="*/ 0 w 146304"/>
                <a:gd name="connsiteY0" fmla="*/ 372142 h 374926"/>
                <a:gd name="connsiteX1" fmla="*/ 73152 w 146304"/>
                <a:gd name="connsiteY1" fmla="*/ 298990 h 374926"/>
                <a:gd name="connsiteX2" fmla="*/ 146304 w 146304"/>
                <a:gd name="connsiteY2" fmla="*/ 372142 h 374926"/>
                <a:gd name="connsiteX3" fmla="*/ 73152 w 146304"/>
                <a:gd name="connsiteY3" fmla="*/ 0 h 374926"/>
                <a:gd name="connsiteX4" fmla="*/ 0 w 146304"/>
                <a:gd name="connsiteY4" fmla="*/ 372142 h 374926"/>
                <a:gd name="connsiteX0" fmla="*/ 114 w 146418"/>
                <a:gd name="connsiteY0" fmla="*/ 372142 h 374926"/>
                <a:gd name="connsiteX1" fmla="*/ 73266 w 146418"/>
                <a:gd name="connsiteY1" fmla="*/ 298990 h 374926"/>
                <a:gd name="connsiteX2" fmla="*/ 146418 w 146418"/>
                <a:gd name="connsiteY2" fmla="*/ 372142 h 374926"/>
                <a:gd name="connsiteX3" fmla="*/ 73266 w 146418"/>
                <a:gd name="connsiteY3" fmla="*/ 0 h 374926"/>
                <a:gd name="connsiteX4" fmla="*/ 114 w 146418"/>
                <a:gd name="connsiteY4" fmla="*/ 372142 h 374926"/>
                <a:gd name="connsiteX0" fmla="*/ 114 w 146418"/>
                <a:gd name="connsiteY0" fmla="*/ 372142 h 374926"/>
                <a:gd name="connsiteX1" fmla="*/ 73266 w 146418"/>
                <a:gd name="connsiteY1" fmla="*/ 298990 h 374926"/>
                <a:gd name="connsiteX2" fmla="*/ 146418 w 146418"/>
                <a:gd name="connsiteY2" fmla="*/ 372142 h 374926"/>
                <a:gd name="connsiteX3" fmla="*/ 73266 w 146418"/>
                <a:gd name="connsiteY3" fmla="*/ 0 h 374926"/>
                <a:gd name="connsiteX4" fmla="*/ 114 w 146418"/>
                <a:gd name="connsiteY4" fmla="*/ 372142 h 374926"/>
                <a:gd name="connsiteX0" fmla="*/ 114 w 146418"/>
                <a:gd name="connsiteY0" fmla="*/ 372142 h 372142"/>
                <a:gd name="connsiteX1" fmla="*/ 73266 w 146418"/>
                <a:gd name="connsiteY1" fmla="*/ 298990 h 372142"/>
                <a:gd name="connsiteX2" fmla="*/ 146418 w 146418"/>
                <a:gd name="connsiteY2" fmla="*/ 372142 h 372142"/>
                <a:gd name="connsiteX3" fmla="*/ 73266 w 146418"/>
                <a:gd name="connsiteY3" fmla="*/ 0 h 372142"/>
                <a:gd name="connsiteX4" fmla="*/ 114 w 146418"/>
                <a:gd name="connsiteY4" fmla="*/ 372142 h 372142"/>
                <a:gd name="connsiteX0" fmla="*/ 114 w 146418"/>
                <a:gd name="connsiteY0" fmla="*/ 372142 h 372142"/>
                <a:gd name="connsiteX1" fmla="*/ 73266 w 146418"/>
                <a:gd name="connsiteY1" fmla="*/ 298990 h 372142"/>
                <a:gd name="connsiteX2" fmla="*/ 146418 w 146418"/>
                <a:gd name="connsiteY2" fmla="*/ 372142 h 372142"/>
                <a:gd name="connsiteX3" fmla="*/ 73266 w 146418"/>
                <a:gd name="connsiteY3" fmla="*/ 0 h 372142"/>
                <a:gd name="connsiteX4" fmla="*/ 114 w 146418"/>
                <a:gd name="connsiteY4" fmla="*/ 372142 h 372142"/>
                <a:gd name="connsiteX0" fmla="*/ 114 w 146418"/>
                <a:gd name="connsiteY0" fmla="*/ 372142 h 372142"/>
                <a:gd name="connsiteX1" fmla="*/ 73266 w 146418"/>
                <a:gd name="connsiteY1" fmla="*/ 298990 h 372142"/>
                <a:gd name="connsiteX2" fmla="*/ 146418 w 146418"/>
                <a:gd name="connsiteY2" fmla="*/ 372142 h 372142"/>
                <a:gd name="connsiteX3" fmla="*/ 73266 w 146418"/>
                <a:gd name="connsiteY3" fmla="*/ 0 h 372142"/>
                <a:gd name="connsiteX4" fmla="*/ 114 w 146418"/>
                <a:gd name="connsiteY4" fmla="*/ 372142 h 372142"/>
                <a:gd name="connsiteX0" fmla="*/ 2653 w 148957"/>
                <a:gd name="connsiteY0" fmla="*/ 402501 h 402501"/>
                <a:gd name="connsiteX1" fmla="*/ 75805 w 148957"/>
                <a:gd name="connsiteY1" fmla="*/ 329349 h 402501"/>
                <a:gd name="connsiteX2" fmla="*/ 148957 w 148957"/>
                <a:gd name="connsiteY2" fmla="*/ 402501 h 402501"/>
                <a:gd name="connsiteX3" fmla="*/ 75805 w 148957"/>
                <a:gd name="connsiteY3" fmla="*/ 30359 h 402501"/>
                <a:gd name="connsiteX4" fmla="*/ 21704 w 148957"/>
                <a:gd name="connsiteY4" fmla="*/ 64366 h 402501"/>
                <a:gd name="connsiteX5" fmla="*/ 2653 w 148957"/>
                <a:gd name="connsiteY5" fmla="*/ 402501 h 402501"/>
                <a:gd name="connsiteX0" fmla="*/ 2653 w 148957"/>
                <a:gd name="connsiteY0" fmla="*/ 402501 h 402501"/>
                <a:gd name="connsiteX1" fmla="*/ 75805 w 148957"/>
                <a:gd name="connsiteY1" fmla="*/ 329349 h 402501"/>
                <a:gd name="connsiteX2" fmla="*/ 148957 w 148957"/>
                <a:gd name="connsiteY2" fmla="*/ 402501 h 402501"/>
                <a:gd name="connsiteX3" fmla="*/ 75805 w 148957"/>
                <a:gd name="connsiteY3" fmla="*/ 30359 h 402501"/>
                <a:gd name="connsiteX4" fmla="*/ 21704 w 148957"/>
                <a:gd name="connsiteY4" fmla="*/ 64366 h 402501"/>
                <a:gd name="connsiteX5" fmla="*/ 2653 w 148957"/>
                <a:gd name="connsiteY5" fmla="*/ 402501 h 402501"/>
                <a:gd name="connsiteX0" fmla="*/ 6773 w 153077"/>
                <a:gd name="connsiteY0" fmla="*/ 411992 h 411992"/>
                <a:gd name="connsiteX1" fmla="*/ 79925 w 153077"/>
                <a:gd name="connsiteY1" fmla="*/ 338840 h 411992"/>
                <a:gd name="connsiteX2" fmla="*/ 153077 w 153077"/>
                <a:gd name="connsiteY2" fmla="*/ 411992 h 411992"/>
                <a:gd name="connsiteX3" fmla="*/ 79925 w 153077"/>
                <a:gd name="connsiteY3" fmla="*/ 39850 h 411992"/>
                <a:gd name="connsiteX4" fmla="*/ 9155 w 153077"/>
                <a:gd name="connsiteY4" fmla="*/ 52426 h 411992"/>
                <a:gd name="connsiteX5" fmla="*/ 6773 w 153077"/>
                <a:gd name="connsiteY5" fmla="*/ 411992 h 411992"/>
                <a:gd name="connsiteX0" fmla="*/ 6773 w 153077"/>
                <a:gd name="connsiteY0" fmla="*/ 396326 h 396326"/>
                <a:gd name="connsiteX1" fmla="*/ 79925 w 153077"/>
                <a:gd name="connsiteY1" fmla="*/ 323174 h 396326"/>
                <a:gd name="connsiteX2" fmla="*/ 153077 w 153077"/>
                <a:gd name="connsiteY2" fmla="*/ 396326 h 396326"/>
                <a:gd name="connsiteX3" fmla="*/ 79925 w 153077"/>
                <a:gd name="connsiteY3" fmla="*/ 24184 h 396326"/>
                <a:gd name="connsiteX4" fmla="*/ 9155 w 153077"/>
                <a:gd name="connsiteY4" fmla="*/ 36760 h 396326"/>
                <a:gd name="connsiteX5" fmla="*/ 6773 w 153077"/>
                <a:gd name="connsiteY5" fmla="*/ 396326 h 396326"/>
                <a:gd name="connsiteX0" fmla="*/ 3985 w 150289"/>
                <a:gd name="connsiteY0" fmla="*/ 396326 h 396326"/>
                <a:gd name="connsiteX1" fmla="*/ 77137 w 150289"/>
                <a:gd name="connsiteY1" fmla="*/ 323174 h 396326"/>
                <a:gd name="connsiteX2" fmla="*/ 150289 w 150289"/>
                <a:gd name="connsiteY2" fmla="*/ 396326 h 396326"/>
                <a:gd name="connsiteX3" fmla="*/ 77137 w 150289"/>
                <a:gd name="connsiteY3" fmla="*/ 24184 h 396326"/>
                <a:gd name="connsiteX4" fmla="*/ 6367 w 150289"/>
                <a:gd name="connsiteY4" fmla="*/ 36760 h 396326"/>
                <a:gd name="connsiteX5" fmla="*/ 3985 w 150289"/>
                <a:gd name="connsiteY5" fmla="*/ 396326 h 396326"/>
                <a:gd name="connsiteX0" fmla="*/ 6845 w 153149"/>
                <a:gd name="connsiteY0" fmla="*/ 396326 h 396326"/>
                <a:gd name="connsiteX1" fmla="*/ 79997 w 153149"/>
                <a:gd name="connsiteY1" fmla="*/ 323174 h 396326"/>
                <a:gd name="connsiteX2" fmla="*/ 153149 w 153149"/>
                <a:gd name="connsiteY2" fmla="*/ 396326 h 396326"/>
                <a:gd name="connsiteX3" fmla="*/ 79997 w 153149"/>
                <a:gd name="connsiteY3" fmla="*/ 24184 h 396326"/>
                <a:gd name="connsiteX4" fmla="*/ 2084 w 153149"/>
                <a:gd name="connsiteY4" fmla="*/ 36760 h 396326"/>
                <a:gd name="connsiteX5" fmla="*/ 6845 w 153149"/>
                <a:gd name="connsiteY5" fmla="*/ 396326 h 396326"/>
                <a:gd name="connsiteX0" fmla="*/ 6845 w 154459"/>
                <a:gd name="connsiteY0" fmla="*/ 374885 h 382741"/>
                <a:gd name="connsiteX1" fmla="*/ 79997 w 154459"/>
                <a:gd name="connsiteY1" fmla="*/ 301733 h 382741"/>
                <a:gd name="connsiteX2" fmla="*/ 153149 w 154459"/>
                <a:gd name="connsiteY2" fmla="*/ 374885 h 382741"/>
                <a:gd name="connsiteX3" fmla="*/ 123529 w 154459"/>
                <a:gd name="connsiteY3" fmla="*/ 74851 h 382741"/>
                <a:gd name="connsiteX4" fmla="*/ 79997 w 154459"/>
                <a:gd name="connsiteY4" fmla="*/ 2743 h 382741"/>
                <a:gd name="connsiteX5" fmla="*/ 2084 w 154459"/>
                <a:gd name="connsiteY5" fmla="*/ 15319 h 382741"/>
                <a:gd name="connsiteX6" fmla="*/ 6845 w 154459"/>
                <a:gd name="connsiteY6" fmla="*/ 374885 h 382741"/>
                <a:gd name="connsiteX0" fmla="*/ 6845 w 159957"/>
                <a:gd name="connsiteY0" fmla="*/ 392533 h 400389"/>
                <a:gd name="connsiteX1" fmla="*/ 79997 w 159957"/>
                <a:gd name="connsiteY1" fmla="*/ 319381 h 400389"/>
                <a:gd name="connsiteX2" fmla="*/ 153149 w 159957"/>
                <a:gd name="connsiteY2" fmla="*/ 392533 h 400389"/>
                <a:gd name="connsiteX3" fmla="*/ 152104 w 159957"/>
                <a:gd name="connsiteY3" fmla="*/ 30587 h 400389"/>
                <a:gd name="connsiteX4" fmla="*/ 79997 w 159957"/>
                <a:gd name="connsiteY4" fmla="*/ 20391 h 400389"/>
                <a:gd name="connsiteX5" fmla="*/ 2084 w 159957"/>
                <a:gd name="connsiteY5" fmla="*/ 32967 h 400389"/>
                <a:gd name="connsiteX6" fmla="*/ 6845 w 159957"/>
                <a:gd name="connsiteY6" fmla="*/ 392533 h 400389"/>
                <a:gd name="connsiteX0" fmla="*/ 6845 w 156713"/>
                <a:gd name="connsiteY0" fmla="*/ 392533 h 400389"/>
                <a:gd name="connsiteX1" fmla="*/ 79997 w 156713"/>
                <a:gd name="connsiteY1" fmla="*/ 319381 h 400389"/>
                <a:gd name="connsiteX2" fmla="*/ 153149 w 156713"/>
                <a:gd name="connsiteY2" fmla="*/ 392533 h 400389"/>
                <a:gd name="connsiteX3" fmla="*/ 152104 w 156713"/>
                <a:gd name="connsiteY3" fmla="*/ 30587 h 400389"/>
                <a:gd name="connsiteX4" fmla="*/ 79997 w 156713"/>
                <a:gd name="connsiteY4" fmla="*/ 20391 h 400389"/>
                <a:gd name="connsiteX5" fmla="*/ 2084 w 156713"/>
                <a:gd name="connsiteY5" fmla="*/ 32967 h 400389"/>
                <a:gd name="connsiteX6" fmla="*/ 6845 w 156713"/>
                <a:gd name="connsiteY6" fmla="*/ 392533 h 400389"/>
                <a:gd name="connsiteX0" fmla="*/ 6845 w 156713"/>
                <a:gd name="connsiteY0" fmla="*/ 372153 h 380009"/>
                <a:gd name="connsiteX1" fmla="*/ 79997 w 156713"/>
                <a:gd name="connsiteY1" fmla="*/ 299001 h 380009"/>
                <a:gd name="connsiteX2" fmla="*/ 153149 w 156713"/>
                <a:gd name="connsiteY2" fmla="*/ 372153 h 380009"/>
                <a:gd name="connsiteX3" fmla="*/ 152104 w 156713"/>
                <a:gd name="connsiteY3" fmla="*/ 10207 h 380009"/>
                <a:gd name="connsiteX4" fmla="*/ 79997 w 156713"/>
                <a:gd name="connsiteY4" fmla="*/ 11 h 380009"/>
                <a:gd name="connsiteX5" fmla="*/ 2084 w 156713"/>
                <a:gd name="connsiteY5" fmla="*/ 12587 h 380009"/>
                <a:gd name="connsiteX6" fmla="*/ 6845 w 156713"/>
                <a:gd name="connsiteY6" fmla="*/ 372153 h 380009"/>
                <a:gd name="connsiteX0" fmla="*/ 6845 w 156713"/>
                <a:gd name="connsiteY0" fmla="*/ 372153 h 380009"/>
                <a:gd name="connsiteX1" fmla="*/ 79997 w 156713"/>
                <a:gd name="connsiteY1" fmla="*/ 299001 h 380009"/>
                <a:gd name="connsiteX2" fmla="*/ 153149 w 156713"/>
                <a:gd name="connsiteY2" fmla="*/ 372153 h 380009"/>
                <a:gd name="connsiteX3" fmla="*/ 152104 w 156713"/>
                <a:gd name="connsiteY3" fmla="*/ 10207 h 380009"/>
                <a:gd name="connsiteX4" fmla="*/ 79997 w 156713"/>
                <a:gd name="connsiteY4" fmla="*/ 11 h 380009"/>
                <a:gd name="connsiteX5" fmla="*/ 2084 w 156713"/>
                <a:gd name="connsiteY5" fmla="*/ 12587 h 380009"/>
                <a:gd name="connsiteX6" fmla="*/ 6845 w 156713"/>
                <a:gd name="connsiteY6" fmla="*/ 372153 h 380009"/>
                <a:gd name="connsiteX0" fmla="*/ 6845 w 156713"/>
                <a:gd name="connsiteY0" fmla="*/ 362713 h 370569"/>
                <a:gd name="connsiteX1" fmla="*/ 79997 w 156713"/>
                <a:gd name="connsiteY1" fmla="*/ 289561 h 370569"/>
                <a:gd name="connsiteX2" fmla="*/ 153149 w 156713"/>
                <a:gd name="connsiteY2" fmla="*/ 362713 h 370569"/>
                <a:gd name="connsiteX3" fmla="*/ 152104 w 156713"/>
                <a:gd name="connsiteY3" fmla="*/ 767 h 370569"/>
                <a:gd name="connsiteX4" fmla="*/ 77616 w 156713"/>
                <a:gd name="connsiteY4" fmla="*/ 96 h 370569"/>
                <a:gd name="connsiteX5" fmla="*/ 2084 w 156713"/>
                <a:gd name="connsiteY5" fmla="*/ 3147 h 370569"/>
                <a:gd name="connsiteX6" fmla="*/ 6845 w 156713"/>
                <a:gd name="connsiteY6" fmla="*/ 362713 h 370569"/>
                <a:gd name="connsiteX0" fmla="*/ 6845 w 156713"/>
                <a:gd name="connsiteY0" fmla="*/ 364769 h 372625"/>
                <a:gd name="connsiteX1" fmla="*/ 79997 w 156713"/>
                <a:gd name="connsiteY1" fmla="*/ 291617 h 372625"/>
                <a:gd name="connsiteX2" fmla="*/ 153149 w 156713"/>
                <a:gd name="connsiteY2" fmla="*/ 364769 h 372625"/>
                <a:gd name="connsiteX3" fmla="*/ 152104 w 156713"/>
                <a:gd name="connsiteY3" fmla="*/ 2823 h 372625"/>
                <a:gd name="connsiteX4" fmla="*/ 77616 w 156713"/>
                <a:gd name="connsiteY4" fmla="*/ 2152 h 372625"/>
                <a:gd name="connsiteX5" fmla="*/ 2084 w 156713"/>
                <a:gd name="connsiteY5" fmla="*/ 5203 h 372625"/>
                <a:gd name="connsiteX6" fmla="*/ 6845 w 156713"/>
                <a:gd name="connsiteY6" fmla="*/ 364769 h 372625"/>
                <a:gd name="connsiteX0" fmla="*/ 6845 w 156713"/>
                <a:gd name="connsiteY0" fmla="*/ 363258 h 371114"/>
                <a:gd name="connsiteX1" fmla="*/ 79997 w 156713"/>
                <a:gd name="connsiteY1" fmla="*/ 290106 h 371114"/>
                <a:gd name="connsiteX2" fmla="*/ 153149 w 156713"/>
                <a:gd name="connsiteY2" fmla="*/ 363258 h 371114"/>
                <a:gd name="connsiteX3" fmla="*/ 152104 w 156713"/>
                <a:gd name="connsiteY3" fmla="*/ 1312 h 371114"/>
                <a:gd name="connsiteX4" fmla="*/ 77616 w 156713"/>
                <a:gd name="connsiteY4" fmla="*/ 641 h 371114"/>
                <a:gd name="connsiteX5" fmla="*/ 2084 w 156713"/>
                <a:gd name="connsiteY5" fmla="*/ 3692 h 371114"/>
                <a:gd name="connsiteX6" fmla="*/ 6845 w 156713"/>
                <a:gd name="connsiteY6" fmla="*/ 363258 h 371114"/>
                <a:gd name="connsiteX0" fmla="*/ 6845 w 156713"/>
                <a:gd name="connsiteY0" fmla="*/ 363258 h 363258"/>
                <a:gd name="connsiteX1" fmla="*/ 79997 w 156713"/>
                <a:gd name="connsiteY1" fmla="*/ 290106 h 363258"/>
                <a:gd name="connsiteX2" fmla="*/ 153149 w 156713"/>
                <a:gd name="connsiteY2" fmla="*/ 363258 h 363258"/>
                <a:gd name="connsiteX3" fmla="*/ 152104 w 156713"/>
                <a:gd name="connsiteY3" fmla="*/ 1312 h 363258"/>
                <a:gd name="connsiteX4" fmla="*/ 77616 w 156713"/>
                <a:gd name="connsiteY4" fmla="*/ 641 h 363258"/>
                <a:gd name="connsiteX5" fmla="*/ 2084 w 156713"/>
                <a:gd name="connsiteY5" fmla="*/ 3692 h 363258"/>
                <a:gd name="connsiteX6" fmla="*/ 6845 w 156713"/>
                <a:gd name="connsiteY6" fmla="*/ 363258 h 363258"/>
                <a:gd name="connsiteX0" fmla="*/ 6845 w 153149"/>
                <a:gd name="connsiteY0" fmla="*/ 363258 h 363258"/>
                <a:gd name="connsiteX1" fmla="*/ 79997 w 153149"/>
                <a:gd name="connsiteY1" fmla="*/ 290106 h 363258"/>
                <a:gd name="connsiteX2" fmla="*/ 153149 w 153149"/>
                <a:gd name="connsiteY2" fmla="*/ 363258 h 363258"/>
                <a:gd name="connsiteX3" fmla="*/ 152104 w 153149"/>
                <a:gd name="connsiteY3" fmla="*/ 1312 h 363258"/>
                <a:gd name="connsiteX4" fmla="*/ 77616 w 153149"/>
                <a:gd name="connsiteY4" fmla="*/ 641 h 363258"/>
                <a:gd name="connsiteX5" fmla="*/ 2084 w 153149"/>
                <a:gd name="connsiteY5" fmla="*/ 3692 h 363258"/>
                <a:gd name="connsiteX6" fmla="*/ 6845 w 153149"/>
                <a:gd name="connsiteY6" fmla="*/ 363258 h 363258"/>
                <a:gd name="connsiteX0" fmla="*/ 6189 w 152493"/>
                <a:gd name="connsiteY0" fmla="*/ 363258 h 363258"/>
                <a:gd name="connsiteX1" fmla="*/ 79341 w 152493"/>
                <a:gd name="connsiteY1" fmla="*/ 290106 h 363258"/>
                <a:gd name="connsiteX2" fmla="*/ 152493 w 152493"/>
                <a:gd name="connsiteY2" fmla="*/ 363258 h 363258"/>
                <a:gd name="connsiteX3" fmla="*/ 151448 w 152493"/>
                <a:gd name="connsiteY3" fmla="*/ 1312 h 363258"/>
                <a:gd name="connsiteX4" fmla="*/ 76960 w 152493"/>
                <a:gd name="connsiteY4" fmla="*/ 641 h 363258"/>
                <a:gd name="connsiteX5" fmla="*/ 1428 w 152493"/>
                <a:gd name="connsiteY5" fmla="*/ 3692 h 363258"/>
                <a:gd name="connsiteX6" fmla="*/ 6189 w 152493"/>
                <a:gd name="connsiteY6" fmla="*/ 363258 h 363258"/>
                <a:gd name="connsiteX0" fmla="*/ 6189 w 152493"/>
                <a:gd name="connsiteY0" fmla="*/ 363258 h 363258"/>
                <a:gd name="connsiteX1" fmla="*/ 79341 w 152493"/>
                <a:gd name="connsiteY1" fmla="*/ 297250 h 363258"/>
                <a:gd name="connsiteX2" fmla="*/ 152493 w 152493"/>
                <a:gd name="connsiteY2" fmla="*/ 363258 h 363258"/>
                <a:gd name="connsiteX3" fmla="*/ 151448 w 152493"/>
                <a:gd name="connsiteY3" fmla="*/ 1312 h 363258"/>
                <a:gd name="connsiteX4" fmla="*/ 76960 w 152493"/>
                <a:gd name="connsiteY4" fmla="*/ 641 h 363258"/>
                <a:gd name="connsiteX5" fmla="*/ 1428 w 152493"/>
                <a:gd name="connsiteY5" fmla="*/ 3692 h 363258"/>
                <a:gd name="connsiteX6" fmla="*/ 6189 w 152493"/>
                <a:gd name="connsiteY6" fmla="*/ 363258 h 363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493" h="363258">
                  <a:moveTo>
                    <a:pt x="6189" y="363258"/>
                  </a:moveTo>
                  <a:cubicBezTo>
                    <a:pt x="30003" y="315458"/>
                    <a:pt x="38940" y="297250"/>
                    <a:pt x="79341" y="297250"/>
                  </a:cubicBezTo>
                  <a:cubicBezTo>
                    <a:pt x="119742" y="297250"/>
                    <a:pt x="119044" y="312966"/>
                    <a:pt x="152493" y="363258"/>
                  </a:cubicBezTo>
                  <a:cubicBezTo>
                    <a:pt x="147842" y="-787"/>
                    <a:pt x="154115" y="363373"/>
                    <a:pt x="151448" y="1312"/>
                  </a:cubicBezTo>
                  <a:cubicBezTo>
                    <a:pt x="-1238" y="1202"/>
                    <a:pt x="147374" y="-1080"/>
                    <a:pt x="76960" y="641"/>
                  </a:cubicBezTo>
                  <a:cubicBezTo>
                    <a:pt x="2015" y="2473"/>
                    <a:pt x="142207" y="1200"/>
                    <a:pt x="1428" y="3692"/>
                  </a:cubicBezTo>
                  <a:cubicBezTo>
                    <a:pt x="-1239" y="363371"/>
                    <a:pt x="-446" y="11913"/>
                    <a:pt x="6189" y="363258"/>
                  </a:cubicBezTo>
                  <a:close/>
                </a:path>
              </a:pathLst>
            </a:custGeom>
            <a:solidFill>
              <a:schemeClr val="accent5"/>
            </a:solidFill>
            <a:ln w="12700">
              <a:solidFill>
                <a:schemeClr val="accent5">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wrap="none" lIns="0" rIns="0" bIns="0" rtlCol="0" anchor="t" anchorCtr="0"/>
            <a:lstStyle/>
            <a:p>
              <a:pPr algn="ctr"/>
              <a:endParaRPr lang="en-US" sz="1600" b="1" dirty="0">
                <a:effectLst>
                  <a:outerShdw blurRad="38100" dist="38100" dir="2700000" algn="tl">
                    <a:srgbClr val="000000">
                      <a:alpha val="43137"/>
                    </a:srgbClr>
                  </a:outerShdw>
                </a:effectLst>
                <a:latin typeface="Arial" pitchFamily="34" charset="0"/>
                <a:cs typeface="Arial" pitchFamily="34" charset="0"/>
              </a:endParaRPr>
            </a:p>
          </p:txBody>
        </p:sp>
        <p:sp>
          <p:nvSpPr>
            <p:cNvPr id="162" name="TextBox 161"/>
            <p:cNvSpPr txBox="1"/>
            <p:nvPr/>
          </p:nvSpPr>
          <p:spPr>
            <a:xfrm>
              <a:off x="1047922" y="-640924"/>
              <a:ext cx="125034" cy="246221"/>
            </a:xfrm>
            <a:prstGeom prst="rect">
              <a:avLst/>
            </a:prstGeom>
            <a:noFill/>
          </p:spPr>
          <p:txBody>
            <a:bodyPr wrap="none" lIns="0" tIns="0" rIns="0" bIns="0" rtlCol="0">
              <a:spAutoFit/>
            </a:bodyPr>
            <a:lstStyle/>
            <a:p>
              <a:r>
                <a:rPr lang="en-US" sz="1600" b="1" dirty="0" smtClean="0">
                  <a:effectLst>
                    <a:outerShdw blurRad="38100" dist="38100" dir="2700000" algn="tl">
                      <a:srgbClr val="000000">
                        <a:alpha val="43137"/>
                      </a:srgbClr>
                    </a:outerShdw>
                  </a:effectLst>
                  <a:latin typeface="Arial" pitchFamily="34" charset="0"/>
                  <a:cs typeface="Arial" pitchFamily="34" charset="0"/>
                </a:rPr>
                <a:t>T</a:t>
              </a:r>
              <a:endParaRPr lang="en-US" sz="1600" b="1" dirty="0">
                <a:effectLst>
                  <a:outerShdw blurRad="38100" dist="38100" dir="2700000" algn="tl">
                    <a:srgbClr val="000000">
                      <a:alpha val="43137"/>
                    </a:srgbClr>
                  </a:outerShdw>
                </a:effectLst>
                <a:latin typeface="Arial" pitchFamily="34" charset="0"/>
                <a:cs typeface="Arial" pitchFamily="34" charset="0"/>
              </a:endParaRPr>
            </a:p>
          </p:txBody>
        </p:sp>
      </p:grpSp>
      <p:sp>
        <p:nvSpPr>
          <p:cNvPr id="163" name="Freeform 162"/>
          <p:cNvSpPr/>
          <p:nvPr/>
        </p:nvSpPr>
        <p:spPr>
          <a:xfrm>
            <a:off x="734323" y="3696452"/>
            <a:ext cx="164592" cy="402336"/>
          </a:xfrm>
          <a:custGeom>
            <a:avLst/>
            <a:gdLst>
              <a:gd name="connsiteX0" fmla="*/ 0 w 169069"/>
              <a:gd name="connsiteY0" fmla="*/ 319088 h 319088"/>
              <a:gd name="connsiteX1" fmla="*/ 0 w 169069"/>
              <a:gd name="connsiteY1" fmla="*/ 0 h 319088"/>
              <a:gd name="connsiteX2" fmla="*/ 88106 w 169069"/>
              <a:gd name="connsiteY2" fmla="*/ 88106 h 319088"/>
              <a:gd name="connsiteX3" fmla="*/ 152400 w 169069"/>
              <a:gd name="connsiteY3" fmla="*/ 23812 h 319088"/>
              <a:gd name="connsiteX4" fmla="*/ 169069 w 169069"/>
              <a:gd name="connsiteY4" fmla="*/ 7143 h 319088"/>
              <a:gd name="connsiteX5" fmla="*/ 169069 w 169069"/>
              <a:gd name="connsiteY5" fmla="*/ 319088 h 319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069" h="319088">
                <a:moveTo>
                  <a:pt x="0" y="319088"/>
                </a:moveTo>
                <a:lnTo>
                  <a:pt x="0" y="0"/>
                </a:lnTo>
                <a:lnTo>
                  <a:pt x="88106" y="88106"/>
                </a:lnTo>
                <a:lnTo>
                  <a:pt x="152400" y="23812"/>
                </a:lnTo>
                <a:lnTo>
                  <a:pt x="169069" y="7143"/>
                </a:lnTo>
                <a:lnTo>
                  <a:pt x="169069" y="319088"/>
                </a:lnTo>
              </a:path>
            </a:pathLst>
          </a:custGeom>
          <a:solidFill>
            <a:schemeClr val="accent4">
              <a:lumMod val="60000"/>
              <a:lumOff val="40000"/>
            </a:schemeClr>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wrap="none" lIns="0" tIns="0" rIns="0" bIns="45720" rtlCol="0" anchor="b"/>
          <a:lstStyle/>
          <a:p>
            <a:pPr algn="ctr"/>
            <a:r>
              <a:rPr lang="en-US" sz="1600" b="1" dirty="0" smtClean="0">
                <a:effectLst>
                  <a:outerShdw blurRad="38100" dist="38100" dir="2700000" algn="tl">
                    <a:srgbClr val="000000">
                      <a:alpha val="43137"/>
                    </a:srgbClr>
                  </a:outerShdw>
                </a:effectLst>
                <a:latin typeface="Arial" pitchFamily="34" charset="0"/>
                <a:cs typeface="Arial" pitchFamily="34" charset="0"/>
              </a:rPr>
              <a:t>C</a:t>
            </a:r>
            <a:endParaRPr lang="en-US" sz="2000" b="1" dirty="0">
              <a:effectLst>
                <a:outerShdw blurRad="38100" dist="38100" dir="2700000" algn="tl">
                  <a:srgbClr val="000000">
                    <a:alpha val="43137"/>
                  </a:srgbClr>
                </a:outerShdw>
              </a:effectLst>
              <a:latin typeface="Arial" pitchFamily="34" charset="0"/>
              <a:cs typeface="Arial" pitchFamily="34" charset="0"/>
            </a:endParaRPr>
          </a:p>
        </p:txBody>
      </p:sp>
      <p:sp>
        <p:nvSpPr>
          <p:cNvPr id="164" name="Freeform 163"/>
          <p:cNvSpPr/>
          <p:nvPr/>
        </p:nvSpPr>
        <p:spPr>
          <a:xfrm>
            <a:off x="921237" y="3696452"/>
            <a:ext cx="164592" cy="402336"/>
          </a:xfrm>
          <a:custGeom>
            <a:avLst/>
            <a:gdLst>
              <a:gd name="connsiteX0" fmla="*/ 0 w 169069"/>
              <a:gd name="connsiteY0" fmla="*/ 319088 h 319088"/>
              <a:gd name="connsiteX1" fmla="*/ 0 w 169069"/>
              <a:gd name="connsiteY1" fmla="*/ 0 h 319088"/>
              <a:gd name="connsiteX2" fmla="*/ 88106 w 169069"/>
              <a:gd name="connsiteY2" fmla="*/ 88106 h 319088"/>
              <a:gd name="connsiteX3" fmla="*/ 152400 w 169069"/>
              <a:gd name="connsiteY3" fmla="*/ 23812 h 319088"/>
              <a:gd name="connsiteX4" fmla="*/ 169069 w 169069"/>
              <a:gd name="connsiteY4" fmla="*/ 7143 h 319088"/>
              <a:gd name="connsiteX5" fmla="*/ 169069 w 169069"/>
              <a:gd name="connsiteY5" fmla="*/ 319088 h 319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069" h="319088">
                <a:moveTo>
                  <a:pt x="0" y="319088"/>
                </a:moveTo>
                <a:lnTo>
                  <a:pt x="0" y="0"/>
                </a:lnTo>
                <a:lnTo>
                  <a:pt x="88106" y="88106"/>
                </a:lnTo>
                <a:lnTo>
                  <a:pt x="152400" y="23812"/>
                </a:lnTo>
                <a:lnTo>
                  <a:pt x="169069" y="7143"/>
                </a:lnTo>
                <a:lnTo>
                  <a:pt x="169069" y="319088"/>
                </a:lnTo>
              </a:path>
            </a:pathLst>
          </a:custGeom>
          <a:solidFill>
            <a:schemeClr val="accent4">
              <a:lumMod val="60000"/>
              <a:lumOff val="40000"/>
            </a:schemeClr>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wrap="none" lIns="0" tIns="0" rIns="0" bIns="45720" rtlCol="0" anchor="b"/>
          <a:lstStyle/>
          <a:p>
            <a:pPr algn="ctr"/>
            <a:r>
              <a:rPr lang="en-US" sz="1600" b="1" dirty="0" smtClean="0">
                <a:effectLst>
                  <a:outerShdw blurRad="38100" dist="38100" dir="2700000" algn="tl">
                    <a:srgbClr val="000000">
                      <a:alpha val="43137"/>
                    </a:srgbClr>
                  </a:outerShdw>
                </a:effectLst>
                <a:latin typeface="Arial" pitchFamily="34" charset="0"/>
                <a:cs typeface="Arial" pitchFamily="34" charset="0"/>
              </a:rPr>
              <a:t>C</a:t>
            </a:r>
            <a:endParaRPr lang="en-US" sz="2000" b="1" dirty="0">
              <a:effectLst>
                <a:outerShdw blurRad="38100" dist="38100" dir="2700000" algn="tl">
                  <a:srgbClr val="000000">
                    <a:alpha val="43137"/>
                  </a:srgbClr>
                </a:outerShdw>
              </a:effectLst>
              <a:latin typeface="Arial" pitchFamily="34" charset="0"/>
              <a:cs typeface="Arial" pitchFamily="34" charset="0"/>
            </a:endParaRPr>
          </a:p>
        </p:txBody>
      </p:sp>
      <p:sp>
        <p:nvSpPr>
          <p:cNvPr id="165" name="Freeform 164"/>
          <p:cNvSpPr/>
          <p:nvPr/>
        </p:nvSpPr>
        <p:spPr>
          <a:xfrm>
            <a:off x="1108151" y="3696452"/>
            <a:ext cx="164592" cy="402336"/>
          </a:xfrm>
          <a:custGeom>
            <a:avLst/>
            <a:gdLst>
              <a:gd name="connsiteX0" fmla="*/ 0 w 169069"/>
              <a:gd name="connsiteY0" fmla="*/ 319088 h 319088"/>
              <a:gd name="connsiteX1" fmla="*/ 0 w 169069"/>
              <a:gd name="connsiteY1" fmla="*/ 0 h 319088"/>
              <a:gd name="connsiteX2" fmla="*/ 88106 w 169069"/>
              <a:gd name="connsiteY2" fmla="*/ 88106 h 319088"/>
              <a:gd name="connsiteX3" fmla="*/ 152400 w 169069"/>
              <a:gd name="connsiteY3" fmla="*/ 23812 h 319088"/>
              <a:gd name="connsiteX4" fmla="*/ 169069 w 169069"/>
              <a:gd name="connsiteY4" fmla="*/ 7143 h 319088"/>
              <a:gd name="connsiteX5" fmla="*/ 169069 w 169069"/>
              <a:gd name="connsiteY5" fmla="*/ 319088 h 319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069" h="319088">
                <a:moveTo>
                  <a:pt x="0" y="319088"/>
                </a:moveTo>
                <a:lnTo>
                  <a:pt x="0" y="0"/>
                </a:lnTo>
                <a:lnTo>
                  <a:pt x="88106" y="88106"/>
                </a:lnTo>
                <a:lnTo>
                  <a:pt x="152400" y="23812"/>
                </a:lnTo>
                <a:lnTo>
                  <a:pt x="169069" y="7143"/>
                </a:lnTo>
                <a:lnTo>
                  <a:pt x="169069" y="319088"/>
                </a:lnTo>
              </a:path>
            </a:pathLst>
          </a:custGeom>
          <a:solidFill>
            <a:schemeClr val="accent4">
              <a:lumMod val="60000"/>
              <a:lumOff val="40000"/>
            </a:schemeClr>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wrap="none" lIns="0" tIns="0" rIns="0" bIns="45720" rtlCol="0" anchor="b"/>
          <a:lstStyle/>
          <a:p>
            <a:pPr algn="ctr"/>
            <a:r>
              <a:rPr lang="en-US" sz="1600" b="1" dirty="0" smtClean="0">
                <a:effectLst>
                  <a:outerShdw blurRad="38100" dist="38100" dir="2700000" algn="tl">
                    <a:srgbClr val="000000">
                      <a:alpha val="43137"/>
                    </a:srgbClr>
                  </a:outerShdw>
                </a:effectLst>
                <a:latin typeface="Arial" pitchFamily="34" charset="0"/>
                <a:cs typeface="Arial" pitchFamily="34" charset="0"/>
              </a:rPr>
              <a:t>C</a:t>
            </a:r>
            <a:endParaRPr lang="en-US" sz="2000" b="1" dirty="0">
              <a:effectLst>
                <a:outerShdw blurRad="38100" dist="38100" dir="2700000" algn="tl">
                  <a:srgbClr val="000000">
                    <a:alpha val="43137"/>
                  </a:srgbClr>
                </a:outerShdw>
              </a:effectLst>
              <a:latin typeface="Arial" pitchFamily="34" charset="0"/>
              <a:cs typeface="Arial" pitchFamily="34" charset="0"/>
            </a:endParaRPr>
          </a:p>
        </p:txBody>
      </p:sp>
      <p:grpSp>
        <p:nvGrpSpPr>
          <p:cNvPr id="166" name="Group 165"/>
          <p:cNvGrpSpPr/>
          <p:nvPr/>
        </p:nvGrpSpPr>
        <p:grpSpPr>
          <a:xfrm>
            <a:off x="1295065" y="3696452"/>
            <a:ext cx="164592" cy="402336"/>
            <a:chOff x="1221492" y="-954096"/>
            <a:chExt cx="149360" cy="402336"/>
          </a:xfrm>
        </p:grpSpPr>
        <p:sp>
          <p:nvSpPr>
            <p:cNvPr id="167" name="Oval 11"/>
            <p:cNvSpPr/>
            <p:nvPr/>
          </p:nvSpPr>
          <p:spPr>
            <a:xfrm rot="10800000">
              <a:off x="1224548" y="-954096"/>
              <a:ext cx="146304" cy="402336"/>
            </a:xfrm>
            <a:custGeom>
              <a:avLst/>
              <a:gdLst>
                <a:gd name="connsiteX0" fmla="*/ 0 w 154782"/>
                <a:gd name="connsiteY0" fmla="*/ 77391 h 154782"/>
                <a:gd name="connsiteX1" fmla="*/ 77391 w 154782"/>
                <a:gd name="connsiteY1" fmla="*/ 0 h 154782"/>
                <a:gd name="connsiteX2" fmla="*/ 154782 w 154782"/>
                <a:gd name="connsiteY2" fmla="*/ 77391 h 154782"/>
                <a:gd name="connsiteX3" fmla="*/ 77391 w 154782"/>
                <a:gd name="connsiteY3" fmla="*/ 154782 h 154782"/>
                <a:gd name="connsiteX4" fmla="*/ 0 w 154782"/>
                <a:gd name="connsiteY4" fmla="*/ 77391 h 154782"/>
                <a:gd name="connsiteX0" fmla="*/ 0 w 156707"/>
                <a:gd name="connsiteY0" fmla="*/ 79983 h 157374"/>
                <a:gd name="connsiteX1" fmla="*/ 77391 w 156707"/>
                <a:gd name="connsiteY1" fmla="*/ 2592 h 157374"/>
                <a:gd name="connsiteX2" fmla="*/ 128588 w 156707"/>
                <a:gd name="connsiteY2" fmla="*/ 24024 h 157374"/>
                <a:gd name="connsiteX3" fmla="*/ 154782 w 156707"/>
                <a:gd name="connsiteY3" fmla="*/ 79983 h 157374"/>
                <a:gd name="connsiteX4" fmla="*/ 77391 w 156707"/>
                <a:gd name="connsiteY4" fmla="*/ 157374 h 157374"/>
                <a:gd name="connsiteX5" fmla="*/ 0 w 156707"/>
                <a:gd name="connsiteY5" fmla="*/ 79983 h 157374"/>
                <a:gd name="connsiteX0" fmla="*/ 2236 w 158943"/>
                <a:gd name="connsiteY0" fmla="*/ 79983 h 157374"/>
                <a:gd name="connsiteX1" fmla="*/ 26049 w 158943"/>
                <a:gd name="connsiteY1" fmla="*/ 21642 h 157374"/>
                <a:gd name="connsiteX2" fmla="*/ 79627 w 158943"/>
                <a:gd name="connsiteY2" fmla="*/ 2592 h 157374"/>
                <a:gd name="connsiteX3" fmla="*/ 130824 w 158943"/>
                <a:gd name="connsiteY3" fmla="*/ 24024 h 157374"/>
                <a:gd name="connsiteX4" fmla="*/ 157018 w 158943"/>
                <a:gd name="connsiteY4" fmla="*/ 79983 h 157374"/>
                <a:gd name="connsiteX5" fmla="*/ 79627 w 158943"/>
                <a:gd name="connsiteY5" fmla="*/ 157374 h 157374"/>
                <a:gd name="connsiteX6" fmla="*/ 2236 w 158943"/>
                <a:gd name="connsiteY6" fmla="*/ 79983 h 157374"/>
                <a:gd name="connsiteX0" fmla="*/ 0 w 156707"/>
                <a:gd name="connsiteY0" fmla="*/ 235389 h 312780"/>
                <a:gd name="connsiteX1" fmla="*/ 0 w 156707"/>
                <a:gd name="connsiteY1" fmla="*/ 835 h 312780"/>
                <a:gd name="connsiteX2" fmla="*/ 77391 w 156707"/>
                <a:gd name="connsiteY2" fmla="*/ 157998 h 312780"/>
                <a:gd name="connsiteX3" fmla="*/ 128588 w 156707"/>
                <a:gd name="connsiteY3" fmla="*/ 179430 h 312780"/>
                <a:gd name="connsiteX4" fmla="*/ 154782 w 156707"/>
                <a:gd name="connsiteY4" fmla="*/ 235389 h 312780"/>
                <a:gd name="connsiteX5" fmla="*/ 77391 w 156707"/>
                <a:gd name="connsiteY5" fmla="*/ 312780 h 312780"/>
                <a:gd name="connsiteX6" fmla="*/ 0 w 156707"/>
                <a:gd name="connsiteY6" fmla="*/ 235389 h 312780"/>
                <a:gd name="connsiteX0" fmla="*/ 0 w 160554"/>
                <a:gd name="connsiteY0" fmla="*/ 235254 h 312645"/>
                <a:gd name="connsiteX1" fmla="*/ 0 w 160554"/>
                <a:gd name="connsiteY1" fmla="*/ 700 h 312645"/>
                <a:gd name="connsiteX2" fmla="*/ 77391 w 160554"/>
                <a:gd name="connsiteY2" fmla="*/ 157863 h 312645"/>
                <a:gd name="connsiteX3" fmla="*/ 150019 w 160554"/>
                <a:gd name="connsiteY3" fmla="*/ 3083 h 312645"/>
                <a:gd name="connsiteX4" fmla="*/ 154782 w 160554"/>
                <a:gd name="connsiteY4" fmla="*/ 235254 h 312645"/>
                <a:gd name="connsiteX5" fmla="*/ 77391 w 160554"/>
                <a:gd name="connsiteY5" fmla="*/ 312645 h 312645"/>
                <a:gd name="connsiteX6" fmla="*/ 0 w 160554"/>
                <a:gd name="connsiteY6" fmla="*/ 235254 h 312645"/>
                <a:gd name="connsiteX0" fmla="*/ 0 w 160554"/>
                <a:gd name="connsiteY0" fmla="*/ 240375 h 317766"/>
                <a:gd name="connsiteX1" fmla="*/ 0 w 160554"/>
                <a:gd name="connsiteY1" fmla="*/ 5821 h 317766"/>
                <a:gd name="connsiteX2" fmla="*/ 67866 w 160554"/>
                <a:gd name="connsiteY2" fmla="*/ 5821 h 317766"/>
                <a:gd name="connsiteX3" fmla="*/ 150019 w 160554"/>
                <a:gd name="connsiteY3" fmla="*/ 8204 h 317766"/>
                <a:gd name="connsiteX4" fmla="*/ 154782 w 160554"/>
                <a:gd name="connsiteY4" fmla="*/ 240375 h 317766"/>
                <a:gd name="connsiteX5" fmla="*/ 77391 w 160554"/>
                <a:gd name="connsiteY5" fmla="*/ 317766 h 317766"/>
                <a:gd name="connsiteX6" fmla="*/ 0 w 160554"/>
                <a:gd name="connsiteY6" fmla="*/ 240375 h 317766"/>
                <a:gd name="connsiteX0" fmla="*/ 6558 w 167112"/>
                <a:gd name="connsiteY0" fmla="*/ 240375 h 317766"/>
                <a:gd name="connsiteX1" fmla="*/ 6558 w 167112"/>
                <a:gd name="connsiteY1" fmla="*/ 5821 h 317766"/>
                <a:gd name="connsiteX2" fmla="*/ 74424 w 167112"/>
                <a:gd name="connsiteY2" fmla="*/ 5821 h 317766"/>
                <a:gd name="connsiteX3" fmla="*/ 156577 w 167112"/>
                <a:gd name="connsiteY3" fmla="*/ 8204 h 317766"/>
                <a:gd name="connsiteX4" fmla="*/ 161340 w 167112"/>
                <a:gd name="connsiteY4" fmla="*/ 240375 h 317766"/>
                <a:gd name="connsiteX5" fmla="*/ 83949 w 167112"/>
                <a:gd name="connsiteY5" fmla="*/ 317766 h 317766"/>
                <a:gd name="connsiteX6" fmla="*/ 6558 w 167112"/>
                <a:gd name="connsiteY6" fmla="*/ 240375 h 317766"/>
                <a:gd name="connsiteX0" fmla="*/ 6558 w 167112"/>
                <a:gd name="connsiteY0" fmla="*/ 240375 h 317766"/>
                <a:gd name="connsiteX1" fmla="*/ 6558 w 167112"/>
                <a:gd name="connsiteY1" fmla="*/ 5821 h 317766"/>
                <a:gd name="connsiteX2" fmla="*/ 74424 w 167112"/>
                <a:gd name="connsiteY2" fmla="*/ 5821 h 317766"/>
                <a:gd name="connsiteX3" fmla="*/ 156577 w 167112"/>
                <a:gd name="connsiteY3" fmla="*/ 8204 h 317766"/>
                <a:gd name="connsiteX4" fmla="*/ 161340 w 167112"/>
                <a:gd name="connsiteY4" fmla="*/ 240375 h 317766"/>
                <a:gd name="connsiteX5" fmla="*/ 83949 w 167112"/>
                <a:gd name="connsiteY5" fmla="*/ 317766 h 317766"/>
                <a:gd name="connsiteX6" fmla="*/ 6558 w 167112"/>
                <a:gd name="connsiteY6" fmla="*/ 240375 h 317766"/>
                <a:gd name="connsiteX0" fmla="*/ 6558 w 166140"/>
                <a:gd name="connsiteY0" fmla="*/ 240375 h 317766"/>
                <a:gd name="connsiteX1" fmla="*/ 6558 w 166140"/>
                <a:gd name="connsiteY1" fmla="*/ 5821 h 317766"/>
                <a:gd name="connsiteX2" fmla="*/ 74424 w 166140"/>
                <a:gd name="connsiteY2" fmla="*/ 5821 h 317766"/>
                <a:gd name="connsiteX3" fmla="*/ 156577 w 166140"/>
                <a:gd name="connsiteY3" fmla="*/ 8204 h 317766"/>
                <a:gd name="connsiteX4" fmla="*/ 161340 w 166140"/>
                <a:gd name="connsiteY4" fmla="*/ 240375 h 317766"/>
                <a:gd name="connsiteX5" fmla="*/ 83949 w 166140"/>
                <a:gd name="connsiteY5" fmla="*/ 317766 h 317766"/>
                <a:gd name="connsiteX6" fmla="*/ 6558 w 166140"/>
                <a:gd name="connsiteY6" fmla="*/ 240375 h 317766"/>
                <a:gd name="connsiteX0" fmla="*/ 6558 w 163554"/>
                <a:gd name="connsiteY0" fmla="*/ 240375 h 317766"/>
                <a:gd name="connsiteX1" fmla="*/ 6558 w 163554"/>
                <a:gd name="connsiteY1" fmla="*/ 5821 h 317766"/>
                <a:gd name="connsiteX2" fmla="*/ 74424 w 163554"/>
                <a:gd name="connsiteY2" fmla="*/ 5821 h 317766"/>
                <a:gd name="connsiteX3" fmla="*/ 156577 w 163554"/>
                <a:gd name="connsiteY3" fmla="*/ 8204 h 317766"/>
                <a:gd name="connsiteX4" fmla="*/ 161340 w 163554"/>
                <a:gd name="connsiteY4" fmla="*/ 240375 h 317766"/>
                <a:gd name="connsiteX5" fmla="*/ 83949 w 163554"/>
                <a:gd name="connsiteY5" fmla="*/ 317766 h 317766"/>
                <a:gd name="connsiteX6" fmla="*/ 6558 w 163554"/>
                <a:gd name="connsiteY6" fmla="*/ 240375 h 317766"/>
                <a:gd name="connsiteX0" fmla="*/ 6558 w 163554"/>
                <a:gd name="connsiteY0" fmla="*/ 240375 h 317766"/>
                <a:gd name="connsiteX1" fmla="*/ 6558 w 163554"/>
                <a:gd name="connsiteY1" fmla="*/ 5821 h 317766"/>
                <a:gd name="connsiteX2" fmla="*/ 74424 w 163554"/>
                <a:gd name="connsiteY2" fmla="*/ 5821 h 317766"/>
                <a:gd name="connsiteX3" fmla="*/ 156577 w 163554"/>
                <a:gd name="connsiteY3" fmla="*/ 8204 h 317766"/>
                <a:gd name="connsiteX4" fmla="*/ 161340 w 163554"/>
                <a:gd name="connsiteY4" fmla="*/ 240375 h 317766"/>
                <a:gd name="connsiteX5" fmla="*/ 83949 w 163554"/>
                <a:gd name="connsiteY5" fmla="*/ 317766 h 317766"/>
                <a:gd name="connsiteX6" fmla="*/ 6558 w 163554"/>
                <a:gd name="connsiteY6" fmla="*/ 240375 h 317766"/>
                <a:gd name="connsiteX0" fmla="*/ 6558 w 163554"/>
                <a:gd name="connsiteY0" fmla="*/ 240003 h 317394"/>
                <a:gd name="connsiteX1" fmla="*/ 6558 w 163554"/>
                <a:gd name="connsiteY1" fmla="*/ 5449 h 317394"/>
                <a:gd name="connsiteX2" fmla="*/ 74424 w 163554"/>
                <a:gd name="connsiteY2" fmla="*/ 5449 h 317394"/>
                <a:gd name="connsiteX3" fmla="*/ 156577 w 163554"/>
                <a:gd name="connsiteY3" fmla="*/ 7832 h 317394"/>
                <a:gd name="connsiteX4" fmla="*/ 161340 w 163554"/>
                <a:gd name="connsiteY4" fmla="*/ 240003 h 317394"/>
                <a:gd name="connsiteX5" fmla="*/ 83949 w 163554"/>
                <a:gd name="connsiteY5" fmla="*/ 317394 h 317394"/>
                <a:gd name="connsiteX6" fmla="*/ 6558 w 163554"/>
                <a:gd name="connsiteY6" fmla="*/ 240003 h 317394"/>
                <a:gd name="connsiteX0" fmla="*/ 6558 w 163554"/>
                <a:gd name="connsiteY0" fmla="*/ 240003 h 317394"/>
                <a:gd name="connsiteX1" fmla="*/ 6558 w 163554"/>
                <a:gd name="connsiteY1" fmla="*/ 5449 h 317394"/>
                <a:gd name="connsiteX2" fmla="*/ 74424 w 163554"/>
                <a:gd name="connsiteY2" fmla="*/ 5449 h 317394"/>
                <a:gd name="connsiteX3" fmla="*/ 156577 w 163554"/>
                <a:gd name="connsiteY3" fmla="*/ 7832 h 317394"/>
                <a:gd name="connsiteX4" fmla="*/ 161340 w 163554"/>
                <a:gd name="connsiteY4" fmla="*/ 240003 h 317394"/>
                <a:gd name="connsiteX5" fmla="*/ 83949 w 163554"/>
                <a:gd name="connsiteY5" fmla="*/ 317394 h 317394"/>
                <a:gd name="connsiteX6" fmla="*/ 6558 w 163554"/>
                <a:gd name="connsiteY6" fmla="*/ 240003 h 317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554" h="317394">
                  <a:moveTo>
                    <a:pt x="6558" y="240003"/>
                  </a:moveTo>
                  <a:cubicBezTo>
                    <a:pt x="3185" y="185630"/>
                    <a:pt x="-6340" y="18347"/>
                    <a:pt x="6558" y="5449"/>
                  </a:cubicBezTo>
                  <a:cubicBezTo>
                    <a:pt x="19456" y="-7449"/>
                    <a:pt x="6590" y="6776"/>
                    <a:pt x="74424" y="5449"/>
                  </a:cubicBezTo>
                  <a:cubicBezTo>
                    <a:pt x="156677" y="3840"/>
                    <a:pt x="143679" y="-5066"/>
                    <a:pt x="156577" y="7832"/>
                  </a:cubicBezTo>
                  <a:cubicBezTo>
                    <a:pt x="169475" y="20730"/>
                    <a:pt x="160348" y="182059"/>
                    <a:pt x="161340" y="240003"/>
                  </a:cubicBezTo>
                  <a:cubicBezTo>
                    <a:pt x="162332" y="297947"/>
                    <a:pt x="126691" y="317394"/>
                    <a:pt x="83949" y="317394"/>
                  </a:cubicBezTo>
                  <a:cubicBezTo>
                    <a:pt x="41207" y="317394"/>
                    <a:pt x="9931" y="294376"/>
                    <a:pt x="6558" y="240003"/>
                  </a:cubicBezTo>
                  <a:close/>
                </a:path>
              </a:pathLst>
            </a:custGeom>
            <a:solidFill>
              <a:schemeClr val="accent2"/>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horz" wrap="none" lIns="0" rIns="0" bIns="0" rtlCol="0" anchor="t" anchorCtr="0">
              <a:flatTx/>
            </a:bodyPr>
            <a:lstStyle/>
            <a:p>
              <a:pPr algn="ctr"/>
              <a:endParaRPr lang="en-US" sz="2000" b="1" dirty="0">
                <a:effectLst>
                  <a:outerShdw blurRad="38100" dist="38100" dir="2700000" algn="tl">
                    <a:srgbClr val="000000">
                      <a:alpha val="43137"/>
                    </a:srgbClr>
                  </a:outerShdw>
                </a:effectLst>
                <a:latin typeface="Arial" pitchFamily="34" charset="0"/>
                <a:cs typeface="Arial" pitchFamily="34" charset="0"/>
              </a:endParaRPr>
            </a:p>
          </p:txBody>
        </p:sp>
        <p:sp>
          <p:nvSpPr>
            <p:cNvPr id="168" name="TextBox 167"/>
            <p:cNvSpPr txBox="1"/>
            <p:nvPr/>
          </p:nvSpPr>
          <p:spPr>
            <a:xfrm>
              <a:off x="1221492" y="-826811"/>
              <a:ext cx="147476" cy="246221"/>
            </a:xfrm>
            <a:prstGeom prst="rect">
              <a:avLst/>
            </a:prstGeom>
            <a:noFill/>
          </p:spPr>
          <p:txBody>
            <a:bodyPr wrap="none" lIns="0" tIns="0" rIns="0" bIns="0" rtlCol="0">
              <a:spAutoFit/>
            </a:bodyPr>
            <a:lstStyle/>
            <a:p>
              <a:pPr algn="ctr"/>
              <a:r>
                <a:rPr lang="en-US" sz="1600" b="1" dirty="0" smtClean="0">
                  <a:effectLst>
                    <a:outerShdw blurRad="38100" dist="38100" dir="2700000" algn="tl">
                      <a:srgbClr val="000000">
                        <a:alpha val="43137"/>
                      </a:srgbClr>
                    </a:outerShdw>
                  </a:effectLst>
                  <a:latin typeface="Arial" pitchFamily="34" charset="0"/>
                  <a:cs typeface="Arial" pitchFamily="34" charset="0"/>
                </a:rPr>
                <a:t>A</a:t>
              </a:r>
              <a:endParaRPr lang="en-US" sz="1600" b="1" dirty="0">
                <a:effectLst>
                  <a:outerShdw blurRad="38100" dist="38100" dir="2700000" algn="tl">
                    <a:srgbClr val="000000">
                      <a:alpha val="43137"/>
                    </a:srgbClr>
                  </a:outerShdw>
                </a:effectLst>
                <a:latin typeface="Arial" pitchFamily="34" charset="0"/>
                <a:cs typeface="Arial" pitchFamily="34" charset="0"/>
              </a:endParaRPr>
            </a:p>
          </p:txBody>
        </p:sp>
      </p:grpSp>
      <p:grpSp>
        <p:nvGrpSpPr>
          <p:cNvPr id="169" name="Group 168"/>
          <p:cNvGrpSpPr/>
          <p:nvPr/>
        </p:nvGrpSpPr>
        <p:grpSpPr>
          <a:xfrm>
            <a:off x="1485035" y="3696452"/>
            <a:ext cx="164592" cy="402336"/>
            <a:chOff x="1221492" y="-954096"/>
            <a:chExt cx="149360" cy="402336"/>
          </a:xfrm>
        </p:grpSpPr>
        <p:sp>
          <p:nvSpPr>
            <p:cNvPr id="170" name="Oval 11"/>
            <p:cNvSpPr/>
            <p:nvPr/>
          </p:nvSpPr>
          <p:spPr>
            <a:xfrm rot="10800000">
              <a:off x="1224548" y="-954096"/>
              <a:ext cx="146304" cy="402336"/>
            </a:xfrm>
            <a:custGeom>
              <a:avLst/>
              <a:gdLst>
                <a:gd name="connsiteX0" fmla="*/ 0 w 154782"/>
                <a:gd name="connsiteY0" fmla="*/ 77391 h 154782"/>
                <a:gd name="connsiteX1" fmla="*/ 77391 w 154782"/>
                <a:gd name="connsiteY1" fmla="*/ 0 h 154782"/>
                <a:gd name="connsiteX2" fmla="*/ 154782 w 154782"/>
                <a:gd name="connsiteY2" fmla="*/ 77391 h 154782"/>
                <a:gd name="connsiteX3" fmla="*/ 77391 w 154782"/>
                <a:gd name="connsiteY3" fmla="*/ 154782 h 154782"/>
                <a:gd name="connsiteX4" fmla="*/ 0 w 154782"/>
                <a:gd name="connsiteY4" fmla="*/ 77391 h 154782"/>
                <a:gd name="connsiteX0" fmla="*/ 0 w 156707"/>
                <a:gd name="connsiteY0" fmla="*/ 79983 h 157374"/>
                <a:gd name="connsiteX1" fmla="*/ 77391 w 156707"/>
                <a:gd name="connsiteY1" fmla="*/ 2592 h 157374"/>
                <a:gd name="connsiteX2" fmla="*/ 128588 w 156707"/>
                <a:gd name="connsiteY2" fmla="*/ 24024 h 157374"/>
                <a:gd name="connsiteX3" fmla="*/ 154782 w 156707"/>
                <a:gd name="connsiteY3" fmla="*/ 79983 h 157374"/>
                <a:gd name="connsiteX4" fmla="*/ 77391 w 156707"/>
                <a:gd name="connsiteY4" fmla="*/ 157374 h 157374"/>
                <a:gd name="connsiteX5" fmla="*/ 0 w 156707"/>
                <a:gd name="connsiteY5" fmla="*/ 79983 h 157374"/>
                <a:gd name="connsiteX0" fmla="*/ 2236 w 158943"/>
                <a:gd name="connsiteY0" fmla="*/ 79983 h 157374"/>
                <a:gd name="connsiteX1" fmla="*/ 26049 w 158943"/>
                <a:gd name="connsiteY1" fmla="*/ 21642 h 157374"/>
                <a:gd name="connsiteX2" fmla="*/ 79627 w 158943"/>
                <a:gd name="connsiteY2" fmla="*/ 2592 h 157374"/>
                <a:gd name="connsiteX3" fmla="*/ 130824 w 158943"/>
                <a:gd name="connsiteY3" fmla="*/ 24024 h 157374"/>
                <a:gd name="connsiteX4" fmla="*/ 157018 w 158943"/>
                <a:gd name="connsiteY4" fmla="*/ 79983 h 157374"/>
                <a:gd name="connsiteX5" fmla="*/ 79627 w 158943"/>
                <a:gd name="connsiteY5" fmla="*/ 157374 h 157374"/>
                <a:gd name="connsiteX6" fmla="*/ 2236 w 158943"/>
                <a:gd name="connsiteY6" fmla="*/ 79983 h 157374"/>
                <a:gd name="connsiteX0" fmla="*/ 0 w 156707"/>
                <a:gd name="connsiteY0" fmla="*/ 235389 h 312780"/>
                <a:gd name="connsiteX1" fmla="*/ 0 w 156707"/>
                <a:gd name="connsiteY1" fmla="*/ 835 h 312780"/>
                <a:gd name="connsiteX2" fmla="*/ 77391 w 156707"/>
                <a:gd name="connsiteY2" fmla="*/ 157998 h 312780"/>
                <a:gd name="connsiteX3" fmla="*/ 128588 w 156707"/>
                <a:gd name="connsiteY3" fmla="*/ 179430 h 312780"/>
                <a:gd name="connsiteX4" fmla="*/ 154782 w 156707"/>
                <a:gd name="connsiteY4" fmla="*/ 235389 h 312780"/>
                <a:gd name="connsiteX5" fmla="*/ 77391 w 156707"/>
                <a:gd name="connsiteY5" fmla="*/ 312780 h 312780"/>
                <a:gd name="connsiteX6" fmla="*/ 0 w 156707"/>
                <a:gd name="connsiteY6" fmla="*/ 235389 h 312780"/>
                <a:gd name="connsiteX0" fmla="*/ 0 w 160554"/>
                <a:gd name="connsiteY0" fmla="*/ 235254 h 312645"/>
                <a:gd name="connsiteX1" fmla="*/ 0 w 160554"/>
                <a:gd name="connsiteY1" fmla="*/ 700 h 312645"/>
                <a:gd name="connsiteX2" fmla="*/ 77391 w 160554"/>
                <a:gd name="connsiteY2" fmla="*/ 157863 h 312645"/>
                <a:gd name="connsiteX3" fmla="*/ 150019 w 160554"/>
                <a:gd name="connsiteY3" fmla="*/ 3083 h 312645"/>
                <a:gd name="connsiteX4" fmla="*/ 154782 w 160554"/>
                <a:gd name="connsiteY4" fmla="*/ 235254 h 312645"/>
                <a:gd name="connsiteX5" fmla="*/ 77391 w 160554"/>
                <a:gd name="connsiteY5" fmla="*/ 312645 h 312645"/>
                <a:gd name="connsiteX6" fmla="*/ 0 w 160554"/>
                <a:gd name="connsiteY6" fmla="*/ 235254 h 312645"/>
                <a:gd name="connsiteX0" fmla="*/ 0 w 160554"/>
                <a:gd name="connsiteY0" fmla="*/ 240375 h 317766"/>
                <a:gd name="connsiteX1" fmla="*/ 0 w 160554"/>
                <a:gd name="connsiteY1" fmla="*/ 5821 h 317766"/>
                <a:gd name="connsiteX2" fmla="*/ 67866 w 160554"/>
                <a:gd name="connsiteY2" fmla="*/ 5821 h 317766"/>
                <a:gd name="connsiteX3" fmla="*/ 150019 w 160554"/>
                <a:gd name="connsiteY3" fmla="*/ 8204 h 317766"/>
                <a:gd name="connsiteX4" fmla="*/ 154782 w 160554"/>
                <a:gd name="connsiteY4" fmla="*/ 240375 h 317766"/>
                <a:gd name="connsiteX5" fmla="*/ 77391 w 160554"/>
                <a:gd name="connsiteY5" fmla="*/ 317766 h 317766"/>
                <a:gd name="connsiteX6" fmla="*/ 0 w 160554"/>
                <a:gd name="connsiteY6" fmla="*/ 240375 h 317766"/>
                <a:gd name="connsiteX0" fmla="*/ 6558 w 167112"/>
                <a:gd name="connsiteY0" fmla="*/ 240375 h 317766"/>
                <a:gd name="connsiteX1" fmla="*/ 6558 w 167112"/>
                <a:gd name="connsiteY1" fmla="*/ 5821 h 317766"/>
                <a:gd name="connsiteX2" fmla="*/ 74424 w 167112"/>
                <a:gd name="connsiteY2" fmla="*/ 5821 h 317766"/>
                <a:gd name="connsiteX3" fmla="*/ 156577 w 167112"/>
                <a:gd name="connsiteY3" fmla="*/ 8204 h 317766"/>
                <a:gd name="connsiteX4" fmla="*/ 161340 w 167112"/>
                <a:gd name="connsiteY4" fmla="*/ 240375 h 317766"/>
                <a:gd name="connsiteX5" fmla="*/ 83949 w 167112"/>
                <a:gd name="connsiteY5" fmla="*/ 317766 h 317766"/>
                <a:gd name="connsiteX6" fmla="*/ 6558 w 167112"/>
                <a:gd name="connsiteY6" fmla="*/ 240375 h 317766"/>
                <a:gd name="connsiteX0" fmla="*/ 6558 w 167112"/>
                <a:gd name="connsiteY0" fmla="*/ 240375 h 317766"/>
                <a:gd name="connsiteX1" fmla="*/ 6558 w 167112"/>
                <a:gd name="connsiteY1" fmla="*/ 5821 h 317766"/>
                <a:gd name="connsiteX2" fmla="*/ 74424 w 167112"/>
                <a:gd name="connsiteY2" fmla="*/ 5821 h 317766"/>
                <a:gd name="connsiteX3" fmla="*/ 156577 w 167112"/>
                <a:gd name="connsiteY3" fmla="*/ 8204 h 317766"/>
                <a:gd name="connsiteX4" fmla="*/ 161340 w 167112"/>
                <a:gd name="connsiteY4" fmla="*/ 240375 h 317766"/>
                <a:gd name="connsiteX5" fmla="*/ 83949 w 167112"/>
                <a:gd name="connsiteY5" fmla="*/ 317766 h 317766"/>
                <a:gd name="connsiteX6" fmla="*/ 6558 w 167112"/>
                <a:gd name="connsiteY6" fmla="*/ 240375 h 317766"/>
                <a:gd name="connsiteX0" fmla="*/ 6558 w 166140"/>
                <a:gd name="connsiteY0" fmla="*/ 240375 h 317766"/>
                <a:gd name="connsiteX1" fmla="*/ 6558 w 166140"/>
                <a:gd name="connsiteY1" fmla="*/ 5821 h 317766"/>
                <a:gd name="connsiteX2" fmla="*/ 74424 w 166140"/>
                <a:gd name="connsiteY2" fmla="*/ 5821 h 317766"/>
                <a:gd name="connsiteX3" fmla="*/ 156577 w 166140"/>
                <a:gd name="connsiteY3" fmla="*/ 8204 h 317766"/>
                <a:gd name="connsiteX4" fmla="*/ 161340 w 166140"/>
                <a:gd name="connsiteY4" fmla="*/ 240375 h 317766"/>
                <a:gd name="connsiteX5" fmla="*/ 83949 w 166140"/>
                <a:gd name="connsiteY5" fmla="*/ 317766 h 317766"/>
                <a:gd name="connsiteX6" fmla="*/ 6558 w 166140"/>
                <a:gd name="connsiteY6" fmla="*/ 240375 h 317766"/>
                <a:gd name="connsiteX0" fmla="*/ 6558 w 163554"/>
                <a:gd name="connsiteY0" fmla="*/ 240375 h 317766"/>
                <a:gd name="connsiteX1" fmla="*/ 6558 w 163554"/>
                <a:gd name="connsiteY1" fmla="*/ 5821 h 317766"/>
                <a:gd name="connsiteX2" fmla="*/ 74424 w 163554"/>
                <a:gd name="connsiteY2" fmla="*/ 5821 h 317766"/>
                <a:gd name="connsiteX3" fmla="*/ 156577 w 163554"/>
                <a:gd name="connsiteY3" fmla="*/ 8204 h 317766"/>
                <a:gd name="connsiteX4" fmla="*/ 161340 w 163554"/>
                <a:gd name="connsiteY4" fmla="*/ 240375 h 317766"/>
                <a:gd name="connsiteX5" fmla="*/ 83949 w 163554"/>
                <a:gd name="connsiteY5" fmla="*/ 317766 h 317766"/>
                <a:gd name="connsiteX6" fmla="*/ 6558 w 163554"/>
                <a:gd name="connsiteY6" fmla="*/ 240375 h 317766"/>
                <a:gd name="connsiteX0" fmla="*/ 6558 w 163554"/>
                <a:gd name="connsiteY0" fmla="*/ 240375 h 317766"/>
                <a:gd name="connsiteX1" fmla="*/ 6558 w 163554"/>
                <a:gd name="connsiteY1" fmla="*/ 5821 h 317766"/>
                <a:gd name="connsiteX2" fmla="*/ 74424 w 163554"/>
                <a:gd name="connsiteY2" fmla="*/ 5821 h 317766"/>
                <a:gd name="connsiteX3" fmla="*/ 156577 w 163554"/>
                <a:gd name="connsiteY3" fmla="*/ 8204 h 317766"/>
                <a:gd name="connsiteX4" fmla="*/ 161340 w 163554"/>
                <a:gd name="connsiteY4" fmla="*/ 240375 h 317766"/>
                <a:gd name="connsiteX5" fmla="*/ 83949 w 163554"/>
                <a:gd name="connsiteY5" fmla="*/ 317766 h 317766"/>
                <a:gd name="connsiteX6" fmla="*/ 6558 w 163554"/>
                <a:gd name="connsiteY6" fmla="*/ 240375 h 317766"/>
                <a:gd name="connsiteX0" fmla="*/ 6558 w 163554"/>
                <a:gd name="connsiteY0" fmla="*/ 240003 h 317394"/>
                <a:gd name="connsiteX1" fmla="*/ 6558 w 163554"/>
                <a:gd name="connsiteY1" fmla="*/ 5449 h 317394"/>
                <a:gd name="connsiteX2" fmla="*/ 74424 w 163554"/>
                <a:gd name="connsiteY2" fmla="*/ 5449 h 317394"/>
                <a:gd name="connsiteX3" fmla="*/ 156577 w 163554"/>
                <a:gd name="connsiteY3" fmla="*/ 7832 h 317394"/>
                <a:gd name="connsiteX4" fmla="*/ 161340 w 163554"/>
                <a:gd name="connsiteY4" fmla="*/ 240003 h 317394"/>
                <a:gd name="connsiteX5" fmla="*/ 83949 w 163554"/>
                <a:gd name="connsiteY5" fmla="*/ 317394 h 317394"/>
                <a:gd name="connsiteX6" fmla="*/ 6558 w 163554"/>
                <a:gd name="connsiteY6" fmla="*/ 240003 h 317394"/>
                <a:gd name="connsiteX0" fmla="*/ 6558 w 163554"/>
                <a:gd name="connsiteY0" fmla="*/ 240003 h 317394"/>
                <a:gd name="connsiteX1" fmla="*/ 6558 w 163554"/>
                <a:gd name="connsiteY1" fmla="*/ 5449 h 317394"/>
                <a:gd name="connsiteX2" fmla="*/ 74424 w 163554"/>
                <a:gd name="connsiteY2" fmla="*/ 5449 h 317394"/>
                <a:gd name="connsiteX3" fmla="*/ 156577 w 163554"/>
                <a:gd name="connsiteY3" fmla="*/ 7832 h 317394"/>
                <a:gd name="connsiteX4" fmla="*/ 161340 w 163554"/>
                <a:gd name="connsiteY4" fmla="*/ 240003 h 317394"/>
                <a:gd name="connsiteX5" fmla="*/ 83949 w 163554"/>
                <a:gd name="connsiteY5" fmla="*/ 317394 h 317394"/>
                <a:gd name="connsiteX6" fmla="*/ 6558 w 163554"/>
                <a:gd name="connsiteY6" fmla="*/ 240003 h 317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554" h="317394">
                  <a:moveTo>
                    <a:pt x="6558" y="240003"/>
                  </a:moveTo>
                  <a:cubicBezTo>
                    <a:pt x="3185" y="185630"/>
                    <a:pt x="-6340" y="18347"/>
                    <a:pt x="6558" y="5449"/>
                  </a:cubicBezTo>
                  <a:cubicBezTo>
                    <a:pt x="19456" y="-7449"/>
                    <a:pt x="6590" y="6776"/>
                    <a:pt x="74424" y="5449"/>
                  </a:cubicBezTo>
                  <a:cubicBezTo>
                    <a:pt x="156677" y="3840"/>
                    <a:pt x="143679" y="-5066"/>
                    <a:pt x="156577" y="7832"/>
                  </a:cubicBezTo>
                  <a:cubicBezTo>
                    <a:pt x="169475" y="20730"/>
                    <a:pt x="160348" y="182059"/>
                    <a:pt x="161340" y="240003"/>
                  </a:cubicBezTo>
                  <a:cubicBezTo>
                    <a:pt x="162332" y="297947"/>
                    <a:pt x="126691" y="317394"/>
                    <a:pt x="83949" y="317394"/>
                  </a:cubicBezTo>
                  <a:cubicBezTo>
                    <a:pt x="41207" y="317394"/>
                    <a:pt x="9931" y="294376"/>
                    <a:pt x="6558" y="240003"/>
                  </a:cubicBezTo>
                  <a:close/>
                </a:path>
              </a:pathLst>
            </a:custGeom>
            <a:solidFill>
              <a:schemeClr val="accent2"/>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horz" wrap="none" lIns="0" rIns="0" bIns="0" rtlCol="0" anchor="t" anchorCtr="0">
              <a:flatTx/>
            </a:bodyPr>
            <a:lstStyle/>
            <a:p>
              <a:pPr algn="ctr"/>
              <a:endParaRPr lang="en-US" sz="2000" b="1" dirty="0">
                <a:effectLst>
                  <a:outerShdw blurRad="38100" dist="38100" dir="2700000" algn="tl">
                    <a:srgbClr val="000000">
                      <a:alpha val="43137"/>
                    </a:srgbClr>
                  </a:outerShdw>
                </a:effectLst>
                <a:latin typeface="Arial" pitchFamily="34" charset="0"/>
                <a:cs typeface="Arial" pitchFamily="34" charset="0"/>
              </a:endParaRPr>
            </a:p>
          </p:txBody>
        </p:sp>
        <p:sp>
          <p:nvSpPr>
            <p:cNvPr id="171" name="TextBox 170"/>
            <p:cNvSpPr txBox="1"/>
            <p:nvPr/>
          </p:nvSpPr>
          <p:spPr>
            <a:xfrm>
              <a:off x="1221492" y="-826811"/>
              <a:ext cx="147476" cy="246221"/>
            </a:xfrm>
            <a:prstGeom prst="rect">
              <a:avLst/>
            </a:prstGeom>
            <a:noFill/>
          </p:spPr>
          <p:txBody>
            <a:bodyPr wrap="none" lIns="0" tIns="0" rIns="0" bIns="0" rtlCol="0">
              <a:spAutoFit/>
            </a:bodyPr>
            <a:lstStyle/>
            <a:p>
              <a:r>
                <a:rPr lang="en-US" sz="1600" b="1" dirty="0" smtClean="0">
                  <a:effectLst>
                    <a:outerShdw blurRad="38100" dist="38100" dir="2700000" algn="tl">
                      <a:srgbClr val="000000">
                        <a:alpha val="43137"/>
                      </a:srgbClr>
                    </a:outerShdw>
                  </a:effectLst>
                  <a:latin typeface="Arial" pitchFamily="34" charset="0"/>
                  <a:cs typeface="Arial" pitchFamily="34" charset="0"/>
                </a:rPr>
                <a:t>A</a:t>
              </a:r>
              <a:endParaRPr lang="en-US" sz="1600" b="1" dirty="0">
                <a:effectLst>
                  <a:outerShdw blurRad="38100" dist="38100" dir="2700000" algn="tl">
                    <a:srgbClr val="000000">
                      <a:alpha val="43137"/>
                    </a:srgbClr>
                  </a:outerShdw>
                </a:effectLst>
                <a:latin typeface="Arial" pitchFamily="34" charset="0"/>
                <a:cs typeface="Arial" pitchFamily="34" charset="0"/>
              </a:endParaRPr>
            </a:p>
          </p:txBody>
        </p:sp>
      </p:grpSp>
      <p:sp>
        <p:nvSpPr>
          <p:cNvPr id="172" name="Freeform 171"/>
          <p:cNvSpPr/>
          <p:nvPr/>
        </p:nvSpPr>
        <p:spPr>
          <a:xfrm>
            <a:off x="1861919" y="3696452"/>
            <a:ext cx="164592" cy="402336"/>
          </a:xfrm>
          <a:custGeom>
            <a:avLst/>
            <a:gdLst>
              <a:gd name="connsiteX0" fmla="*/ 0 w 169069"/>
              <a:gd name="connsiteY0" fmla="*/ 319088 h 319088"/>
              <a:gd name="connsiteX1" fmla="*/ 0 w 169069"/>
              <a:gd name="connsiteY1" fmla="*/ 0 h 319088"/>
              <a:gd name="connsiteX2" fmla="*/ 88106 w 169069"/>
              <a:gd name="connsiteY2" fmla="*/ 88106 h 319088"/>
              <a:gd name="connsiteX3" fmla="*/ 152400 w 169069"/>
              <a:gd name="connsiteY3" fmla="*/ 23812 h 319088"/>
              <a:gd name="connsiteX4" fmla="*/ 169069 w 169069"/>
              <a:gd name="connsiteY4" fmla="*/ 7143 h 319088"/>
              <a:gd name="connsiteX5" fmla="*/ 169069 w 169069"/>
              <a:gd name="connsiteY5" fmla="*/ 319088 h 319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069" h="319088">
                <a:moveTo>
                  <a:pt x="0" y="319088"/>
                </a:moveTo>
                <a:lnTo>
                  <a:pt x="0" y="0"/>
                </a:lnTo>
                <a:lnTo>
                  <a:pt x="88106" y="88106"/>
                </a:lnTo>
                <a:lnTo>
                  <a:pt x="152400" y="23812"/>
                </a:lnTo>
                <a:lnTo>
                  <a:pt x="169069" y="7143"/>
                </a:lnTo>
                <a:lnTo>
                  <a:pt x="169069" y="319088"/>
                </a:lnTo>
              </a:path>
            </a:pathLst>
          </a:custGeom>
          <a:solidFill>
            <a:schemeClr val="accent4">
              <a:lumMod val="60000"/>
              <a:lumOff val="40000"/>
            </a:schemeClr>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wrap="none" lIns="0" tIns="0" rIns="0" bIns="45720" rtlCol="0" anchor="b"/>
          <a:lstStyle/>
          <a:p>
            <a:pPr algn="ctr"/>
            <a:r>
              <a:rPr lang="en-US" sz="1600" b="1" dirty="0" smtClean="0">
                <a:effectLst>
                  <a:outerShdw blurRad="38100" dist="38100" dir="2700000" algn="tl">
                    <a:srgbClr val="000000">
                      <a:alpha val="43137"/>
                    </a:srgbClr>
                  </a:outerShdw>
                </a:effectLst>
                <a:latin typeface="Arial" pitchFamily="34" charset="0"/>
                <a:cs typeface="Arial" pitchFamily="34" charset="0"/>
              </a:rPr>
              <a:t>C</a:t>
            </a:r>
            <a:endParaRPr lang="en-US" sz="2000" b="1" dirty="0">
              <a:effectLst>
                <a:outerShdw blurRad="38100" dist="38100" dir="2700000" algn="tl">
                  <a:srgbClr val="000000">
                    <a:alpha val="43137"/>
                  </a:srgbClr>
                </a:outerShdw>
              </a:effectLst>
              <a:latin typeface="Arial" pitchFamily="34" charset="0"/>
              <a:cs typeface="Arial" pitchFamily="34" charset="0"/>
            </a:endParaRPr>
          </a:p>
        </p:txBody>
      </p:sp>
      <p:sp>
        <p:nvSpPr>
          <p:cNvPr id="173" name="Freeform 172"/>
          <p:cNvSpPr/>
          <p:nvPr/>
        </p:nvSpPr>
        <p:spPr>
          <a:xfrm>
            <a:off x="2048833" y="3696452"/>
            <a:ext cx="164592" cy="402336"/>
          </a:xfrm>
          <a:custGeom>
            <a:avLst/>
            <a:gdLst>
              <a:gd name="connsiteX0" fmla="*/ 0 w 169069"/>
              <a:gd name="connsiteY0" fmla="*/ 319088 h 319088"/>
              <a:gd name="connsiteX1" fmla="*/ 0 w 169069"/>
              <a:gd name="connsiteY1" fmla="*/ 0 h 319088"/>
              <a:gd name="connsiteX2" fmla="*/ 88106 w 169069"/>
              <a:gd name="connsiteY2" fmla="*/ 88106 h 319088"/>
              <a:gd name="connsiteX3" fmla="*/ 152400 w 169069"/>
              <a:gd name="connsiteY3" fmla="*/ 23812 h 319088"/>
              <a:gd name="connsiteX4" fmla="*/ 169069 w 169069"/>
              <a:gd name="connsiteY4" fmla="*/ 7143 h 319088"/>
              <a:gd name="connsiteX5" fmla="*/ 169069 w 169069"/>
              <a:gd name="connsiteY5" fmla="*/ 319088 h 319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069" h="319088">
                <a:moveTo>
                  <a:pt x="0" y="319088"/>
                </a:moveTo>
                <a:lnTo>
                  <a:pt x="0" y="0"/>
                </a:lnTo>
                <a:lnTo>
                  <a:pt x="88106" y="88106"/>
                </a:lnTo>
                <a:lnTo>
                  <a:pt x="152400" y="23812"/>
                </a:lnTo>
                <a:lnTo>
                  <a:pt x="169069" y="7143"/>
                </a:lnTo>
                <a:lnTo>
                  <a:pt x="169069" y="319088"/>
                </a:lnTo>
              </a:path>
            </a:pathLst>
          </a:custGeom>
          <a:solidFill>
            <a:schemeClr val="accent4">
              <a:lumMod val="60000"/>
              <a:lumOff val="40000"/>
            </a:schemeClr>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wrap="none" lIns="0" tIns="0" rIns="0" bIns="45720" rtlCol="0" anchor="b"/>
          <a:lstStyle/>
          <a:p>
            <a:pPr algn="ctr"/>
            <a:r>
              <a:rPr lang="en-US" sz="1600" b="1" dirty="0" smtClean="0">
                <a:effectLst>
                  <a:outerShdw blurRad="38100" dist="38100" dir="2700000" algn="tl">
                    <a:srgbClr val="000000">
                      <a:alpha val="43137"/>
                    </a:srgbClr>
                  </a:outerShdw>
                </a:effectLst>
                <a:latin typeface="Arial" pitchFamily="34" charset="0"/>
                <a:cs typeface="Arial" pitchFamily="34" charset="0"/>
              </a:rPr>
              <a:t>C</a:t>
            </a:r>
            <a:endParaRPr lang="en-US" sz="2000" b="1" dirty="0">
              <a:effectLst>
                <a:outerShdw blurRad="38100" dist="38100" dir="2700000" algn="tl">
                  <a:srgbClr val="000000">
                    <a:alpha val="43137"/>
                  </a:srgbClr>
                </a:outerShdw>
              </a:effectLst>
              <a:latin typeface="Arial" pitchFamily="34" charset="0"/>
              <a:cs typeface="Arial" pitchFamily="34" charset="0"/>
            </a:endParaRPr>
          </a:p>
        </p:txBody>
      </p:sp>
      <p:sp>
        <p:nvSpPr>
          <p:cNvPr id="174" name="Freeform 173"/>
          <p:cNvSpPr/>
          <p:nvPr/>
        </p:nvSpPr>
        <p:spPr>
          <a:xfrm>
            <a:off x="2235747" y="3696452"/>
            <a:ext cx="164592" cy="402336"/>
          </a:xfrm>
          <a:custGeom>
            <a:avLst/>
            <a:gdLst>
              <a:gd name="connsiteX0" fmla="*/ 0 w 169069"/>
              <a:gd name="connsiteY0" fmla="*/ 319088 h 319088"/>
              <a:gd name="connsiteX1" fmla="*/ 0 w 169069"/>
              <a:gd name="connsiteY1" fmla="*/ 0 h 319088"/>
              <a:gd name="connsiteX2" fmla="*/ 88106 w 169069"/>
              <a:gd name="connsiteY2" fmla="*/ 88106 h 319088"/>
              <a:gd name="connsiteX3" fmla="*/ 152400 w 169069"/>
              <a:gd name="connsiteY3" fmla="*/ 23812 h 319088"/>
              <a:gd name="connsiteX4" fmla="*/ 169069 w 169069"/>
              <a:gd name="connsiteY4" fmla="*/ 7143 h 319088"/>
              <a:gd name="connsiteX5" fmla="*/ 169069 w 169069"/>
              <a:gd name="connsiteY5" fmla="*/ 319088 h 319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069" h="319088">
                <a:moveTo>
                  <a:pt x="0" y="319088"/>
                </a:moveTo>
                <a:lnTo>
                  <a:pt x="0" y="0"/>
                </a:lnTo>
                <a:lnTo>
                  <a:pt x="88106" y="88106"/>
                </a:lnTo>
                <a:lnTo>
                  <a:pt x="152400" y="23812"/>
                </a:lnTo>
                <a:lnTo>
                  <a:pt x="169069" y="7143"/>
                </a:lnTo>
                <a:lnTo>
                  <a:pt x="169069" y="319088"/>
                </a:lnTo>
              </a:path>
            </a:pathLst>
          </a:custGeom>
          <a:solidFill>
            <a:schemeClr val="accent4">
              <a:lumMod val="60000"/>
              <a:lumOff val="40000"/>
            </a:schemeClr>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wrap="none" lIns="0" tIns="0" rIns="0" bIns="45720" rtlCol="0" anchor="b"/>
          <a:lstStyle/>
          <a:p>
            <a:pPr algn="ctr"/>
            <a:r>
              <a:rPr lang="en-US" sz="1600" b="1" dirty="0" smtClean="0">
                <a:effectLst>
                  <a:outerShdw blurRad="38100" dist="38100" dir="2700000" algn="tl">
                    <a:srgbClr val="000000">
                      <a:alpha val="43137"/>
                    </a:srgbClr>
                  </a:outerShdw>
                </a:effectLst>
                <a:latin typeface="Arial" pitchFamily="34" charset="0"/>
                <a:cs typeface="Arial" pitchFamily="34" charset="0"/>
              </a:rPr>
              <a:t>C</a:t>
            </a:r>
            <a:endParaRPr lang="en-US" sz="2000" b="1" dirty="0">
              <a:effectLst>
                <a:outerShdw blurRad="38100" dist="38100" dir="2700000" algn="tl">
                  <a:srgbClr val="000000">
                    <a:alpha val="43137"/>
                  </a:srgbClr>
                </a:outerShdw>
              </a:effectLst>
              <a:latin typeface="Arial" pitchFamily="34" charset="0"/>
              <a:cs typeface="Arial" pitchFamily="34" charset="0"/>
            </a:endParaRPr>
          </a:p>
        </p:txBody>
      </p:sp>
      <p:grpSp>
        <p:nvGrpSpPr>
          <p:cNvPr id="175" name="Group 174"/>
          <p:cNvGrpSpPr/>
          <p:nvPr/>
        </p:nvGrpSpPr>
        <p:grpSpPr>
          <a:xfrm>
            <a:off x="2422661" y="3696452"/>
            <a:ext cx="164592" cy="402336"/>
            <a:chOff x="1221492" y="-954096"/>
            <a:chExt cx="149360" cy="402336"/>
          </a:xfrm>
        </p:grpSpPr>
        <p:sp>
          <p:nvSpPr>
            <p:cNvPr id="176" name="Oval 11"/>
            <p:cNvSpPr/>
            <p:nvPr/>
          </p:nvSpPr>
          <p:spPr>
            <a:xfrm rot="10800000">
              <a:off x="1224548" y="-954096"/>
              <a:ext cx="146304" cy="402336"/>
            </a:xfrm>
            <a:custGeom>
              <a:avLst/>
              <a:gdLst>
                <a:gd name="connsiteX0" fmla="*/ 0 w 154782"/>
                <a:gd name="connsiteY0" fmla="*/ 77391 h 154782"/>
                <a:gd name="connsiteX1" fmla="*/ 77391 w 154782"/>
                <a:gd name="connsiteY1" fmla="*/ 0 h 154782"/>
                <a:gd name="connsiteX2" fmla="*/ 154782 w 154782"/>
                <a:gd name="connsiteY2" fmla="*/ 77391 h 154782"/>
                <a:gd name="connsiteX3" fmla="*/ 77391 w 154782"/>
                <a:gd name="connsiteY3" fmla="*/ 154782 h 154782"/>
                <a:gd name="connsiteX4" fmla="*/ 0 w 154782"/>
                <a:gd name="connsiteY4" fmla="*/ 77391 h 154782"/>
                <a:gd name="connsiteX0" fmla="*/ 0 w 156707"/>
                <a:gd name="connsiteY0" fmla="*/ 79983 h 157374"/>
                <a:gd name="connsiteX1" fmla="*/ 77391 w 156707"/>
                <a:gd name="connsiteY1" fmla="*/ 2592 h 157374"/>
                <a:gd name="connsiteX2" fmla="*/ 128588 w 156707"/>
                <a:gd name="connsiteY2" fmla="*/ 24024 h 157374"/>
                <a:gd name="connsiteX3" fmla="*/ 154782 w 156707"/>
                <a:gd name="connsiteY3" fmla="*/ 79983 h 157374"/>
                <a:gd name="connsiteX4" fmla="*/ 77391 w 156707"/>
                <a:gd name="connsiteY4" fmla="*/ 157374 h 157374"/>
                <a:gd name="connsiteX5" fmla="*/ 0 w 156707"/>
                <a:gd name="connsiteY5" fmla="*/ 79983 h 157374"/>
                <a:gd name="connsiteX0" fmla="*/ 2236 w 158943"/>
                <a:gd name="connsiteY0" fmla="*/ 79983 h 157374"/>
                <a:gd name="connsiteX1" fmla="*/ 26049 w 158943"/>
                <a:gd name="connsiteY1" fmla="*/ 21642 h 157374"/>
                <a:gd name="connsiteX2" fmla="*/ 79627 w 158943"/>
                <a:gd name="connsiteY2" fmla="*/ 2592 h 157374"/>
                <a:gd name="connsiteX3" fmla="*/ 130824 w 158943"/>
                <a:gd name="connsiteY3" fmla="*/ 24024 h 157374"/>
                <a:gd name="connsiteX4" fmla="*/ 157018 w 158943"/>
                <a:gd name="connsiteY4" fmla="*/ 79983 h 157374"/>
                <a:gd name="connsiteX5" fmla="*/ 79627 w 158943"/>
                <a:gd name="connsiteY5" fmla="*/ 157374 h 157374"/>
                <a:gd name="connsiteX6" fmla="*/ 2236 w 158943"/>
                <a:gd name="connsiteY6" fmla="*/ 79983 h 157374"/>
                <a:gd name="connsiteX0" fmla="*/ 0 w 156707"/>
                <a:gd name="connsiteY0" fmla="*/ 235389 h 312780"/>
                <a:gd name="connsiteX1" fmla="*/ 0 w 156707"/>
                <a:gd name="connsiteY1" fmla="*/ 835 h 312780"/>
                <a:gd name="connsiteX2" fmla="*/ 77391 w 156707"/>
                <a:gd name="connsiteY2" fmla="*/ 157998 h 312780"/>
                <a:gd name="connsiteX3" fmla="*/ 128588 w 156707"/>
                <a:gd name="connsiteY3" fmla="*/ 179430 h 312780"/>
                <a:gd name="connsiteX4" fmla="*/ 154782 w 156707"/>
                <a:gd name="connsiteY4" fmla="*/ 235389 h 312780"/>
                <a:gd name="connsiteX5" fmla="*/ 77391 w 156707"/>
                <a:gd name="connsiteY5" fmla="*/ 312780 h 312780"/>
                <a:gd name="connsiteX6" fmla="*/ 0 w 156707"/>
                <a:gd name="connsiteY6" fmla="*/ 235389 h 312780"/>
                <a:gd name="connsiteX0" fmla="*/ 0 w 160554"/>
                <a:gd name="connsiteY0" fmla="*/ 235254 h 312645"/>
                <a:gd name="connsiteX1" fmla="*/ 0 w 160554"/>
                <a:gd name="connsiteY1" fmla="*/ 700 h 312645"/>
                <a:gd name="connsiteX2" fmla="*/ 77391 w 160554"/>
                <a:gd name="connsiteY2" fmla="*/ 157863 h 312645"/>
                <a:gd name="connsiteX3" fmla="*/ 150019 w 160554"/>
                <a:gd name="connsiteY3" fmla="*/ 3083 h 312645"/>
                <a:gd name="connsiteX4" fmla="*/ 154782 w 160554"/>
                <a:gd name="connsiteY4" fmla="*/ 235254 h 312645"/>
                <a:gd name="connsiteX5" fmla="*/ 77391 w 160554"/>
                <a:gd name="connsiteY5" fmla="*/ 312645 h 312645"/>
                <a:gd name="connsiteX6" fmla="*/ 0 w 160554"/>
                <a:gd name="connsiteY6" fmla="*/ 235254 h 312645"/>
                <a:gd name="connsiteX0" fmla="*/ 0 w 160554"/>
                <a:gd name="connsiteY0" fmla="*/ 240375 h 317766"/>
                <a:gd name="connsiteX1" fmla="*/ 0 w 160554"/>
                <a:gd name="connsiteY1" fmla="*/ 5821 h 317766"/>
                <a:gd name="connsiteX2" fmla="*/ 67866 w 160554"/>
                <a:gd name="connsiteY2" fmla="*/ 5821 h 317766"/>
                <a:gd name="connsiteX3" fmla="*/ 150019 w 160554"/>
                <a:gd name="connsiteY3" fmla="*/ 8204 h 317766"/>
                <a:gd name="connsiteX4" fmla="*/ 154782 w 160554"/>
                <a:gd name="connsiteY4" fmla="*/ 240375 h 317766"/>
                <a:gd name="connsiteX5" fmla="*/ 77391 w 160554"/>
                <a:gd name="connsiteY5" fmla="*/ 317766 h 317766"/>
                <a:gd name="connsiteX6" fmla="*/ 0 w 160554"/>
                <a:gd name="connsiteY6" fmla="*/ 240375 h 317766"/>
                <a:gd name="connsiteX0" fmla="*/ 6558 w 167112"/>
                <a:gd name="connsiteY0" fmla="*/ 240375 h 317766"/>
                <a:gd name="connsiteX1" fmla="*/ 6558 w 167112"/>
                <a:gd name="connsiteY1" fmla="*/ 5821 h 317766"/>
                <a:gd name="connsiteX2" fmla="*/ 74424 w 167112"/>
                <a:gd name="connsiteY2" fmla="*/ 5821 h 317766"/>
                <a:gd name="connsiteX3" fmla="*/ 156577 w 167112"/>
                <a:gd name="connsiteY3" fmla="*/ 8204 h 317766"/>
                <a:gd name="connsiteX4" fmla="*/ 161340 w 167112"/>
                <a:gd name="connsiteY4" fmla="*/ 240375 h 317766"/>
                <a:gd name="connsiteX5" fmla="*/ 83949 w 167112"/>
                <a:gd name="connsiteY5" fmla="*/ 317766 h 317766"/>
                <a:gd name="connsiteX6" fmla="*/ 6558 w 167112"/>
                <a:gd name="connsiteY6" fmla="*/ 240375 h 317766"/>
                <a:gd name="connsiteX0" fmla="*/ 6558 w 167112"/>
                <a:gd name="connsiteY0" fmla="*/ 240375 h 317766"/>
                <a:gd name="connsiteX1" fmla="*/ 6558 w 167112"/>
                <a:gd name="connsiteY1" fmla="*/ 5821 h 317766"/>
                <a:gd name="connsiteX2" fmla="*/ 74424 w 167112"/>
                <a:gd name="connsiteY2" fmla="*/ 5821 h 317766"/>
                <a:gd name="connsiteX3" fmla="*/ 156577 w 167112"/>
                <a:gd name="connsiteY3" fmla="*/ 8204 h 317766"/>
                <a:gd name="connsiteX4" fmla="*/ 161340 w 167112"/>
                <a:gd name="connsiteY4" fmla="*/ 240375 h 317766"/>
                <a:gd name="connsiteX5" fmla="*/ 83949 w 167112"/>
                <a:gd name="connsiteY5" fmla="*/ 317766 h 317766"/>
                <a:gd name="connsiteX6" fmla="*/ 6558 w 167112"/>
                <a:gd name="connsiteY6" fmla="*/ 240375 h 317766"/>
                <a:gd name="connsiteX0" fmla="*/ 6558 w 166140"/>
                <a:gd name="connsiteY0" fmla="*/ 240375 h 317766"/>
                <a:gd name="connsiteX1" fmla="*/ 6558 w 166140"/>
                <a:gd name="connsiteY1" fmla="*/ 5821 h 317766"/>
                <a:gd name="connsiteX2" fmla="*/ 74424 w 166140"/>
                <a:gd name="connsiteY2" fmla="*/ 5821 h 317766"/>
                <a:gd name="connsiteX3" fmla="*/ 156577 w 166140"/>
                <a:gd name="connsiteY3" fmla="*/ 8204 h 317766"/>
                <a:gd name="connsiteX4" fmla="*/ 161340 w 166140"/>
                <a:gd name="connsiteY4" fmla="*/ 240375 h 317766"/>
                <a:gd name="connsiteX5" fmla="*/ 83949 w 166140"/>
                <a:gd name="connsiteY5" fmla="*/ 317766 h 317766"/>
                <a:gd name="connsiteX6" fmla="*/ 6558 w 166140"/>
                <a:gd name="connsiteY6" fmla="*/ 240375 h 317766"/>
                <a:gd name="connsiteX0" fmla="*/ 6558 w 163554"/>
                <a:gd name="connsiteY0" fmla="*/ 240375 h 317766"/>
                <a:gd name="connsiteX1" fmla="*/ 6558 w 163554"/>
                <a:gd name="connsiteY1" fmla="*/ 5821 h 317766"/>
                <a:gd name="connsiteX2" fmla="*/ 74424 w 163554"/>
                <a:gd name="connsiteY2" fmla="*/ 5821 h 317766"/>
                <a:gd name="connsiteX3" fmla="*/ 156577 w 163554"/>
                <a:gd name="connsiteY3" fmla="*/ 8204 h 317766"/>
                <a:gd name="connsiteX4" fmla="*/ 161340 w 163554"/>
                <a:gd name="connsiteY4" fmla="*/ 240375 h 317766"/>
                <a:gd name="connsiteX5" fmla="*/ 83949 w 163554"/>
                <a:gd name="connsiteY5" fmla="*/ 317766 h 317766"/>
                <a:gd name="connsiteX6" fmla="*/ 6558 w 163554"/>
                <a:gd name="connsiteY6" fmla="*/ 240375 h 317766"/>
                <a:gd name="connsiteX0" fmla="*/ 6558 w 163554"/>
                <a:gd name="connsiteY0" fmla="*/ 240375 h 317766"/>
                <a:gd name="connsiteX1" fmla="*/ 6558 w 163554"/>
                <a:gd name="connsiteY1" fmla="*/ 5821 h 317766"/>
                <a:gd name="connsiteX2" fmla="*/ 74424 w 163554"/>
                <a:gd name="connsiteY2" fmla="*/ 5821 h 317766"/>
                <a:gd name="connsiteX3" fmla="*/ 156577 w 163554"/>
                <a:gd name="connsiteY3" fmla="*/ 8204 h 317766"/>
                <a:gd name="connsiteX4" fmla="*/ 161340 w 163554"/>
                <a:gd name="connsiteY4" fmla="*/ 240375 h 317766"/>
                <a:gd name="connsiteX5" fmla="*/ 83949 w 163554"/>
                <a:gd name="connsiteY5" fmla="*/ 317766 h 317766"/>
                <a:gd name="connsiteX6" fmla="*/ 6558 w 163554"/>
                <a:gd name="connsiteY6" fmla="*/ 240375 h 317766"/>
                <a:gd name="connsiteX0" fmla="*/ 6558 w 163554"/>
                <a:gd name="connsiteY0" fmla="*/ 240003 h 317394"/>
                <a:gd name="connsiteX1" fmla="*/ 6558 w 163554"/>
                <a:gd name="connsiteY1" fmla="*/ 5449 h 317394"/>
                <a:gd name="connsiteX2" fmla="*/ 74424 w 163554"/>
                <a:gd name="connsiteY2" fmla="*/ 5449 h 317394"/>
                <a:gd name="connsiteX3" fmla="*/ 156577 w 163554"/>
                <a:gd name="connsiteY3" fmla="*/ 7832 h 317394"/>
                <a:gd name="connsiteX4" fmla="*/ 161340 w 163554"/>
                <a:gd name="connsiteY4" fmla="*/ 240003 h 317394"/>
                <a:gd name="connsiteX5" fmla="*/ 83949 w 163554"/>
                <a:gd name="connsiteY5" fmla="*/ 317394 h 317394"/>
                <a:gd name="connsiteX6" fmla="*/ 6558 w 163554"/>
                <a:gd name="connsiteY6" fmla="*/ 240003 h 317394"/>
                <a:gd name="connsiteX0" fmla="*/ 6558 w 163554"/>
                <a:gd name="connsiteY0" fmla="*/ 240003 h 317394"/>
                <a:gd name="connsiteX1" fmla="*/ 6558 w 163554"/>
                <a:gd name="connsiteY1" fmla="*/ 5449 h 317394"/>
                <a:gd name="connsiteX2" fmla="*/ 74424 w 163554"/>
                <a:gd name="connsiteY2" fmla="*/ 5449 h 317394"/>
                <a:gd name="connsiteX3" fmla="*/ 156577 w 163554"/>
                <a:gd name="connsiteY3" fmla="*/ 7832 h 317394"/>
                <a:gd name="connsiteX4" fmla="*/ 161340 w 163554"/>
                <a:gd name="connsiteY4" fmla="*/ 240003 h 317394"/>
                <a:gd name="connsiteX5" fmla="*/ 83949 w 163554"/>
                <a:gd name="connsiteY5" fmla="*/ 317394 h 317394"/>
                <a:gd name="connsiteX6" fmla="*/ 6558 w 163554"/>
                <a:gd name="connsiteY6" fmla="*/ 240003 h 317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554" h="317394">
                  <a:moveTo>
                    <a:pt x="6558" y="240003"/>
                  </a:moveTo>
                  <a:cubicBezTo>
                    <a:pt x="3185" y="185630"/>
                    <a:pt x="-6340" y="18347"/>
                    <a:pt x="6558" y="5449"/>
                  </a:cubicBezTo>
                  <a:cubicBezTo>
                    <a:pt x="19456" y="-7449"/>
                    <a:pt x="6590" y="6776"/>
                    <a:pt x="74424" y="5449"/>
                  </a:cubicBezTo>
                  <a:cubicBezTo>
                    <a:pt x="156677" y="3840"/>
                    <a:pt x="143679" y="-5066"/>
                    <a:pt x="156577" y="7832"/>
                  </a:cubicBezTo>
                  <a:cubicBezTo>
                    <a:pt x="169475" y="20730"/>
                    <a:pt x="160348" y="182059"/>
                    <a:pt x="161340" y="240003"/>
                  </a:cubicBezTo>
                  <a:cubicBezTo>
                    <a:pt x="162332" y="297947"/>
                    <a:pt x="126691" y="317394"/>
                    <a:pt x="83949" y="317394"/>
                  </a:cubicBezTo>
                  <a:cubicBezTo>
                    <a:pt x="41207" y="317394"/>
                    <a:pt x="9931" y="294376"/>
                    <a:pt x="6558" y="240003"/>
                  </a:cubicBezTo>
                  <a:close/>
                </a:path>
              </a:pathLst>
            </a:custGeom>
            <a:solidFill>
              <a:schemeClr val="accent2"/>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horz" wrap="none" lIns="0" rIns="0" bIns="0" rtlCol="0" anchor="t" anchorCtr="0">
              <a:flatTx/>
            </a:bodyPr>
            <a:lstStyle/>
            <a:p>
              <a:pPr algn="ctr"/>
              <a:endParaRPr lang="en-US" sz="2000" b="1" dirty="0">
                <a:effectLst>
                  <a:outerShdw blurRad="38100" dist="38100" dir="2700000" algn="tl">
                    <a:srgbClr val="000000">
                      <a:alpha val="43137"/>
                    </a:srgbClr>
                  </a:outerShdw>
                </a:effectLst>
                <a:latin typeface="Arial" pitchFamily="34" charset="0"/>
                <a:cs typeface="Arial" pitchFamily="34" charset="0"/>
              </a:endParaRPr>
            </a:p>
          </p:txBody>
        </p:sp>
        <p:sp>
          <p:nvSpPr>
            <p:cNvPr id="177" name="TextBox 176"/>
            <p:cNvSpPr txBox="1"/>
            <p:nvPr/>
          </p:nvSpPr>
          <p:spPr>
            <a:xfrm>
              <a:off x="1221492" y="-826811"/>
              <a:ext cx="147476" cy="246221"/>
            </a:xfrm>
            <a:prstGeom prst="rect">
              <a:avLst/>
            </a:prstGeom>
            <a:noFill/>
          </p:spPr>
          <p:txBody>
            <a:bodyPr wrap="none" lIns="0" tIns="0" rIns="0" bIns="0" rtlCol="0">
              <a:spAutoFit/>
            </a:bodyPr>
            <a:lstStyle/>
            <a:p>
              <a:pPr algn="ctr"/>
              <a:r>
                <a:rPr lang="en-US" sz="1600" b="1" dirty="0" smtClean="0">
                  <a:effectLst>
                    <a:outerShdw blurRad="38100" dist="38100" dir="2700000" algn="tl">
                      <a:srgbClr val="000000">
                        <a:alpha val="43137"/>
                      </a:srgbClr>
                    </a:outerShdw>
                  </a:effectLst>
                  <a:latin typeface="Arial" pitchFamily="34" charset="0"/>
                  <a:cs typeface="Arial" pitchFamily="34" charset="0"/>
                </a:rPr>
                <a:t>A</a:t>
              </a:r>
              <a:endParaRPr lang="en-US" sz="1600" b="1" dirty="0">
                <a:effectLst>
                  <a:outerShdw blurRad="38100" dist="38100" dir="2700000" algn="tl">
                    <a:srgbClr val="000000">
                      <a:alpha val="43137"/>
                    </a:srgbClr>
                  </a:outerShdw>
                </a:effectLst>
                <a:latin typeface="Arial" pitchFamily="34" charset="0"/>
                <a:cs typeface="Arial" pitchFamily="34" charset="0"/>
              </a:endParaRPr>
            </a:p>
          </p:txBody>
        </p:sp>
      </p:grpSp>
      <p:grpSp>
        <p:nvGrpSpPr>
          <p:cNvPr id="178" name="Group 177"/>
          <p:cNvGrpSpPr/>
          <p:nvPr/>
        </p:nvGrpSpPr>
        <p:grpSpPr>
          <a:xfrm>
            <a:off x="2612631" y="3696452"/>
            <a:ext cx="164592" cy="402336"/>
            <a:chOff x="1221492" y="-954096"/>
            <a:chExt cx="149360" cy="402336"/>
          </a:xfrm>
        </p:grpSpPr>
        <p:sp>
          <p:nvSpPr>
            <p:cNvPr id="179" name="Oval 11"/>
            <p:cNvSpPr/>
            <p:nvPr/>
          </p:nvSpPr>
          <p:spPr>
            <a:xfrm rot="10800000">
              <a:off x="1224548" y="-954096"/>
              <a:ext cx="146304" cy="402336"/>
            </a:xfrm>
            <a:custGeom>
              <a:avLst/>
              <a:gdLst>
                <a:gd name="connsiteX0" fmla="*/ 0 w 154782"/>
                <a:gd name="connsiteY0" fmla="*/ 77391 h 154782"/>
                <a:gd name="connsiteX1" fmla="*/ 77391 w 154782"/>
                <a:gd name="connsiteY1" fmla="*/ 0 h 154782"/>
                <a:gd name="connsiteX2" fmla="*/ 154782 w 154782"/>
                <a:gd name="connsiteY2" fmla="*/ 77391 h 154782"/>
                <a:gd name="connsiteX3" fmla="*/ 77391 w 154782"/>
                <a:gd name="connsiteY3" fmla="*/ 154782 h 154782"/>
                <a:gd name="connsiteX4" fmla="*/ 0 w 154782"/>
                <a:gd name="connsiteY4" fmla="*/ 77391 h 154782"/>
                <a:gd name="connsiteX0" fmla="*/ 0 w 156707"/>
                <a:gd name="connsiteY0" fmla="*/ 79983 h 157374"/>
                <a:gd name="connsiteX1" fmla="*/ 77391 w 156707"/>
                <a:gd name="connsiteY1" fmla="*/ 2592 h 157374"/>
                <a:gd name="connsiteX2" fmla="*/ 128588 w 156707"/>
                <a:gd name="connsiteY2" fmla="*/ 24024 h 157374"/>
                <a:gd name="connsiteX3" fmla="*/ 154782 w 156707"/>
                <a:gd name="connsiteY3" fmla="*/ 79983 h 157374"/>
                <a:gd name="connsiteX4" fmla="*/ 77391 w 156707"/>
                <a:gd name="connsiteY4" fmla="*/ 157374 h 157374"/>
                <a:gd name="connsiteX5" fmla="*/ 0 w 156707"/>
                <a:gd name="connsiteY5" fmla="*/ 79983 h 157374"/>
                <a:gd name="connsiteX0" fmla="*/ 2236 w 158943"/>
                <a:gd name="connsiteY0" fmla="*/ 79983 h 157374"/>
                <a:gd name="connsiteX1" fmla="*/ 26049 w 158943"/>
                <a:gd name="connsiteY1" fmla="*/ 21642 h 157374"/>
                <a:gd name="connsiteX2" fmla="*/ 79627 w 158943"/>
                <a:gd name="connsiteY2" fmla="*/ 2592 h 157374"/>
                <a:gd name="connsiteX3" fmla="*/ 130824 w 158943"/>
                <a:gd name="connsiteY3" fmla="*/ 24024 h 157374"/>
                <a:gd name="connsiteX4" fmla="*/ 157018 w 158943"/>
                <a:gd name="connsiteY4" fmla="*/ 79983 h 157374"/>
                <a:gd name="connsiteX5" fmla="*/ 79627 w 158943"/>
                <a:gd name="connsiteY5" fmla="*/ 157374 h 157374"/>
                <a:gd name="connsiteX6" fmla="*/ 2236 w 158943"/>
                <a:gd name="connsiteY6" fmla="*/ 79983 h 157374"/>
                <a:gd name="connsiteX0" fmla="*/ 0 w 156707"/>
                <a:gd name="connsiteY0" fmla="*/ 235389 h 312780"/>
                <a:gd name="connsiteX1" fmla="*/ 0 w 156707"/>
                <a:gd name="connsiteY1" fmla="*/ 835 h 312780"/>
                <a:gd name="connsiteX2" fmla="*/ 77391 w 156707"/>
                <a:gd name="connsiteY2" fmla="*/ 157998 h 312780"/>
                <a:gd name="connsiteX3" fmla="*/ 128588 w 156707"/>
                <a:gd name="connsiteY3" fmla="*/ 179430 h 312780"/>
                <a:gd name="connsiteX4" fmla="*/ 154782 w 156707"/>
                <a:gd name="connsiteY4" fmla="*/ 235389 h 312780"/>
                <a:gd name="connsiteX5" fmla="*/ 77391 w 156707"/>
                <a:gd name="connsiteY5" fmla="*/ 312780 h 312780"/>
                <a:gd name="connsiteX6" fmla="*/ 0 w 156707"/>
                <a:gd name="connsiteY6" fmla="*/ 235389 h 312780"/>
                <a:gd name="connsiteX0" fmla="*/ 0 w 160554"/>
                <a:gd name="connsiteY0" fmla="*/ 235254 h 312645"/>
                <a:gd name="connsiteX1" fmla="*/ 0 w 160554"/>
                <a:gd name="connsiteY1" fmla="*/ 700 h 312645"/>
                <a:gd name="connsiteX2" fmla="*/ 77391 w 160554"/>
                <a:gd name="connsiteY2" fmla="*/ 157863 h 312645"/>
                <a:gd name="connsiteX3" fmla="*/ 150019 w 160554"/>
                <a:gd name="connsiteY3" fmla="*/ 3083 h 312645"/>
                <a:gd name="connsiteX4" fmla="*/ 154782 w 160554"/>
                <a:gd name="connsiteY4" fmla="*/ 235254 h 312645"/>
                <a:gd name="connsiteX5" fmla="*/ 77391 w 160554"/>
                <a:gd name="connsiteY5" fmla="*/ 312645 h 312645"/>
                <a:gd name="connsiteX6" fmla="*/ 0 w 160554"/>
                <a:gd name="connsiteY6" fmla="*/ 235254 h 312645"/>
                <a:gd name="connsiteX0" fmla="*/ 0 w 160554"/>
                <a:gd name="connsiteY0" fmla="*/ 240375 h 317766"/>
                <a:gd name="connsiteX1" fmla="*/ 0 w 160554"/>
                <a:gd name="connsiteY1" fmla="*/ 5821 h 317766"/>
                <a:gd name="connsiteX2" fmla="*/ 67866 w 160554"/>
                <a:gd name="connsiteY2" fmla="*/ 5821 h 317766"/>
                <a:gd name="connsiteX3" fmla="*/ 150019 w 160554"/>
                <a:gd name="connsiteY3" fmla="*/ 8204 h 317766"/>
                <a:gd name="connsiteX4" fmla="*/ 154782 w 160554"/>
                <a:gd name="connsiteY4" fmla="*/ 240375 h 317766"/>
                <a:gd name="connsiteX5" fmla="*/ 77391 w 160554"/>
                <a:gd name="connsiteY5" fmla="*/ 317766 h 317766"/>
                <a:gd name="connsiteX6" fmla="*/ 0 w 160554"/>
                <a:gd name="connsiteY6" fmla="*/ 240375 h 317766"/>
                <a:gd name="connsiteX0" fmla="*/ 6558 w 167112"/>
                <a:gd name="connsiteY0" fmla="*/ 240375 h 317766"/>
                <a:gd name="connsiteX1" fmla="*/ 6558 w 167112"/>
                <a:gd name="connsiteY1" fmla="*/ 5821 h 317766"/>
                <a:gd name="connsiteX2" fmla="*/ 74424 w 167112"/>
                <a:gd name="connsiteY2" fmla="*/ 5821 h 317766"/>
                <a:gd name="connsiteX3" fmla="*/ 156577 w 167112"/>
                <a:gd name="connsiteY3" fmla="*/ 8204 h 317766"/>
                <a:gd name="connsiteX4" fmla="*/ 161340 w 167112"/>
                <a:gd name="connsiteY4" fmla="*/ 240375 h 317766"/>
                <a:gd name="connsiteX5" fmla="*/ 83949 w 167112"/>
                <a:gd name="connsiteY5" fmla="*/ 317766 h 317766"/>
                <a:gd name="connsiteX6" fmla="*/ 6558 w 167112"/>
                <a:gd name="connsiteY6" fmla="*/ 240375 h 317766"/>
                <a:gd name="connsiteX0" fmla="*/ 6558 w 167112"/>
                <a:gd name="connsiteY0" fmla="*/ 240375 h 317766"/>
                <a:gd name="connsiteX1" fmla="*/ 6558 w 167112"/>
                <a:gd name="connsiteY1" fmla="*/ 5821 h 317766"/>
                <a:gd name="connsiteX2" fmla="*/ 74424 w 167112"/>
                <a:gd name="connsiteY2" fmla="*/ 5821 h 317766"/>
                <a:gd name="connsiteX3" fmla="*/ 156577 w 167112"/>
                <a:gd name="connsiteY3" fmla="*/ 8204 h 317766"/>
                <a:gd name="connsiteX4" fmla="*/ 161340 w 167112"/>
                <a:gd name="connsiteY4" fmla="*/ 240375 h 317766"/>
                <a:gd name="connsiteX5" fmla="*/ 83949 w 167112"/>
                <a:gd name="connsiteY5" fmla="*/ 317766 h 317766"/>
                <a:gd name="connsiteX6" fmla="*/ 6558 w 167112"/>
                <a:gd name="connsiteY6" fmla="*/ 240375 h 317766"/>
                <a:gd name="connsiteX0" fmla="*/ 6558 w 166140"/>
                <a:gd name="connsiteY0" fmla="*/ 240375 h 317766"/>
                <a:gd name="connsiteX1" fmla="*/ 6558 w 166140"/>
                <a:gd name="connsiteY1" fmla="*/ 5821 h 317766"/>
                <a:gd name="connsiteX2" fmla="*/ 74424 w 166140"/>
                <a:gd name="connsiteY2" fmla="*/ 5821 h 317766"/>
                <a:gd name="connsiteX3" fmla="*/ 156577 w 166140"/>
                <a:gd name="connsiteY3" fmla="*/ 8204 h 317766"/>
                <a:gd name="connsiteX4" fmla="*/ 161340 w 166140"/>
                <a:gd name="connsiteY4" fmla="*/ 240375 h 317766"/>
                <a:gd name="connsiteX5" fmla="*/ 83949 w 166140"/>
                <a:gd name="connsiteY5" fmla="*/ 317766 h 317766"/>
                <a:gd name="connsiteX6" fmla="*/ 6558 w 166140"/>
                <a:gd name="connsiteY6" fmla="*/ 240375 h 317766"/>
                <a:gd name="connsiteX0" fmla="*/ 6558 w 163554"/>
                <a:gd name="connsiteY0" fmla="*/ 240375 h 317766"/>
                <a:gd name="connsiteX1" fmla="*/ 6558 w 163554"/>
                <a:gd name="connsiteY1" fmla="*/ 5821 h 317766"/>
                <a:gd name="connsiteX2" fmla="*/ 74424 w 163554"/>
                <a:gd name="connsiteY2" fmla="*/ 5821 h 317766"/>
                <a:gd name="connsiteX3" fmla="*/ 156577 w 163554"/>
                <a:gd name="connsiteY3" fmla="*/ 8204 h 317766"/>
                <a:gd name="connsiteX4" fmla="*/ 161340 w 163554"/>
                <a:gd name="connsiteY4" fmla="*/ 240375 h 317766"/>
                <a:gd name="connsiteX5" fmla="*/ 83949 w 163554"/>
                <a:gd name="connsiteY5" fmla="*/ 317766 h 317766"/>
                <a:gd name="connsiteX6" fmla="*/ 6558 w 163554"/>
                <a:gd name="connsiteY6" fmla="*/ 240375 h 317766"/>
                <a:gd name="connsiteX0" fmla="*/ 6558 w 163554"/>
                <a:gd name="connsiteY0" fmla="*/ 240375 h 317766"/>
                <a:gd name="connsiteX1" fmla="*/ 6558 w 163554"/>
                <a:gd name="connsiteY1" fmla="*/ 5821 h 317766"/>
                <a:gd name="connsiteX2" fmla="*/ 74424 w 163554"/>
                <a:gd name="connsiteY2" fmla="*/ 5821 h 317766"/>
                <a:gd name="connsiteX3" fmla="*/ 156577 w 163554"/>
                <a:gd name="connsiteY3" fmla="*/ 8204 h 317766"/>
                <a:gd name="connsiteX4" fmla="*/ 161340 w 163554"/>
                <a:gd name="connsiteY4" fmla="*/ 240375 h 317766"/>
                <a:gd name="connsiteX5" fmla="*/ 83949 w 163554"/>
                <a:gd name="connsiteY5" fmla="*/ 317766 h 317766"/>
                <a:gd name="connsiteX6" fmla="*/ 6558 w 163554"/>
                <a:gd name="connsiteY6" fmla="*/ 240375 h 317766"/>
                <a:gd name="connsiteX0" fmla="*/ 6558 w 163554"/>
                <a:gd name="connsiteY0" fmla="*/ 240003 h 317394"/>
                <a:gd name="connsiteX1" fmla="*/ 6558 w 163554"/>
                <a:gd name="connsiteY1" fmla="*/ 5449 h 317394"/>
                <a:gd name="connsiteX2" fmla="*/ 74424 w 163554"/>
                <a:gd name="connsiteY2" fmla="*/ 5449 h 317394"/>
                <a:gd name="connsiteX3" fmla="*/ 156577 w 163554"/>
                <a:gd name="connsiteY3" fmla="*/ 7832 h 317394"/>
                <a:gd name="connsiteX4" fmla="*/ 161340 w 163554"/>
                <a:gd name="connsiteY4" fmla="*/ 240003 h 317394"/>
                <a:gd name="connsiteX5" fmla="*/ 83949 w 163554"/>
                <a:gd name="connsiteY5" fmla="*/ 317394 h 317394"/>
                <a:gd name="connsiteX6" fmla="*/ 6558 w 163554"/>
                <a:gd name="connsiteY6" fmla="*/ 240003 h 317394"/>
                <a:gd name="connsiteX0" fmla="*/ 6558 w 163554"/>
                <a:gd name="connsiteY0" fmla="*/ 240003 h 317394"/>
                <a:gd name="connsiteX1" fmla="*/ 6558 w 163554"/>
                <a:gd name="connsiteY1" fmla="*/ 5449 h 317394"/>
                <a:gd name="connsiteX2" fmla="*/ 74424 w 163554"/>
                <a:gd name="connsiteY2" fmla="*/ 5449 h 317394"/>
                <a:gd name="connsiteX3" fmla="*/ 156577 w 163554"/>
                <a:gd name="connsiteY3" fmla="*/ 7832 h 317394"/>
                <a:gd name="connsiteX4" fmla="*/ 161340 w 163554"/>
                <a:gd name="connsiteY4" fmla="*/ 240003 h 317394"/>
                <a:gd name="connsiteX5" fmla="*/ 83949 w 163554"/>
                <a:gd name="connsiteY5" fmla="*/ 317394 h 317394"/>
                <a:gd name="connsiteX6" fmla="*/ 6558 w 163554"/>
                <a:gd name="connsiteY6" fmla="*/ 240003 h 317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554" h="317394">
                  <a:moveTo>
                    <a:pt x="6558" y="240003"/>
                  </a:moveTo>
                  <a:cubicBezTo>
                    <a:pt x="3185" y="185630"/>
                    <a:pt x="-6340" y="18347"/>
                    <a:pt x="6558" y="5449"/>
                  </a:cubicBezTo>
                  <a:cubicBezTo>
                    <a:pt x="19456" y="-7449"/>
                    <a:pt x="6590" y="6776"/>
                    <a:pt x="74424" y="5449"/>
                  </a:cubicBezTo>
                  <a:cubicBezTo>
                    <a:pt x="156677" y="3840"/>
                    <a:pt x="143679" y="-5066"/>
                    <a:pt x="156577" y="7832"/>
                  </a:cubicBezTo>
                  <a:cubicBezTo>
                    <a:pt x="169475" y="20730"/>
                    <a:pt x="160348" y="182059"/>
                    <a:pt x="161340" y="240003"/>
                  </a:cubicBezTo>
                  <a:cubicBezTo>
                    <a:pt x="162332" y="297947"/>
                    <a:pt x="126691" y="317394"/>
                    <a:pt x="83949" y="317394"/>
                  </a:cubicBezTo>
                  <a:cubicBezTo>
                    <a:pt x="41207" y="317394"/>
                    <a:pt x="9931" y="294376"/>
                    <a:pt x="6558" y="240003"/>
                  </a:cubicBezTo>
                  <a:close/>
                </a:path>
              </a:pathLst>
            </a:custGeom>
            <a:solidFill>
              <a:schemeClr val="accent2"/>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horz" wrap="none" lIns="0" rIns="0" bIns="0" rtlCol="0" anchor="t" anchorCtr="0">
              <a:flatTx/>
            </a:bodyPr>
            <a:lstStyle/>
            <a:p>
              <a:pPr algn="ctr"/>
              <a:endParaRPr lang="en-US" sz="2000" b="1" dirty="0">
                <a:effectLst>
                  <a:outerShdw blurRad="38100" dist="38100" dir="2700000" algn="tl">
                    <a:srgbClr val="000000">
                      <a:alpha val="43137"/>
                    </a:srgbClr>
                  </a:outerShdw>
                </a:effectLst>
                <a:latin typeface="Arial" pitchFamily="34" charset="0"/>
                <a:cs typeface="Arial" pitchFamily="34" charset="0"/>
              </a:endParaRPr>
            </a:p>
          </p:txBody>
        </p:sp>
        <p:sp>
          <p:nvSpPr>
            <p:cNvPr id="180" name="TextBox 179"/>
            <p:cNvSpPr txBox="1"/>
            <p:nvPr/>
          </p:nvSpPr>
          <p:spPr>
            <a:xfrm>
              <a:off x="1221492" y="-826811"/>
              <a:ext cx="147476" cy="246221"/>
            </a:xfrm>
            <a:prstGeom prst="rect">
              <a:avLst/>
            </a:prstGeom>
            <a:noFill/>
          </p:spPr>
          <p:txBody>
            <a:bodyPr wrap="none" lIns="0" tIns="0" rIns="0" bIns="0" rtlCol="0">
              <a:spAutoFit/>
            </a:bodyPr>
            <a:lstStyle/>
            <a:p>
              <a:r>
                <a:rPr lang="en-US" sz="1600" b="1" dirty="0" smtClean="0">
                  <a:effectLst>
                    <a:outerShdw blurRad="38100" dist="38100" dir="2700000" algn="tl">
                      <a:srgbClr val="000000">
                        <a:alpha val="43137"/>
                      </a:srgbClr>
                    </a:outerShdw>
                  </a:effectLst>
                  <a:latin typeface="Arial" pitchFamily="34" charset="0"/>
                  <a:cs typeface="Arial" pitchFamily="34" charset="0"/>
                </a:rPr>
                <a:t>A</a:t>
              </a:r>
              <a:endParaRPr lang="en-US" sz="1600" b="1" dirty="0">
                <a:effectLst>
                  <a:outerShdw blurRad="38100" dist="38100" dir="2700000" algn="tl">
                    <a:srgbClr val="000000">
                      <a:alpha val="43137"/>
                    </a:srgbClr>
                  </a:outerShdw>
                </a:effectLst>
                <a:latin typeface="Arial" pitchFamily="34" charset="0"/>
                <a:cs typeface="Arial" pitchFamily="34" charset="0"/>
              </a:endParaRPr>
            </a:p>
          </p:txBody>
        </p:sp>
      </p:grpSp>
      <p:sp>
        <p:nvSpPr>
          <p:cNvPr id="181" name="Freeform 180"/>
          <p:cNvSpPr/>
          <p:nvPr/>
        </p:nvSpPr>
        <p:spPr>
          <a:xfrm>
            <a:off x="2989515" y="3696452"/>
            <a:ext cx="164592" cy="402336"/>
          </a:xfrm>
          <a:custGeom>
            <a:avLst/>
            <a:gdLst>
              <a:gd name="connsiteX0" fmla="*/ 0 w 169069"/>
              <a:gd name="connsiteY0" fmla="*/ 319088 h 319088"/>
              <a:gd name="connsiteX1" fmla="*/ 0 w 169069"/>
              <a:gd name="connsiteY1" fmla="*/ 0 h 319088"/>
              <a:gd name="connsiteX2" fmla="*/ 88106 w 169069"/>
              <a:gd name="connsiteY2" fmla="*/ 88106 h 319088"/>
              <a:gd name="connsiteX3" fmla="*/ 152400 w 169069"/>
              <a:gd name="connsiteY3" fmla="*/ 23812 h 319088"/>
              <a:gd name="connsiteX4" fmla="*/ 169069 w 169069"/>
              <a:gd name="connsiteY4" fmla="*/ 7143 h 319088"/>
              <a:gd name="connsiteX5" fmla="*/ 169069 w 169069"/>
              <a:gd name="connsiteY5" fmla="*/ 319088 h 319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069" h="319088">
                <a:moveTo>
                  <a:pt x="0" y="319088"/>
                </a:moveTo>
                <a:lnTo>
                  <a:pt x="0" y="0"/>
                </a:lnTo>
                <a:lnTo>
                  <a:pt x="88106" y="88106"/>
                </a:lnTo>
                <a:lnTo>
                  <a:pt x="152400" y="23812"/>
                </a:lnTo>
                <a:lnTo>
                  <a:pt x="169069" y="7143"/>
                </a:lnTo>
                <a:lnTo>
                  <a:pt x="169069" y="319088"/>
                </a:lnTo>
              </a:path>
            </a:pathLst>
          </a:custGeom>
          <a:solidFill>
            <a:schemeClr val="accent4">
              <a:lumMod val="60000"/>
              <a:lumOff val="40000"/>
            </a:schemeClr>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wrap="none" lIns="0" tIns="0" rIns="0" bIns="45720" rtlCol="0" anchor="b"/>
          <a:lstStyle/>
          <a:p>
            <a:pPr algn="ctr"/>
            <a:r>
              <a:rPr lang="en-US" sz="1600" b="1" dirty="0" smtClean="0">
                <a:effectLst>
                  <a:outerShdw blurRad="38100" dist="38100" dir="2700000" algn="tl">
                    <a:srgbClr val="000000">
                      <a:alpha val="43137"/>
                    </a:srgbClr>
                  </a:outerShdw>
                </a:effectLst>
                <a:latin typeface="Arial" pitchFamily="34" charset="0"/>
                <a:cs typeface="Arial" pitchFamily="34" charset="0"/>
              </a:rPr>
              <a:t>C</a:t>
            </a:r>
            <a:endParaRPr lang="en-US" sz="2000" b="1" dirty="0">
              <a:effectLst>
                <a:outerShdw blurRad="38100" dist="38100" dir="2700000" algn="tl">
                  <a:srgbClr val="000000">
                    <a:alpha val="43137"/>
                  </a:srgbClr>
                </a:outerShdw>
              </a:effectLst>
              <a:latin typeface="Arial" pitchFamily="34" charset="0"/>
              <a:cs typeface="Arial" pitchFamily="34" charset="0"/>
            </a:endParaRPr>
          </a:p>
        </p:txBody>
      </p:sp>
      <p:grpSp>
        <p:nvGrpSpPr>
          <p:cNvPr id="182" name="Group 181"/>
          <p:cNvGrpSpPr/>
          <p:nvPr/>
        </p:nvGrpSpPr>
        <p:grpSpPr>
          <a:xfrm>
            <a:off x="1675005" y="3696452"/>
            <a:ext cx="164592" cy="402336"/>
            <a:chOff x="1038796" y="-767117"/>
            <a:chExt cx="146304" cy="402336"/>
          </a:xfrm>
        </p:grpSpPr>
        <p:sp>
          <p:nvSpPr>
            <p:cNvPr id="183" name="Oval 12"/>
            <p:cNvSpPr/>
            <p:nvPr/>
          </p:nvSpPr>
          <p:spPr>
            <a:xfrm rot="10800000">
              <a:off x="1038796" y="-767117"/>
              <a:ext cx="146304" cy="402336"/>
            </a:xfrm>
            <a:custGeom>
              <a:avLst/>
              <a:gdLst>
                <a:gd name="connsiteX0" fmla="*/ 0 w 146304"/>
                <a:gd name="connsiteY0" fmla="*/ 73152 h 146304"/>
                <a:gd name="connsiteX1" fmla="*/ 73152 w 146304"/>
                <a:gd name="connsiteY1" fmla="*/ 0 h 146304"/>
                <a:gd name="connsiteX2" fmla="*/ 146304 w 146304"/>
                <a:gd name="connsiteY2" fmla="*/ 73152 h 146304"/>
                <a:gd name="connsiteX3" fmla="*/ 73152 w 146304"/>
                <a:gd name="connsiteY3" fmla="*/ 146304 h 146304"/>
                <a:gd name="connsiteX4" fmla="*/ 0 w 146304"/>
                <a:gd name="connsiteY4" fmla="*/ 73152 h 146304"/>
                <a:gd name="connsiteX0" fmla="*/ 0 w 146304"/>
                <a:gd name="connsiteY0" fmla="*/ 372142 h 384027"/>
                <a:gd name="connsiteX1" fmla="*/ 73152 w 146304"/>
                <a:gd name="connsiteY1" fmla="*/ 298990 h 384027"/>
                <a:gd name="connsiteX2" fmla="*/ 146304 w 146304"/>
                <a:gd name="connsiteY2" fmla="*/ 372142 h 384027"/>
                <a:gd name="connsiteX3" fmla="*/ 73152 w 146304"/>
                <a:gd name="connsiteY3" fmla="*/ 0 h 384027"/>
                <a:gd name="connsiteX4" fmla="*/ 0 w 146304"/>
                <a:gd name="connsiteY4" fmla="*/ 372142 h 384027"/>
                <a:gd name="connsiteX0" fmla="*/ 0 w 146304"/>
                <a:gd name="connsiteY0" fmla="*/ 372142 h 384027"/>
                <a:gd name="connsiteX1" fmla="*/ 73152 w 146304"/>
                <a:gd name="connsiteY1" fmla="*/ 298990 h 384027"/>
                <a:gd name="connsiteX2" fmla="*/ 146304 w 146304"/>
                <a:gd name="connsiteY2" fmla="*/ 372142 h 384027"/>
                <a:gd name="connsiteX3" fmla="*/ 73152 w 146304"/>
                <a:gd name="connsiteY3" fmla="*/ 0 h 384027"/>
                <a:gd name="connsiteX4" fmla="*/ 0 w 146304"/>
                <a:gd name="connsiteY4" fmla="*/ 372142 h 384027"/>
                <a:gd name="connsiteX0" fmla="*/ 0 w 146304"/>
                <a:gd name="connsiteY0" fmla="*/ 372142 h 374926"/>
                <a:gd name="connsiteX1" fmla="*/ 73152 w 146304"/>
                <a:gd name="connsiteY1" fmla="*/ 298990 h 374926"/>
                <a:gd name="connsiteX2" fmla="*/ 146304 w 146304"/>
                <a:gd name="connsiteY2" fmla="*/ 372142 h 374926"/>
                <a:gd name="connsiteX3" fmla="*/ 73152 w 146304"/>
                <a:gd name="connsiteY3" fmla="*/ 0 h 374926"/>
                <a:gd name="connsiteX4" fmla="*/ 0 w 146304"/>
                <a:gd name="connsiteY4" fmla="*/ 372142 h 374926"/>
                <a:gd name="connsiteX0" fmla="*/ 114 w 146418"/>
                <a:gd name="connsiteY0" fmla="*/ 372142 h 374926"/>
                <a:gd name="connsiteX1" fmla="*/ 73266 w 146418"/>
                <a:gd name="connsiteY1" fmla="*/ 298990 h 374926"/>
                <a:gd name="connsiteX2" fmla="*/ 146418 w 146418"/>
                <a:gd name="connsiteY2" fmla="*/ 372142 h 374926"/>
                <a:gd name="connsiteX3" fmla="*/ 73266 w 146418"/>
                <a:gd name="connsiteY3" fmla="*/ 0 h 374926"/>
                <a:gd name="connsiteX4" fmla="*/ 114 w 146418"/>
                <a:gd name="connsiteY4" fmla="*/ 372142 h 374926"/>
                <a:gd name="connsiteX0" fmla="*/ 114 w 146418"/>
                <a:gd name="connsiteY0" fmla="*/ 372142 h 374926"/>
                <a:gd name="connsiteX1" fmla="*/ 73266 w 146418"/>
                <a:gd name="connsiteY1" fmla="*/ 298990 h 374926"/>
                <a:gd name="connsiteX2" fmla="*/ 146418 w 146418"/>
                <a:gd name="connsiteY2" fmla="*/ 372142 h 374926"/>
                <a:gd name="connsiteX3" fmla="*/ 73266 w 146418"/>
                <a:gd name="connsiteY3" fmla="*/ 0 h 374926"/>
                <a:gd name="connsiteX4" fmla="*/ 114 w 146418"/>
                <a:gd name="connsiteY4" fmla="*/ 372142 h 374926"/>
                <a:gd name="connsiteX0" fmla="*/ 114 w 146418"/>
                <a:gd name="connsiteY0" fmla="*/ 372142 h 372142"/>
                <a:gd name="connsiteX1" fmla="*/ 73266 w 146418"/>
                <a:gd name="connsiteY1" fmla="*/ 298990 h 372142"/>
                <a:gd name="connsiteX2" fmla="*/ 146418 w 146418"/>
                <a:gd name="connsiteY2" fmla="*/ 372142 h 372142"/>
                <a:gd name="connsiteX3" fmla="*/ 73266 w 146418"/>
                <a:gd name="connsiteY3" fmla="*/ 0 h 372142"/>
                <a:gd name="connsiteX4" fmla="*/ 114 w 146418"/>
                <a:gd name="connsiteY4" fmla="*/ 372142 h 372142"/>
                <a:gd name="connsiteX0" fmla="*/ 114 w 146418"/>
                <a:gd name="connsiteY0" fmla="*/ 372142 h 372142"/>
                <a:gd name="connsiteX1" fmla="*/ 73266 w 146418"/>
                <a:gd name="connsiteY1" fmla="*/ 298990 h 372142"/>
                <a:gd name="connsiteX2" fmla="*/ 146418 w 146418"/>
                <a:gd name="connsiteY2" fmla="*/ 372142 h 372142"/>
                <a:gd name="connsiteX3" fmla="*/ 73266 w 146418"/>
                <a:gd name="connsiteY3" fmla="*/ 0 h 372142"/>
                <a:gd name="connsiteX4" fmla="*/ 114 w 146418"/>
                <a:gd name="connsiteY4" fmla="*/ 372142 h 372142"/>
                <a:gd name="connsiteX0" fmla="*/ 114 w 146418"/>
                <a:gd name="connsiteY0" fmla="*/ 372142 h 372142"/>
                <a:gd name="connsiteX1" fmla="*/ 73266 w 146418"/>
                <a:gd name="connsiteY1" fmla="*/ 298990 h 372142"/>
                <a:gd name="connsiteX2" fmla="*/ 146418 w 146418"/>
                <a:gd name="connsiteY2" fmla="*/ 372142 h 372142"/>
                <a:gd name="connsiteX3" fmla="*/ 73266 w 146418"/>
                <a:gd name="connsiteY3" fmla="*/ 0 h 372142"/>
                <a:gd name="connsiteX4" fmla="*/ 114 w 146418"/>
                <a:gd name="connsiteY4" fmla="*/ 372142 h 372142"/>
                <a:gd name="connsiteX0" fmla="*/ 2653 w 148957"/>
                <a:gd name="connsiteY0" fmla="*/ 402501 h 402501"/>
                <a:gd name="connsiteX1" fmla="*/ 75805 w 148957"/>
                <a:gd name="connsiteY1" fmla="*/ 329349 h 402501"/>
                <a:gd name="connsiteX2" fmla="*/ 148957 w 148957"/>
                <a:gd name="connsiteY2" fmla="*/ 402501 h 402501"/>
                <a:gd name="connsiteX3" fmla="*/ 75805 w 148957"/>
                <a:gd name="connsiteY3" fmla="*/ 30359 h 402501"/>
                <a:gd name="connsiteX4" fmla="*/ 21704 w 148957"/>
                <a:gd name="connsiteY4" fmla="*/ 64366 h 402501"/>
                <a:gd name="connsiteX5" fmla="*/ 2653 w 148957"/>
                <a:gd name="connsiteY5" fmla="*/ 402501 h 402501"/>
                <a:gd name="connsiteX0" fmla="*/ 2653 w 148957"/>
                <a:gd name="connsiteY0" fmla="*/ 402501 h 402501"/>
                <a:gd name="connsiteX1" fmla="*/ 75805 w 148957"/>
                <a:gd name="connsiteY1" fmla="*/ 329349 h 402501"/>
                <a:gd name="connsiteX2" fmla="*/ 148957 w 148957"/>
                <a:gd name="connsiteY2" fmla="*/ 402501 h 402501"/>
                <a:gd name="connsiteX3" fmla="*/ 75805 w 148957"/>
                <a:gd name="connsiteY3" fmla="*/ 30359 h 402501"/>
                <a:gd name="connsiteX4" fmla="*/ 21704 w 148957"/>
                <a:gd name="connsiteY4" fmla="*/ 64366 h 402501"/>
                <a:gd name="connsiteX5" fmla="*/ 2653 w 148957"/>
                <a:gd name="connsiteY5" fmla="*/ 402501 h 402501"/>
                <a:gd name="connsiteX0" fmla="*/ 6773 w 153077"/>
                <a:gd name="connsiteY0" fmla="*/ 411992 h 411992"/>
                <a:gd name="connsiteX1" fmla="*/ 79925 w 153077"/>
                <a:gd name="connsiteY1" fmla="*/ 338840 h 411992"/>
                <a:gd name="connsiteX2" fmla="*/ 153077 w 153077"/>
                <a:gd name="connsiteY2" fmla="*/ 411992 h 411992"/>
                <a:gd name="connsiteX3" fmla="*/ 79925 w 153077"/>
                <a:gd name="connsiteY3" fmla="*/ 39850 h 411992"/>
                <a:gd name="connsiteX4" fmla="*/ 9155 w 153077"/>
                <a:gd name="connsiteY4" fmla="*/ 52426 h 411992"/>
                <a:gd name="connsiteX5" fmla="*/ 6773 w 153077"/>
                <a:gd name="connsiteY5" fmla="*/ 411992 h 411992"/>
                <a:gd name="connsiteX0" fmla="*/ 6773 w 153077"/>
                <a:gd name="connsiteY0" fmla="*/ 396326 h 396326"/>
                <a:gd name="connsiteX1" fmla="*/ 79925 w 153077"/>
                <a:gd name="connsiteY1" fmla="*/ 323174 h 396326"/>
                <a:gd name="connsiteX2" fmla="*/ 153077 w 153077"/>
                <a:gd name="connsiteY2" fmla="*/ 396326 h 396326"/>
                <a:gd name="connsiteX3" fmla="*/ 79925 w 153077"/>
                <a:gd name="connsiteY3" fmla="*/ 24184 h 396326"/>
                <a:gd name="connsiteX4" fmla="*/ 9155 w 153077"/>
                <a:gd name="connsiteY4" fmla="*/ 36760 h 396326"/>
                <a:gd name="connsiteX5" fmla="*/ 6773 w 153077"/>
                <a:gd name="connsiteY5" fmla="*/ 396326 h 396326"/>
                <a:gd name="connsiteX0" fmla="*/ 3985 w 150289"/>
                <a:gd name="connsiteY0" fmla="*/ 396326 h 396326"/>
                <a:gd name="connsiteX1" fmla="*/ 77137 w 150289"/>
                <a:gd name="connsiteY1" fmla="*/ 323174 h 396326"/>
                <a:gd name="connsiteX2" fmla="*/ 150289 w 150289"/>
                <a:gd name="connsiteY2" fmla="*/ 396326 h 396326"/>
                <a:gd name="connsiteX3" fmla="*/ 77137 w 150289"/>
                <a:gd name="connsiteY3" fmla="*/ 24184 h 396326"/>
                <a:gd name="connsiteX4" fmla="*/ 6367 w 150289"/>
                <a:gd name="connsiteY4" fmla="*/ 36760 h 396326"/>
                <a:gd name="connsiteX5" fmla="*/ 3985 w 150289"/>
                <a:gd name="connsiteY5" fmla="*/ 396326 h 396326"/>
                <a:gd name="connsiteX0" fmla="*/ 6845 w 153149"/>
                <a:gd name="connsiteY0" fmla="*/ 396326 h 396326"/>
                <a:gd name="connsiteX1" fmla="*/ 79997 w 153149"/>
                <a:gd name="connsiteY1" fmla="*/ 323174 h 396326"/>
                <a:gd name="connsiteX2" fmla="*/ 153149 w 153149"/>
                <a:gd name="connsiteY2" fmla="*/ 396326 h 396326"/>
                <a:gd name="connsiteX3" fmla="*/ 79997 w 153149"/>
                <a:gd name="connsiteY3" fmla="*/ 24184 h 396326"/>
                <a:gd name="connsiteX4" fmla="*/ 2084 w 153149"/>
                <a:gd name="connsiteY4" fmla="*/ 36760 h 396326"/>
                <a:gd name="connsiteX5" fmla="*/ 6845 w 153149"/>
                <a:gd name="connsiteY5" fmla="*/ 396326 h 396326"/>
                <a:gd name="connsiteX0" fmla="*/ 6845 w 154459"/>
                <a:gd name="connsiteY0" fmla="*/ 374885 h 382741"/>
                <a:gd name="connsiteX1" fmla="*/ 79997 w 154459"/>
                <a:gd name="connsiteY1" fmla="*/ 301733 h 382741"/>
                <a:gd name="connsiteX2" fmla="*/ 153149 w 154459"/>
                <a:gd name="connsiteY2" fmla="*/ 374885 h 382741"/>
                <a:gd name="connsiteX3" fmla="*/ 123529 w 154459"/>
                <a:gd name="connsiteY3" fmla="*/ 74851 h 382741"/>
                <a:gd name="connsiteX4" fmla="*/ 79997 w 154459"/>
                <a:gd name="connsiteY4" fmla="*/ 2743 h 382741"/>
                <a:gd name="connsiteX5" fmla="*/ 2084 w 154459"/>
                <a:gd name="connsiteY5" fmla="*/ 15319 h 382741"/>
                <a:gd name="connsiteX6" fmla="*/ 6845 w 154459"/>
                <a:gd name="connsiteY6" fmla="*/ 374885 h 382741"/>
                <a:gd name="connsiteX0" fmla="*/ 6845 w 159957"/>
                <a:gd name="connsiteY0" fmla="*/ 392533 h 400389"/>
                <a:gd name="connsiteX1" fmla="*/ 79997 w 159957"/>
                <a:gd name="connsiteY1" fmla="*/ 319381 h 400389"/>
                <a:gd name="connsiteX2" fmla="*/ 153149 w 159957"/>
                <a:gd name="connsiteY2" fmla="*/ 392533 h 400389"/>
                <a:gd name="connsiteX3" fmla="*/ 152104 w 159957"/>
                <a:gd name="connsiteY3" fmla="*/ 30587 h 400389"/>
                <a:gd name="connsiteX4" fmla="*/ 79997 w 159957"/>
                <a:gd name="connsiteY4" fmla="*/ 20391 h 400389"/>
                <a:gd name="connsiteX5" fmla="*/ 2084 w 159957"/>
                <a:gd name="connsiteY5" fmla="*/ 32967 h 400389"/>
                <a:gd name="connsiteX6" fmla="*/ 6845 w 159957"/>
                <a:gd name="connsiteY6" fmla="*/ 392533 h 400389"/>
                <a:gd name="connsiteX0" fmla="*/ 6845 w 156713"/>
                <a:gd name="connsiteY0" fmla="*/ 392533 h 400389"/>
                <a:gd name="connsiteX1" fmla="*/ 79997 w 156713"/>
                <a:gd name="connsiteY1" fmla="*/ 319381 h 400389"/>
                <a:gd name="connsiteX2" fmla="*/ 153149 w 156713"/>
                <a:gd name="connsiteY2" fmla="*/ 392533 h 400389"/>
                <a:gd name="connsiteX3" fmla="*/ 152104 w 156713"/>
                <a:gd name="connsiteY3" fmla="*/ 30587 h 400389"/>
                <a:gd name="connsiteX4" fmla="*/ 79997 w 156713"/>
                <a:gd name="connsiteY4" fmla="*/ 20391 h 400389"/>
                <a:gd name="connsiteX5" fmla="*/ 2084 w 156713"/>
                <a:gd name="connsiteY5" fmla="*/ 32967 h 400389"/>
                <a:gd name="connsiteX6" fmla="*/ 6845 w 156713"/>
                <a:gd name="connsiteY6" fmla="*/ 392533 h 400389"/>
                <a:gd name="connsiteX0" fmla="*/ 6845 w 156713"/>
                <a:gd name="connsiteY0" fmla="*/ 372153 h 380009"/>
                <a:gd name="connsiteX1" fmla="*/ 79997 w 156713"/>
                <a:gd name="connsiteY1" fmla="*/ 299001 h 380009"/>
                <a:gd name="connsiteX2" fmla="*/ 153149 w 156713"/>
                <a:gd name="connsiteY2" fmla="*/ 372153 h 380009"/>
                <a:gd name="connsiteX3" fmla="*/ 152104 w 156713"/>
                <a:gd name="connsiteY3" fmla="*/ 10207 h 380009"/>
                <a:gd name="connsiteX4" fmla="*/ 79997 w 156713"/>
                <a:gd name="connsiteY4" fmla="*/ 11 h 380009"/>
                <a:gd name="connsiteX5" fmla="*/ 2084 w 156713"/>
                <a:gd name="connsiteY5" fmla="*/ 12587 h 380009"/>
                <a:gd name="connsiteX6" fmla="*/ 6845 w 156713"/>
                <a:gd name="connsiteY6" fmla="*/ 372153 h 380009"/>
                <a:gd name="connsiteX0" fmla="*/ 6845 w 156713"/>
                <a:gd name="connsiteY0" fmla="*/ 372153 h 380009"/>
                <a:gd name="connsiteX1" fmla="*/ 79997 w 156713"/>
                <a:gd name="connsiteY1" fmla="*/ 299001 h 380009"/>
                <a:gd name="connsiteX2" fmla="*/ 153149 w 156713"/>
                <a:gd name="connsiteY2" fmla="*/ 372153 h 380009"/>
                <a:gd name="connsiteX3" fmla="*/ 152104 w 156713"/>
                <a:gd name="connsiteY3" fmla="*/ 10207 h 380009"/>
                <a:gd name="connsiteX4" fmla="*/ 79997 w 156713"/>
                <a:gd name="connsiteY4" fmla="*/ 11 h 380009"/>
                <a:gd name="connsiteX5" fmla="*/ 2084 w 156713"/>
                <a:gd name="connsiteY5" fmla="*/ 12587 h 380009"/>
                <a:gd name="connsiteX6" fmla="*/ 6845 w 156713"/>
                <a:gd name="connsiteY6" fmla="*/ 372153 h 380009"/>
                <a:gd name="connsiteX0" fmla="*/ 6845 w 156713"/>
                <a:gd name="connsiteY0" fmla="*/ 362713 h 370569"/>
                <a:gd name="connsiteX1" fmla="*/ 79997 w 156713"/>
                <a:gd name="connsiteY1" fmla="*/ 289561 h 370569"/>
                <a:gd name="connsiteX2" fmla="*/ 153149 w 156713"/>
                <a:gd name="connsiteY2" fmla="*/ 362713 h 370569"/>
                <a:gd name="connsiteX3" fmla="*/ 152104 w 156713"/>
                <a:gd name="connsiteY3" fmla="*/ 767 h 370569"/>
                <a:gd name="connsiteX4" fmla="*/ 77616 w 156713"/>
                <a:gd name="connsiteY4" fmla="*/ 96 h 370569"/>
                <a:gd name="connsiteX5" fmla="*/ 2084 w 156713"/>
                <a:gd name="connsiteY5" fmla="*/ 3147 h 370569"/>
                <a:gd name="connsiteX6" fmla="*/ 6845 w 156713"/>
                <a:gd name="connsiteY6" fmla="*/ 362713 h 370569"/>
                <a:gd name="connsiteX0" fmla="*/ 6845 w 156713"/>
                <a:gd name="connsiteY0" fmla="*/ 364769 h 372625"/>
                <a:gd name="connsiteX1" fmla="*/ 79997 w 156713"/>
                <a:gd name="connsiteY1" fmla="*/ 291617 h 372625"/>
                <a:gd name="connsiteX2" fmla="*/ 153149 w 156713"/>
                <a:gd name="connsiteY2" fmla="*/ 364769 h 372625"/>
                <a:gd name="connsiteX3" fmla="*/ 152104 w 156713"/>
                <a:gd name="connsiteY3" fmla="*/ 2823 h 372625"/>
                <a:gd name="connsiteX4" fmla="*/ 77616 w 156713"/>
                <a:gd name="connsiteY4" fmla="*/ 2152 h 372625"/>
                <a:gd name="connsiteX5" fmla="*/ 2084 w 156713"/>
                <a:gd name="connsiteY5" fmla="*/ 5203 h 372625"/>
                <a:gd name="connsiteX6" fmla="*/ 6845 w 156713"/>
                <a:gd name="connsiteY6" fmla="*/ 364769 h 372625"/>
                <a:gd name="connsiteX0" fmla="*/ 6845 w 156713"/>
                <a:gd name="connsiteY0" fmla="*/ 363258 h 371114"/>
                <a:gd name="connsiteX1" fmla="*/ 79997 w 156713"/>
                <a:gd name="connsiteY1" fmla="*/ 290106 h 371114"/>
                <a:gd name="connsiteX2" fmla="*/ 153149 w 156713"/>
                <a:gd name="connsiteY2" fmla="*/ 363258 h 371114"/>
                <a:gd name="connsiteX3" fmla="*/ 152104 w 156713"/>
                <a:gd name="connsiteY3" fmla="*/ 1312 h 371114"/>
                <a:gd name="connsiteX4" fmla="*/ 77616 w 156713"/>
                <a:gd name="connsiteY4" fmla="*/ 641 h 371114"/>
                <a:gd name="connsiteX5" fmla="*/ 2084 w 156713"/>
                <a:gd name="connsiteY5" fmla="*/ 3692 h 371114"/>
                <a:gd name="connsiteX6" fmla="*/ 6845 w 156713"/>
                <a:gd name="connsiteY6" fmla="*/ 363258 h 371114"/>
                <a:gd name="connsiteX0" fmla="*/ 6845 w 156713"/>
                <a:gd name="connsiteY0" fmla="*/ 363258 h 363258"/>
                <a:gd name="connsiteX1" fmla="*/ 79997 w 156713"/>
                <a:gd name="connsiteY1" fmla="*/ 290106 h 363258"/>
                <a:gd name="connsiteX2" fmla="*/ 153149 w 156713"/>
                <a:gd name="connsiteY2" fmla="*/ 363258 h 363258"/>
                <a:gd name="connsiteX3" fmla="*/ 152104 w 156713"/>
                <a:gd name="connsiteY3" fmla="*/ 1312 h 363258"/>
                <a:gd name="connsiteX4" fmla="*/ 77616 w 156713"/>
                <a:gd name="connsiteY4" fmla="*/ 641 h 363258"/>
                <a:gd name="connsiteX5" fmla="*/ 2084 w 156713"/>
                <a:gd name="connsiteY5" fmla="*/ 3692 h 363258"/>
                <a:gd name="connsiteX6" fmla="*/ 6845 w 156713"/>
                <a:gd name="connsiteY6" fmla="*/ 363258 h 363258"/>
                <a:gd name="connsiteX0" fmla="*/ 6845 w 153149"/>
                <a:gd name="connsiteY0" fmla="*/ 363258 h 363258"/>
                <a:gd name="connsiteX1" fmla="*/ 79997 w 153149"/>
                <a:gd name="connsiteY1" fmla="*/ 290106 h 363258"/>
                <a:gd name="connsiteX2" fmla="*/ 153149 w 153149"/>
                <a:gd name="connsiteY2" fmla="*/ 363258 h 363258"/>
                <a:gd name="connsiteX3" fmla="*/ 152104 w 153149"/>
                <a:gd name="connsiteY3" fmla="*/ 1312 h 363258"/>
                <a:gd name="connsiteX4" fmla="*/ 77616 w 153149"/>
                <a:gd name="connsiteY4" fmla="*/ 641 h 363258"/>
                <a:gd name="connsiteX5" fmla="*/ 2084 w 153149"/>
                <a:gd name="connsiteY5" fmla="*/ 3692 h 363258"/>
                <a:gd name="connsiteX6" fmla="*/ 6845 w 153149"/>
                <a:gd name="connsiteY6" fmla="*/ 363258 h 363258"/>
                <a:gd name="connsiteX0" fmla="*/ 6189 w 152493"/>
                <a:gd name="connsiteY0" fmla="*/ 363258 h 363258"/>
                <a:gd name="connsiteX1" fmla="*/ 79341 w 152493"/>
                <a:gd name="connsiteY1" fmla="*/ 290106 h 363258"/>
                <a:gd name="connsiteX2" fmla="*/ 152493 w 152493"/>
                <a:gd name="connsiteY2" fmla="*/ 363258 h 363258"/>
                <a:gd name="connsiteX3" fmla="*/ 151448 w 152493"/>
                <a:gd name="connsiteY3" fmla="*/ 1312 h 363258"/>
                <a:gd name="connsiteX4" fmla="*/ 76960 w 152493"/>
                <a:gd name="connsiteY4" fmla="*/ 641 h 363258"/>
                <a:gd name="connsiteX5" fmla="*/ 1428 w 152493"/>
                <a:gd name="connsiteY5" fmla="*/ 3692 h 363258"/>
                <a:gd name="connsiteX6" fmla="*/ 6189 w 152493"/>
                <a:gd name="connsiteY6" fmla="*/ 363258 h 363258"/>
                <a:gd name="connsiteX0" fmla="*/ 6189 w 152493"/>
                <a:gd name="connsiteY0" fmla="*/ 363258 h 363258"/>
                <a:gd name="connsiteX1" fmla="*/ 79341 w 152493"/>
                <a:gd name="connsiteY1" fmla="*/ 297250 h 363258"/>
                <a:gd name="connsiteX2" fmla="*/ 152493 w 152493"/>
                <a:gd name="connsiteY2" fmla="*/ 363258 h 363258"/>
                <a:gd name="connsiteX3" fmla="*/ 151448 w 152493"/>
                <a:gd name="connsiteY3" fmla="*/ 1312 h 363258"/>
                <a:gd name="connsiteX4" fmla="*/ 76960 w 152493"/>
                <a:gd name="connsiteY4" fmla="*/ 641 h 363258"/>
                <a:gd name="connsiteX5" fmla="*/ 1428 w 152493"/>
                <a:gd name="connsiteY5" fmla="*/ 3692 h 363258"/>
                <a:gd name="connsiteX6" fmla="*/ 6189 w 152493"/>
                <a:gd name="connsiteY6" fmla="*/ 363258 h 363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493" h="363258">
                  <a:moveTo>
                    <a:pt x="6189" y="363258"/>
                  </a:moveTo>
                  <a:cubicBezTo>
                    <a:pt x="30003" y="315458"/>
                    <a:pt x="38940" y="297250"/>
                    <a:pt x="79341" y="297250"/>
                  </a:cubicBezTo>
                  <a:cubicBezTo>
                    <a:pt x="119742" y="297250"/>
                    <a:pt x="119044" y="312966"/>
                    <a:pt x="152493" y="363258"/>
                  </a:cubicBezTo>
                  <a:cubicBezTo>
                    <a:pt x="147842" y="-787"/>
                    <a:pt x="154115" y="363373"/>
                    <a:pt x="151448" y="1312"/>
                  </a:cubicBezTo>
                  <a:cubicBezTo>
                    <a:pt x="-1238" y="1202"/>
                    <a:pt x="147374" y="-1080"/>
                    <a:pt x="76960" y="641"/>
                  </a:cubicBezTo>
                  <a:cubicBezTo>
                    <a:pt x="2015" y="2473"/>
                    <a:pt x="142207" y="1200"/>
                    <a:pt x="1428" y="3692"/>
                  </a:cubicBezTo>
                  <a:cubicBezTo>
                    <a:pt x="-1239" y="363371"/>
                    <a:pt x="-446" y="11913"/>
                    <a:pt x="6189" y="363258"/>
                  </a:cubicBezTo>
                  <a:close/>
                </a:path>
              </a:pathLst>
            </a:custGeom>
            <a:solidFill>
              <a:schemeClr val="accent5"/>
            </a:solidFill>
            <a:ln w="12700">
              <a:solidFill>
                <a:schemeClr val="accent5">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wrap="none" lIns="0" rIns="0" bIns="0" rtlCol="0" anchor="t" anchorCtr="0"/>
            <a:lstStyle/>
            <a:p>
              <a:pPr algn="ctr"/>
              <a:endParaRPr lang="en-US" sz="1600" b="1" dirty="0">
                <a:effectLst>
                  <a:outerShdw blurRad="38100" dist="38100" dir="2700000" algn="tl">
                    <a:srgbClr val="000000">
                      <a:alpha val="43137"/>
                    </a:srgbClr>
                  </a:outerShdw>
                </a:effectLst>
                <a:latin typeface="Arial" pitchFamily="34" charset="0"/>
                <a:cs typeface="Arial" pitchFamily="34" charset="0"/>
              </a:endParaRPr>
            </a:p>
          </p:txBody>
        </p:sp>
        <p:sp>
          <p:nvSpPr>
            <p:cNvPr id="184" name="TextBox 183"/>
            <p:cNvSpPr txBox="1"/>
            <p:nvPr/>
          </p:nvSpPr>
          <p:spPr>
            <a:xfrm>
              <a:off x="1047922" y="-640924"/>
              <a:ext cx="125034" cy="246221"/>
            </a:xfrm>
            <a:prstGeom prst="rect">
              <a:avLst/>
            </a:prstGeom>
            <a:noFill/>
          </p:spPr>
          <p:txBody>
            <a:bodyPr wrap="none" lIns="0" tIns="0" rIns="0" bIns="0" rtlCol="0">
              <a:spAutoFit/>
            </a:bodyPr>
            <a:lstStyle/>
            <a:p>
              <a:r>
                <a:rPr lang="en-US" sz="1600" b="1" dirty="0" smtClean="0">
                  <a:effectLst>
                    <a:outerShdw blurRad="38100" dist="38100" dir="2700000" algn="tl">
                      <a:srgbClr val="000000">
                        <a:alpha val="43137"/>
                      </a:srgbClr>
                    </a:outerShdw>
                  </a:effectLst>
                  <a:latin typeface="Arial" pitchFamily="34" charset="0"/>
                  <a:cs typeface="Arial" pitchFamily="34" charset="0"/>
                </a:rPr>
                <a:t>T</a:t>
              </a:r>
              <a:endParaRPr lang="en-US" sz="1600" b="1" dirty="0">
                <a:effectLst>
                  <a:outerShdw blurRad="38100" dist="38100" dir="2700000" algn="tl">
                    <a:srgbClr val="000000">
                      <a:alpha val="43137"/>
                    </a:srgbClr>
                  </a:outerShdw>
                </a:effectLst>
                <a:latin typeface="Arial" pitchFamily="34" charset="0"/>
                <a:cs typeface="Arial" pitchFamily="34" charset="0"/>
              </a:endParaRPr>
            </a:p>
          </p:txBody>
        </p:sp>
      </p:grpSp>
      <p:grpSp>
        <p:nvGrpSpPr>
          <p:cNvPr id="185" name="Group 184"/>
          <p:cNvGrpSpPr/>
          <p:nvPr/>
        </p:nvGrpSpPr>
        <p:grpSpPr>
          <a:xfrm>
            <a:off x="2802601" y="3696452"/>
            <a:ext cx="164592" cy="402336"/>
            <a:chOff x="1038796" y="-767117"/>
            <a:chExt cx="146304" cy="402336"/>
          </a:xfrm>
        </p:grpSpPr>
        <p:sp>
          <p:nvSpPr>
            <p:cNvPr id="186" name="Oval 12"/>
            <p:cNvSpPr/>
            <p:nvPr/>
          </p:nvSpPr>
          <p:spPr>
            <a:xfrm rot="10800000">
              <a:off x="1038796" y="-767117"/>
              <a:ext cx="146304" cy="402336"/>
            </a:xfrm>
            <a:custGeom>
              <a:avLst/>
              <a:gdLst>
                <a:gd name="connsiteX0" fmla="*/ 0 w 146304"/>
                <a:gd name="connsiteY0" fmla="*/ 73152 h 146304"/>
                <a:gd name="connsiteX1" fmla="*/ 73152 w 146304"/>
                <a:gd name="connsiteY1" fmla="*/ 0 h 146304"/>
                <a:gd name="connsiteX2" fmla="*/ 146304 w 146304"/>
                <a:gd name="connsiteY2" fmla="*/ 73152 h 146304"/>
                <a:gd name="connsiteX3" fmla="*/ 73152 w 146304"/>
                <a:gd name="connsiteY3" fmla="*/ 146304 h 146304"/>
                <a:gd name="connsiteX4" fmla="*/ 0 w 146304"/>
                <a:gd name="connsiteY4" fmla="*/ 73152 h 146304"/>
                <a:gd name="connsiteX0" fmla="*/ 0 w 146304"/>
                <a:gd name="connsiteY0" fmla="*/ 372142 h 384027"/>
                <a:gd name="connsiteX1" fmla="*/ 73152 w 146304"/>
                <a:gd name="connsiteY1" fmla="*/ 298990 h 384027"/>
                <a:gd name="connsiteX2" fmla="*/ 146304 w 146304"/>
                <a:gd name="connsiteY2" fmla="*/ 372142 h 384027"/>
                <a:gd name="connsiteX3" fmla="*/ 73152 w 146304"/>
                <a:gd name="connsiteY3" fmla="*/ 0 h 384027"/>
                <a:gd name="connsiteX4" fmla="*/ 0 w 146304"/>
                <a:gd name="connsiteY4" fmla="*/ 372142 h 384027"/>
                <a:gd name="connsiteX0" fmla="*/ 0 w 146304"/>
                <a:gd name="connsiteY0" fmla="*/ 372142 h 384027"/>
                <a:gd name="connsiteX1" fmla="*/ 73152 w 146304"/>
                <a:gd name="connsiteY1" fmla="*/ 298990 h 384027"/>
                <a:gd name="connsiteX2" fmla="*/ 146304 w 146304"/>
                <a:gd name="connsiteY2" fmla="*/ 372142 h 384027"/>
                <a:gd name="connsiteX3" fmla="*/ 73152 w 146304"/>
                <a:gd name="connsiteY3" fmla="*/ 0 h 384027"/>
                <a:gd name="connsiteX4" fmla="*/ 0 w 146304"/>
                <a:gd name="connsiteY4" fmla="*/ 372142 h 384027"/>
                <a:gd name="connsiteX0" fmla="*/ 0 w 146304"/>
                <a:gd name="connsiteY0" fmla="*/ 372142 h 374926"/>
                <a:gd name="connsiteX1" fmla="*/ 73152 w 146304"/>
                <a:gd name="connsiteY1" fmla="*/ 298990 h 374926"/>
                <a:gd name="connsiteX2" fmla="*/ 146304 w 146304"/>
                <a:gd name="connsiteY2" fmla="*/ 372142 h 374926"/>
                <a:gd name="connsiteX3" fmla="*/ 73152 w 146304"/>
                <a:gd name="connsiteY3" fmla="*/ 0 h 374926"/>
                <a:gd name="connsiteX4" fmla="*/ 0 w 146304"/>
                <a:gd name="connsiteY4" fmla="*/ 372142 h 374926"/>
                <a:gd name="connsiteX0" fmla="*/ 114 w 146418"/>
                <a:gd name="connsiteY0" fmla="*/ 372142 h 374926"/>
                <a:gd name="connsiteX1" fmla="*/ 73266 w 146418"/>
                <a:gd name="connsiteY1" fmla="*/ 298990 h 374926"/>
                <a:gd name="connsiteX2" fmla="*/ 146418 w 146418"/>
                <a:gd name="connsiteY2" fmla="*/ 372142 h 374926"/>
                <a:gd name="connsiteX3" fmla="*/ 73266 w 146418"/>
                <a:gd name="connsiteY3" fmla="*/ 0 h 374926"/>
                <a:gd name="connsiteX4" fmla="*/ 114 w 146418"/>
                <a:gd name="connsiteY4" fmla="*/ 372142 h 374926"/>
                <a:gd name="connsiteX0" fmla="*/ 114 w 146418"/>
                <a:gd name="connsiteY0" fmla="*/ 372142 h 374926"/>
                <a:gd name="connsiteX1" fmla="*/ 73266 w 146418"/>
                <a:gd name="connsiteY1" fmla="*/ 298990 h 374926"/>
                <a:gd name="connsiteX2" fmla="*/ 146418 w 146418"/>
                <a:gd name="connsiteY2" fmla="*/ 372142 h 374926"/>
                <a:gd name="connsiteX3" fmla="*/ 73266 w 146418"/>
                <a:gd name="connsiteY3" fmla="*/ 0 h 374926"/>
                <a:gd name="connsiteX4" fmla="*/ 114 w 146418"/>
                <a:gd name="connsiteY4" fmla="*/ 372142 h 374926"/>
                <a:gd name="connsiteX0" fmla="*/ 114 w 146418"/>
                <a:gd name="connsiteY0" fmla="*/ 372142 h 372142"/>
                <a:gd name="connsiteX1" fmla="*/ 73266 w 146418"/>
                <a:gd name="connsiteY1" fmla="*/ 298990 h 372142"/>
                <a:gd name="connsiteX2" fmla="*/ 146418 w 146418"/>
                <a:gd name="connsiteY2" fmla="*/ 372142 h 372142"/>
                <a:gd name="connsiteX3" fmla="*/ 73266 w 146418"/>
                <a:gd name="connsiteY3" fmla="*/ 0 h 372142"/>
                <a:gd name="connsiteX4" fmla="*/ 114 w 146418"/>
                <a:gd name="connsiteY4" fmla="*/ 372142 h 372142"/>
                <a:gd name="connsiteX0" fmla="*/ 114 w 146418"/>
                <a:gd name="connsiteY0" fmla="*/ 372142 h 372142"/>
                <a:gd name="connsiteX1" fmla="*/ 73266 w 146418"/>
                <a:gd name="connsiteY1" fmla="*/ 298990 h 372142"/>
                <a:gd name="connsiteX2" fmla="*/ 146418 w 146418"/>
                <a:gd name="connsiteY2" fmla="*/ 372142 h 372142"/>
                <a:gd name="connsiteX3" fmla="*/ 73266 w 146418"/>
                <a:gd name="connsiteY3" fmla="*/ 0 h 372142"/>
                <a:gd name="connsiteX4" fmla="*/ 114 w 146418"/>
                <a:gd name="connsiteY4" fmla="*/ 372142 h 372142"/>
                <a:gd name="connsiteX0" fmla="*/ 114 w 146418"/>
                <a:gd name="connsiteY0" fmla="*/ 372142 h 372142"/>
                <a:gd name="connsiteX1" fmla="*/ 73266 w 146418"/>
                <a:gd name="connsiteY1" fmla="*/ 298990 h 372142"/>
                <a:gd name="connsiteX2" fmla="*/ 146418 w 146418"/>
                <a:gd name="connsiteY2" fmla="*/ 372142 h 372142"/>
                <a:gd name="connsiteX3" fmla="*/ 73266 w 146418"/>
                <a:gd name="connsiteY3" fmla="*/ 0 h 372142"/>
                <a:gd name="connsiteX4" fmla="*/ 114 w 146418"/>
                <a:gd name="connsiteY4" fmla="*/ 372142 h 372142"/>
                <a:gd name="connsiteX0" fmla="*/ 2653 w 148957"/>
                <a:gd name="connsiteY0" fmla="*/ 402501 h 402501"/>
                <a:gd name="connsiteX1" fmla="*/ 75805 w 148957"/>
                <a:gd name="connsiteY1" fmla="*/ 329349 h 402501"/>
                <a:gd name="connsiteX2" fmla="*/ 148957 w 148957"/>
                <a:gd name="connsiteY2" fmla="*/ 402501 h 402501"/>
                <a:gd name="connsiteX3" fmla="*/ 75805 w 148957"/>
                <a:gd name="connsiteY3" fmla="*/ 30359 h 402501"/>
                <a:gd name="connsiteX4" fmla="*/ 21704 w 148957"/>
                <a:gd name="connsiteY4" fmla="*/ 64366 h 402501"/>
                <a:gd name="connsiteX5" fmla="*/ 2653 w 148957"/>
                <a:gd name="connsiteY5" fmla="*/ 402501 h 402501"/>
                <a:gd name="connsiteX0" fmla="*/ 2653 w 148957"/>
                <a:gd name="connsiteY0" fmla="*/ 402501 h 402501"/>
                <a:gd name="connsiteX1" fmla="*/ 75805 w 148957"/>
                <a:gd name="connsiteY1" fmla="*/ 329349 h 402501"/>
                <a:gd name="connsiteX2" fmla="*/ 148957 w 148957"/>
                <a:gd name="connsiteY2" fmla="*/ 402501 h 402501"/>
                <a:gd name="connsiteX3" fmla="*/ 75805 w 148957"/>
                <a:gd name="connsiteY3" fmla="*/ 30359 h 402501"/>
                <a:gd name="connsiteX4" fmla="*/ 21704 w 148957"/>
                <a:gd name="connsiteY4" fmla="*/ 64366 h 402501"/>
                <a:gd name="connsiteX5" fmla="*/ 2653 w 148957"/>
                <a:gd name="connsiteY5" fmla="*/ 402501 h 402501"/>
                <a:gd name="connsiteX0" fmla="*/ 6773 w 153077"/>
                <a:gd name="connsiteY0" fmla="*/ 411992 h 411992"/>
                <a:gd name="connsiteX1" fmla="*/ 79925 w 153077"/>
                <a:gd name="connsiteY1" fmla="*/ 338840 h 411992"/>
                <a:gd name="connsiteX2" fmla="*/ 153077 w 153077"/>
                <a:gd name="connsiteY2" fmla="*/ 411992 h 411992"/>
                <a:gd name="connsiteX3" fmla="*/ 79925 w 153077"/>
                <a:gd name="connsiteY3" fmla="*/ 39850 h 411992"/>
                <a:gd name="connsiteX4" fmla="*/ 9155 w 153077"/>
                <a:gd name="connsiteY4" fmla="*/ 52426 h 411992"/>
                <a:gd name="connsiteX5" fmla="*/ 6773 w 153077"/>
                <a:gd name="connsiteY5" fmla="*/ 411992 h 411992"/>
                <a:gd name="connsiteX0" fmla="*/ 6773 w 153077"/>
                <a:gd name="connsiteY0" fmla="*/ 396326 h 396326"/>
                <a:gd name="connsiteX1" fmla="*/ 79925 w 153077"/>
                <a:gd name="connsiteY1" fmla="*/ 323174 h 396326"/>
                <a:gd name="connsiteX2" fmla="*/ 153077 w 153077"/>
                <a:gd name="connsiteY2" fmla="*/ 396326 h 396326"/>
                <a:gd name="connsiteX3" fmla="*/ 79925 w 153077"/>
                <a:gd name="connsiteY3" fmla="*/ 24184 h 396326"/>
                <a:gd name="connsiteX4" fmla="*/ 9155 w 153077"/>
                <a:gd name="connsiteY4" fmla="*/ 36760 h 396326"/>
                <a:gd name="connsiteX5" fmla="*/ 6773 w 153077"/>
                <a:gd name="connsiteY5" fmla="*/ 396326 h 396326"/>
                <a:gd name="connsiteX0" fmla="*/ 3985 w 150289"/>
                <a:gd name="connsiteY0" fmla="*/ 396326 h 396326"/>
                <a:gd name="connsiteX1" fmla="*/ 77137 w 150289"/>
                <a:gd name="connsiteY1" fmla="*/ 323174 h 396326"/>
                <a:gd name="connsiteX2" fmla="*/ 150289 w 150289"/>
                <a:gd name="connsiteY2" fmla="*/ 396326 h 396326"/>
                <a:gd name="connsiteX3" fmla="*/ 77137 w 150289"/>
                <a:gd name="connsiteY3" fmla="*/ 24184 h 396326"/>
                <a:gd name="connsiteX4" fmla="*/ 6367 w 150289"/>
                <a:gd name="connsiteY4" fmla="*/ 36760 h 396326"/>
                <a:gd name="connsiteX5" fmla="*/ 3985 w 150289"/>
                <a:gd name="connsiteY5" fmla="*/ 396326 h 396326"/>
                <a:gd name="connsiteX0" fmla="*/ 6845 w 153149"/>
                <a:gd name="connsiteY0" fmla="*/ 396326 h 396326"/>
                <a:gd name="connsiteX1" fmla="*/ 79997 w 153149"/>
                <a:gd name="connsiteY1" fmla="*/ 323174 h 396326"/>
                <a:gd name="connsiteX2" fmla="*/ 153149 w 153149"/>
                <a:gd name="connsiteY2" fmla="*/ 396326 h 396326"/>
                <a:gd name="connsiteX3" fmla="*/ 79997 w 153149"/>
                <a:gd name="connsiteY3" fmla="*/ 24184 h 396326"/>
                <a:gd name="connsiteX4" fmla="*/ 2084 w 153149"/>
                <a:gd name="connsiteY4" fmla="*/ 36760 h 396326"/>
                <a:gd name="connsiteX5" fmla="*/ 6845 w 153149"/>
                <a:gd name="connsiteY5" fmla="*/ 396326 h 396326"/>
                <a:gd name="connsiteX0" fmla="*/ 6845 w 154459"/>
                <a:gd name="connsiteY0" fmla="*/ 374885 h 382741"/>
                <a:gd name="connsiteX1" fmla="*/ 79997 w 154459"/>
                <a:gd name="connsiteY1" fmla="*/ 301733 h 382741"/>
                <a:gd name="connsiteX2" fmla="*/ 153149 w 154459"/>
                <a:gd name="connsiteY2" fmla="*/ 374885 h 382741"/>
                <a:gd name="connsiteX3" fmla="*/ 123529 w 154459"/>
                <a:gd name="connsiteY3" fmla="*/ 74851 h 382741"/>
                <a:gd name="connsiteX4" fmla="*/ 79997 w 154459"/>
                <a:gd name="connsiteY4" fmla="*/ 2743 h 382741"/>
                <a:gd name="connsiteX5" fmla="*/ 2084 w 154459"/>
                <a:gd name="connsiteY5" fmla="*/ 15319 h 382741"/>
                <a:gd name="connsiteX6" fmla="*/ 6845 w 154459"/>
                <a:gd name="connsiteY6" fmla="*/ 374885 h 382741"/>
                <a:gd name="connsiteX0" fmla="*/ 6845 w 159957"/>
                <a:gd name="connsiteY0" fmla="*/ 392533 h 400389"/>
                <a:gd name="connsiteX1" fmla="*/ 79997 w 159957"/>
                <a:gd name="connsiteY1" fmla="*/ 319381 h 400389"/>
                <a:gd name="connsiteX2" fmla="*/ 153149 w 159957"/>
                <a:gd name="connsiteY2" fmla="*/ 392533 h 400389"/>
                <a:gd name="connsiteX3" fmla="*/ 152104 w 159957"/>
                <a:gd name="connsiteY3" fmla="*/ 30587 h 400389"/>
                <a:gd name="connsiteX4" fmla="*/ 79997 w 159957"/>
                <a:gd name="connsiteY4" fmla="*/ 20391 h 400389"/>
                <a:gd name="connsiteX5" fmla="*/ 2084 w 159957"/>
                <a:gd name="connsiteY5" fmla="*/ 32967 h 400389"/>
                <a:gd name="connsiteX6" fmla="*/ 6845 w 159957"/>
                <a:gd name="connsiteY6" fmla="*/ 392533 h 400389"/>
                <a:gd name="connsiteX0" fmla="*/ 6845 w 156713"/>
                <a:gd name="connsiteY0" fmla="*/ 392533 h 400389"/>
                <a:gd name="connsiteX1" fmla="*/ 79997 w 156713"/>
                <a:gd name="connsiteY1" fmla="*/ 319381 h 400389"/>
                <a:gd name="connsiteX2" fmla="*/ 153149 w 156713"/>
                <a:gd name="connsiteY2" fmla="*/ 392533 h 400389"/>
                <a:gd name="connsiteX3" fmla="*/ 152104 w 156713"/>
                <a:gd name="connsiteY3" fmla="*/ 30587 h 400389"/>
                <a:gd name="connsiteX4" fmla="*/ 79997 w 156713"/>
                <a:gd name="connsiteY4" fmla="*/ 20391 h 400389"/>
                <a:gd name="connsiteX5" fmla="*/ 2084 w 156713"/>
                <a:gd name="connsiteY5" fmla="*/ 32967 h 400389"/>
                <a:gd name="connsiteX6" fmla="*/ 6845 w 156713"/>
                <a:gd name="connsiteY6" fmla="*/ 392533 h 400389"/>
                <a:gd name="connsiteX0" fmla="*/ 6845 w 156713"/>
                <a:gd name="connsiteY0" fmla="*/ 372153 h 380009"/>
                <a:gd name="connsiteX1" fmla="*/ 79997 w 156713"/>
                <a:gd name="connsiteY1" fmla="*/ 299001 h 380009"/>
                <a:gd name="connsiteX2" fmla="*/ 153149 w 156713"/>
                <a:gd name="connsiteY2" fmla="*/ 372153 h 380009"/>
                <a:gd name="connsiteX3" fmla="*/ 152104 w 156713"/>
                <a:gd name="connsiteY3" fmla="*/ 10207 h 380009"/>
                <a:gd name="connsiteX4" fmla="*/ 79997 w 156713"/>
                <a:gd name="connsiteY4" fmla="*/ 11 h 380009"/>
                <a:gd name="connsiteX5" fmla="*/ 2084 w 156713"/>
                <a:gd name="connsiteY5" fmla="*/ 12587 h 380009"/>
                <a:gd name="connsiteX6" fmla="*/ 6845 w 156713"/>
                <a:gd name="connsiteY6" fmla="*/ 372153 h 380009"/>
                <a:gd name="connsiteX0" fmla="*/ 6845 w 156713"/>
                <a:gd name="connsiteY0" fmla="*/ 372153 h 380009"/>
                <a:gd name="connsiteX1" fmla="*/ 79997 w 156713"/>
                <a:gd name="connsiteY1" fmla="*/ 299001 h 380009"/>
                <a:gd name="connsiteX2" fmla="*/ 153149 w 156713"/>
                <a:gd name="connsiteY2" fmla="*/ 372153 h 380009"/>
                <a:gd name="connsiteX3" fmla="*/ 152104 w 156713"/>
                <a:gd name="connsiteY3" fmla="*/ 10207 h 380009"/>
                <a:gd name="connsiteX4" fmla="*/ 79997 w 156713"/>
                <a:gd name="connsiteY4" fmla="*/ 11 h 380009"/>
                <a:gd name="connsiteX5" fmla="*/ 2084 w 156713"/>
                <a:gd name="connsiteY5" fmla="*/ 12587 h 380009"/>
                <a:gd name="connsiteX6" fmla="*/ 6845 w 156713"/>
                <a:gd name="connsiteY6" fmla="*/ 372153 h 380009"/>
                <a:gd name="connsiteX0" fmla="*/ 6845 w 156713"/>
                <a:gd name="connsiteY0" fmla="*/ 362713 h 370569"/>
                <a:gd name="connsiteX1" fmla="*/ 79997 w 156713"/>
                <a:gd name="connsiteY1" fmla="*/ 289561 h 370569"/>
                <a:gd name="connsiteX2" fmla="*/ 153149 w 156713"/>
                <a:gd name="connsiteY2" fmla="*/ 362713 h 370569"/>
                <a:gd name="connsiteX3" fmla="*/ 152104 w 156713"/>
                <a:gd name="connsiteY3" fmla="*/ 767 h 370569"/>
                <a:gd name="connsiteX4" fmla="*/ 77616 w 156713"/>
                <a:gd name="connsiteY4" fmla="*/ 96 h 370569"/>
                <a:gd name="connsiteX5" fmla="*/ 2084 w 156713"/>
                <a:gd name="connsiteY5" fmla="*/ 3147 h 370569"/>
                <a:gd name="connsiteX6" fmla="*/ 6845 w 156713"/>
                <a:gd name="connsiteY6" fmla="*/ 362713 h 370569"/>
                <a:gd name="connsiteX0" fmla="*/ 6845 w 156713"/>
                <a:gd name="connsiteY0" fmla="*/ 364769 h 372625"/>
                <a:gd name="connsiteX1" fmla="*/ 79997 w 156713"/>
                <a:gd name="connsiteY1" fmla="*/ 291617 h 372625"/>
                <a:gd name="connsiteX2" fmla="*/ 153149 w 156713"/>
                <a:gd name="connsiteY2" fmla="*/ 364769 h 372625"/>
                <a:gd name="connsiteX3" fmla="*/ 152104 w 156713"/>
                <a:gd name="connsiteY3" fmla="*/ 2823 h 372625"/>
                <a:gd name="connsiteX4" fmla="*/ 77616 w 156713"/>
                <a:gd name="connsiteY4" fmla="*/ 2152 h 372625"/>
                <a:gd name="connsiteX5" fmla="*/ 2084 w 156713"/>
                <a:gd name="connsiteY5" fmla="*/ 5203 h 372625"/>
                <a:gd name="connsiteX6" fmla="*/ 6845 w 156713"/>
                <a:gd name="connsiteY6" fmla="*/ 364769 h 372625"/>
                <a:gd name="connsiteX0" fmla="*/ 6845 w 156713"/>
                <a:gd name="connsiteY0" fmla="*/ 363258 h 371114"/>
                <a:gd name="connsiteX1" fmla="*/ 79997 w 156713"/>
                <a:gd name="connsiteY1" fmla="*/ 290106 h 371114"/>
                <a:gd name="connsiteX2" fmla="*/ 153149 w 156713"/>
                <a:gd name="connsiteY2" fmla="*/ 363258 h 371114"/>
                <a:gd name="connsiteX3" fmla="*/ 152104 w 156713"/>
                <a:gd name="connsiteY3" fmla="*/ 1312 h 371114"/>
                <a:gd name="connsiteX4" fmla="*/ 77616 w 156713"/>
                <a:gd name="connsiteY4" fmla="*/ 641 h 371114"/>
                <a:gd name="connsiteX5" fmla="*/ 2084 w 156713"/>
                <a:gd name="connsiteY5" fmla="*/ 3692 h 371114"/>
                <a:gd name="connsiteX6" fmla="*/ 6845 w 156713"/>
                <a:gd name="connsiteY6" fmla="*/ 363258 h 371114"/>
                <a:gd name="connsiteX0" fmla="*/ 6845 w 156713"/>
                <a:gd name="connsiteY0" fmla="*/ 363258 h 363258"/>
                <a:gd name="connsiteX1" fmla="*/ 79997 w 156713"/>
                <a:gd name="connsiteY1" fmla="*/ 290106 h 363258"/>
                <a:gd name="connsiteX2" fmla="*/ 153149 w 156713"/>
                <a:gd name="connsiteY2" fmla="*/ 363258 h 363258"/>
                <a:gd name="connsiteX3" fmla="*/ 152104 w 156713"/>
                <a:gd name="connsiteY3" fmla="*/ 1312 h 363258"/>
                <a:gd name="connsiteX4" fmla="*/ 77616 w 156713"/>
                <a:gd name="connsiteY4" fmla="*/ 641 h 363258"/>
                <a:gd name="connsiteX5" fmla="*/ 2084 w 156713"/>
                <a:gd name="connsiteY5" fmla="*/ 3692 h 363258"/>
                <a:gd name="connsiteX6" fmla="*/ 6845 w 156713"/>
                <a:gd name="connsiteY6" fmla="*/ 363258 h 363258"/>
                <a:gd name="connsiteX0" fmla="*/ 6845 w 153149"/>
                <a:gd name="connsiteY0" fmla="*/ 363258 h 363258"/>
                <a:gd name="connsiteX1" fmla="*/ 79997 w 153149"/>
                <a:gd name="connsiteY1" fmla="*/ 290106 h 363258"/>
                <a:gd name="connsiteX2" fmla="*/ 153149 w 153149"/>
                <a:gd name="connsiteY2" fmla="*/ 363258 h 363258"/>
                <a:gd name="connsiteX3" fmla="*/ 152104 w 153149"/>
                <a:gd name="connsiteY3" fmla="*/ 1312 h 363258"/>
                <a:gd name="connsiteX4" fmla="*/ 77616 w 153149"/>
                <a:gd name="connsiteY4" fmla="*/ 641 h 363258"/>
                <a:gd name="connsiteX5" fmla="*/ 2084 w 153149"/>
                <a:gd name="connsiteY5" fmla="*/ 3692 h 363258"/>
                <a:gd name="connsiteX6" fmla="*/ 6845 w 153149"/>
                <a:gd name="connsiteY6" fmla="*/ 363258 h 363258"/>
                <a:gd name="connsiteX0" fmla="*/ 6189 w 152493"/>
                <a:gd name="connsiteY0" fmla="*/ 363258 h 363258"/>
                <a:gd name="connsiteX1" fmla="*/ 79341 w 152493"/>
                <a:gd name="connsiteY1" fmla="*/ 290106 h 363258"/>
                <a:gd name="connsiteX2" fmla="*/ 152493 w 152493"/>
                <a:gd name="connsiteY2" fmla="*/ 363258 h 363258"/>
                <a:gd name="connsiteX3" fmla="*/ 151448 w 152493"/>
                <a:gd name="connsiteY3" fmla="*/ 1312 h 363258"/>
                <a:gd name="connsiteX4" fmla="*/ 76960 w 152493"/>
                <a:gd name="connsiteY4" fmla="*/ 641 h 363258"/>
                <a:gd name="connsiteX5" fmla="*/ 1428 w 152493"/>
                <a:gd name="connsiteY5" fmla="*/ 3692 h 363258"/>
                <a:gd name="connsiteX6" fmla="*/ 6189 w 152493"/>
                <a:gd name="connsiteY6" fmla="*/ 363258 h 363258"/>
                <a:gd name="connsiteX0" fmla="*/ 6189 w 152493"/>
                <a:gd name="connsiteY0" fmla="*/ 363258 h 363258"/>
                <a:gd name="connsiteX1" fmla="*/ 79341 w 152493"/>
                <a:gd name="connsiteY1" fmla="*/ 297250 h 363258"/>
                <a:gd name="connsiteX2" fmla="*/ 152493 w 152493"/>
                <a:gd name="connsiteY2" fmla="*/ 363258 h 363258"/>
                <a:gd name="connsiteX3" fmla="*/ 151448 w 152493"/>
                <a:gd name="connsiteY3" fmla="*/ 1312 h 363258"/>
                <a:gd name="connsiteX4" fmla="*/ 76960 w 152493"/>
                <a:gd name="connsiteY4" fmla="*/ 641 h 363258"/>
                <a:gd name="connsiteX5" fmla="*/ 1428 w 152493"/>
                <a:gd name="connsiteY5" fmla="*/ 3692 h 363258"/>
                <a:gd name="connsiteX6" fmla="*/ 6189 w 152493"/>
                <a:gd name="connsiteY6" fmla="*/ 363258 h 363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493" h="363258">
                  <a:moveTo>
                    <a:pt x="6189" y="363258"/>
                  </a:moveTo>
                  <a:cubicBezTo>
                    <a:pt x="30003" y="315458"/>
                    <a:pt x="38940" y="297250"/>
                    <a:pt x="79341" y="297250"/>
                  </a:cubicBezTo>
                  <a:cubicBezTo>
                    <a:pt x="119742" y="297250"/>
                    <a:pt x="119044" y="312966"/>
                    <a:pt x="152493" y="363258"/>
                  </a:cubicBezTo>
                  <a:cubicBezTo>
                    <a:pt x="147842" y="-787"/>
                    <a:pt x="154115" y="363373"/>
                    <a:pt x="151448" y="1312"/>
                  </a:cubicBezTo>
                  <a:cubicBezTo>
                    <a:pt x="-1238" y="1202"/>
                    <a:pt x="147374" y="-1080"/>
                    <a:pt x="76960" y="641"/>
                  </a:cubicBezTo>
                  <a:cubicBezTo>
                    <a:pt x="2015" y="2473"/>
                    <a:pt x="142207" y="1200"/>
                    <a:pt x="1428" y="3692"/>
                  </a:cubicBezTo>
                  <a:cubicBezTo>
                    <a:pt x="-1239" y="363371"/>
                    <a:pt x="-446" y="11913"/>
                    <a:pt x="6189" y="363258"/>
                  </a:cubicBezTo>
                  <a:close/>
                </a:path>
              </a:pathLst>
            </a:custGeom>
            <a:solidFill>
              <a:schemeClr val="accent5"/>
            </a:solidFill>
            <a:ln w="12700">
              <a:solidFill>
                <a:schemeClr val="accent5">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wrap="none" lIns="0" rIns="0" bIns="0" rtlCol="0" anchor="t" anchorCtr="0"/>
            <a:lstStyle/>
            <a:p>
              <a:pPr algn="ctr"/>
              <a:endParaRPr lang="en-US" sz="1600" b="1" dirty="0">
                <a:effectLst>
                  <a:outerShdw blurRad="38100" dist="38100" dir="2700000" algn="tl">
                    <a:srgbClr val="000000">
                      <a:alpha val="43137"/>
                    </a:srgbClr>
                  </a:outerShdw>
                </a:effectLst>
                <a:latin typeface="Arial" pitchFamily="34" charset="0"/>
                <a:cs typeface="Arial" pitchFamily="34" charset="0"/>
              </a:endParaRPr>
            </a:p>
          </p:txBody>
        </p:sp>
        <p:sp>
          <p:nvSpPr>
            <p:cNvPr id="187" name="TextBox 186"/>
            <p:cNvSpPr txBox="1"/>
            <p:nvPr/>
          </p:nvSpPr>
          <p:spPr>
            <a:xfrm>
              <a:off x="1047922" y="-640924"/>
              <a:ext cx="125034" cy="246221"/>
            </a:xfrm>
            <a:prstGeom prst="rect">
              <a:avLst/>
            </a:prstGeom>
            <a:noFill/>
          </p:spPr>
          <p:txBody>
            <a:bodyPr wrap="none" lIns="0" tIns="0" rIns="0" bIns="0" rtlCol="0">
              <a:spAutoFit/>
            </a:bodyPr>
            <a:lstStyle/>
            <a:p>
              <a:r>
                <a:rPr lang="en-US" sz="1600" b="1" dirty="0" smtClean="0">
                  <a:effectLst>
                    <a:outerShdw blurRad="38100" dist="38100" dir="2700000" algn="tl">
                      <a:srgbClr val="000000">
                        <a:alpha val="43137"/>
                      </a:srgbClr>
                    </a:outerShdw>
                  </a:effectLst>
                  <a:latin typeface="Arial" pitchFamily="34" charset="0"/>
                  <a:cs typeface="Arial" pitchFamily="34" charset="0"/>
                </a:rPr>
                <a:t>T</a:t>
              </a:r>
              <a:endParaRPr lang="en-US" sz="1600" b="1" dirty="0">
                <a:effectLst>
                  <a:outerShdw blurRad="38100" dist="38100" dir="2700000" algn="tl">
                    <a:srgbClr val="000000">
                      <a:alpha val="43137"/>
                    </a:srgbClr>
                  </a:outerShdw>
                </a:effectLst>
                <a:latin typeface="Arial" pitchFamily="34" charset="0"/>
                <a:cs typeface="Arial" pitchFamily="34" charset="0"/>
              </a:endParaRPr>
            </a:p>
          </p:txBody>
        </p:sp>
      </p:grpSp>
      <p:sp>
        <p:nvSpPr>
          <p:cNvPr id="188" name="Rectangle 187"/>
          <p:cNvSpPr/>
          <p:nvPr/>
        </p:nvSpPr>
        <p:spPr>
          <a:xfrm>
            <a:off x="167469" y="3206000"/>
            <a:ext cx="5249108" cy="96437"/>
          </a:xfrm>
          <a:prstGeom prst="rect">
            <a:avLst/>
          </a:prstGeom>
          <a:solidFill>
            <a:schemeClr val="accent5"/>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5" name="Rectangle 224"/>
          <p:cNvSpPr/>
          <p:nvPr/>
        </p:nvSpPr>
        <p:spPr>
          <a:xfrm>
            <a:off x="170838" y="3206095"/>
            <a:ext cx="5428711" cy="96437"/>
          </a:xfrm>
          <a:prstGeom prst="rect">
            <a:avLst/>
          </a:prstGeom>
          <a:solidFill>
            <a:schemeClr val="accent5"/>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7" name="Rectangle 226"/>
          <p:cNvSpPr/>
          <p:nvPr/>
        </p:nvSpPr>
        <p:spPr>
          <a:xfrm>
            <a:off x="167468" y="3205999"/>
            <a:ext cx="5618995" cy="96437"/>
          </a:xfrm>
          <a:prstGeom prst="rect">
            <a:avLst/>
          </a:prstGeom>
          <a:solidFill>
            <a:schemeClr val="accent5"/>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4" name="Rectangle 223"/>
          <p:cNvSpPr/>
          <p:nvPr/>
        </p:nvSpPr>
        <p:spPr>
          <a:xfrm>
            <a:off x="167470" y="3206095"/>
            <a:ext cx="5811968" cy="96437"/>
          </a:xfrm>
          <a:prstGeom prst="rect">
            <a:avLst/>
          </a:prstGeom>
          <a:solidFill>
            <a:schemeClr val="accent5"/>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0" name="Rectangle 219"/>
          <p:cNvSpPr/>
          <p:nvPr/>
        </p:nvSpPr>
        <p:spPr>
          <a:xfrm>
            <a:off x="167468" y="3206095"/>
            <a:ext cx="5995879" cy="96437"/>
          </a:xfrm>
          <a:prstGeom prst="rect">
            <a:avLst/>
          </a:prstGeom>
          <a:solidFill>
            <a:schemeClr val="accent5"/>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1" name="Rectangle 220"/>
          <p:cNvSpPr/>
          <p:nvPr/>
        </p:nvSpPr>
        <p:spPr>
          <a:xfrm>
            <a:off x="170525" y="3206190"/>
            <a:ext cx="6175943" cy="96437"/>
          </a:xfrm>
          <a:prstGeom prst="rect">
            <a:avLst/>
          </a:prstGeom>
          <a:solidFill>
            <a:schemeClr val="accent5"/>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2" name="Rectangle 221"/>
          <p:cNvSpPr/>
          <p:nvPr/>
        </p:nvSpPr>
        <p:spPr>
          <a:xfrm>
            <a:off x="167469" y="3206285"/>
            <a:ext cx="6372762" cy="96437"/>
          </a:xfrm>
          <a:prstGeom prst="rect">
            <a:avLst/>
          </a:prstGeom>
          <a:solidFill>
            <a:schemeClr val="accent5"/>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3" name="Rectangle 222"/>
          <p:cNvSpPr/>
          <p:nvPr/>
        </p:nvSpPr>
        <p:spPr>
          <a:xfrm>
            <a:off x="171467" y="3206380"/>
            <a:ext cx="6555677" cy="96437"/>
          </a:xfrm>
          <a:prstGeom prst="rect">
            <a:avLst/>
          </a:prstGeom>
          <a:solidFill>
            <a:schemeClr val="accent5"/>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75" name="TextBox 3074"/>
          <p:cNvSpPr txBox="1"/>
          <p:nvPr/>
        </p:nvSpPr>
        <p:spPr>
          <a:xfrm>
            <a:off x="4468878" y="4805158"/>
            <a:ext cx="2234522" cy="584775"/>
          </a:xfrm>
          <a:prstGeom prst="rect">
            <a:avLst/>
          </a:prstGeom>
          <a:noFill/>
        </p:spPr>
        <p:txBody>
          <a:bodyPr wrap="none" rtlCol="0">
            <a:spAutoFit/>
          </a:bodyPr>
          <a:lstStyle/>
          <a:p>
            <a:pPr algn="ctr"/>
            <a:r>
              <a:rPr lang="en-US" sz="3200" b="1" dirty="0" smtClean="0"/>
              <a:t>Telomerase</a:t>
            </a:r>
            <a:endParaRPr lang="en-US" sz="3200" b="1" dirty="0"/>
          </a:p>
        </p:txBody>
      </p:sp>
      <p:sp>
        <p:nvSpPr>
          <p:cNvPr id="3076" name="TextBox 3075"/>
          <p:cNvSpPr txBox="1"/>
          <p:nvPr/>
        </p:nvSpPr>
        <p:spPr>
          <a:xfrm>
            <a:off x="4393" y="2860711"/>
            <a:ext cx="346570" cy="369332"/>
          </a:xfrm>
          <a:prstGeom prst="rect">
            <a:avLst/>
          </a:prstGeom>
          <a:noFill/>
        </p:spPr>
        <p:txBody>
          <a:bodyPr wrap="none" rtlCol="0">
            <a:spAutoFit/>
          </a:bodyPr>
          <a:lstStyle/>
          <a:p>
            <a:r>
              <a:rPr lang="en-US" dirty="0" smtClean="0"/>
              <a:t>5’</a:t>
            </a:r>
            <a:endParaRPr lang="en-US" dirty="0"/>
          </a:p>
        </p:txBody>
      </p:sp>
      <p:sp>
        <p:nvSpPr>
          <p:cNvPr id="230" name="TextBox 229"/>
          <p:cNvSpPr txBox="1"/>
          <p:nvPr/>
        </p:nvSpPr>
        <p:spPr>
          <a:xfrm>
            <a:off x="7599" y="4190312"/>
            <a:ext cx="340158" cy="369332"/>
          </a:xfrm>
          <a:prstGeom prst="rect">
            <a:avLst/>
          </a:prstGeom>
          <a:noFill/>
        </p:spPr>
        <p:txBody>
          <a:bodyPr wrap="none" rtlCol="0">
            <a:spAutoFit/>
          </a:bodyPr>
          <a:lstStyle/>
          <a:p>
            <a:r>
              <a:rPr lang="en-US" dirty="0"/>
              <a:t>3</a:t>
            </a:r>
            <a:r>
              <a:rPr lang="en-US" dirty="0" smtClean="0"/>
              <a:t>’</a:t>
            </a:r>
            <a:endParaRPr lang="en-US" dirty="0"/>
          </a:p>
        </p:txBody>
      </p:sp>
      <p:sp>
        <p:nvSpPr>
          <p:cNvPr id="231" name="TextBox 230"/>
          <p:cNvSpPr txBox="1"/>
          <p:nvPr/>
        </p:nvSpPr>
        <p:spPr>
          <a:xfrm>
            <a:off x="8138743" y="2860711"/>
            <a:ext cx="346570" cy="369332"/>
          </a:xfrm>
          <a:prstGeom prst="rect">
            <a:avLst/>
          </a:prstGeom>
          <a:noFill/>
        </p:spPr>
        <p:txBody>
          <a:bodyPr wrap="none" rtlCol="0">
            <a:spAutoFit/>
          </a:bodyPr>
          <a:lstStyle/>
          <a:p>
            <a:r>
              <a:rPr lang="en-US" dirty="0" smtClean="0"/>
              <a:t>3’</a:t>
            </a:r>
            <a:endParaRPr lang="en-US" dirty="0"/>
          </a:p>
        </p:txBody>
      </p:sp>
      <p:sp>
        <p:nvSpPr>
          <p:cNvPr id="232" name="TextBox 231"/>
          <p:cNvSpPr txBox="1"/>
          <p:nvPr/>
        </p:nvSpPr>
        <p:spPr>
          <a:xfrm>
            <a:off x="8141949" y="4190312"/>
            <a:ext cx="346570" cy="369332"/>
          </a:xfrm>
          <a:prstGeom prst="rect">
            <a:avLst/>
          </a:prstGeom>
          <a:noFill/>
        </p:spPr>
        <p:txBody>
          <a:bodyPr wrap="none" rtlCol="0">
            <a:spAutoFit/>
          </a:bodyPr>
          <a:lstStyle/>
          <a:p>
            <a:r>
              <a:rPr lang="en-US" dirty="0" smtClean="0"/>
              <a:t>5’</a:t>
            </a:r>
            <a:endParaRPr lang="en-US" dirty="0"/>
          </a:p>
        </p:txBody>
      </p:sp>
      <p:sp>
        <p:nvSpPr>
          <p:cNvPr id="233" name="Freeform 232"/>
          <p:cNvSpPr/>
          <p:nvPr/>
        </p:nvSpPr>
        <p:spPr>
          <a:xfrm>
            <a:off x="6765682" y="3297865"/>
            <a:ext cx="164592" cy="400050"/>
          </a:xfrm>
          <a:custGeom>
            <a:avLst/>
            <a:gdLst>
              <a:gd name="connsiteX0" fmla="*/ 0 w 145256"/>
              <a:gd name="connsiteY0" fmla="*/ 2381 h 400050"/>
              <a:gd name="connsiteX1" fmla="*/ 0 w 145256"/>
              <a:gd name="connsiteY1" fmla="*/ 330993 h 400050"/>
              <a:gd name="connsiteX2" fmla="*/ 69057 w 145256"/>
              <a:gd name="connsiteY2" fmla="*/ 400050 h 400050"/>
              <a:gd name="connsiteX3" fmla="*/ 145256 w 145256"/>
              <a:gd name="connsiteY3" fmla="*/ 323851 h 400050"/>
              <a:gd name="connsiteX4" fmla="*/ 145256 w 145256"/>
              <a:gd name="connsiteY4" fmla="*/ 0 h 400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256" h="400050">
                <a:moveTo>
                  <a:pt x="0" y="2381"/>
                </a:moveTo>
                <a:lnTo>
                  <a:pt x="0" y="330993"/>
                </a:lnTo>
                <a:lnTo>
                  <a:pt x="69057" y="400050"/>
                </a:lnTo>
                <a:lnTo>
                  <a:pt x="145256" y="323851"/>
                </a:lnTo>
                <a:lnTo>
                  <a:pt x="145256" y="0"/>
                </a:lnTo>
              </a:path>
            </a:pathLst>
          </a:custGeom>
          <a:solidFill>
            <a:schemeClr val="accent3"/>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wrap="none" lIns="0" tIns="45720" rIns="0" bIns="0" rtlCol="0" anchor="t"/>
          <a:lstStyle/>
          <a:p>
            <a:pPr algn="ctr"/>
            <a:r>
              <a:rPr lang="en-US" sz="1600" b="1" dirty="0" smtClean="0">
                <a:effectLst>
                  <a:outerShdw blurRad="38100" dist="38100" dir="2700000" algn="tl">
                    <a:srgbClr val="000000">
                      <a:alpha val="43137"/>
                    </a:srgbClr>
                  </a:outerShdw>
                </a:effectLst>
                <a:latin typeface="Arial" pitchFamily="34" charset="0"/>
                <a:cs typeface="Arial" pitchFamily="34" charset="0"/>
              </a:rPr>
              <a:t>G</a:t>
            </a:r>
            <a:endParaRPr lang="en-US" sz="1600" b="1" dirty="0">
              <a:effectLst>
                <a:outerShdw blurRad="38100" dist="38100" dir="2700000" algn="tl">
                  <a:srgbClr val="000000">
                    <a:alpha val="43137"/>
                  </a:srgbClr>
                </a:outerShdw>
              </a:effectLst>
              <a:latin typeface="Arial" pitchFamily="34" charset="0"/>
              <a:cs typeface="Arial" pitchFamily="34" charset="0"/>
            </a:endParaRPr>
          </a:p>
        </p:txBody>
      </p:sp>
      <p:sp>
        <p:nvSpPr>
          <p:cNvPr id="234" name="Freeform 233"/>
          <p:cNvSpPr/>
          <p:nvPr/>
        </p:nvSpPr>
        <p:spPr>
          <a:xfrm>
            <a:off x="7519306" y="3300151"/>
            <a:ext cx="164592" cy="400050"/>
          </a:xfrm>
          <a:custGeom>
            <a:avLst/>
            <a:gdLst>
              <a:gd name="connsiteX0" fmla="*/ 0 w 145256"/>
              <a:gd name="connsiteY0" fmla="*/ 2381 h 400050"/>
              <a:gd name="connsiteX1" fmla="*/ 0 w 145256"/>
              <a:gd name="connsiteY1" fmla="*/ 330993 h 400050"/>
              <a:gd name="connsiteX2" fmla="*/ 69057 w 145256"/>
              <a:gd name="connsiteY2" fmla="*/ 400050 h 400050"/>
              <a:gd name="connsiteX3" fmla="*/ 145256 w 145256"/>
              <a:gd name="connsiteY3" fmla="*/ 323851 h 400050"/>
              <a:gd name="connsiteX4" fmla="*/ 145256 w 145256"/>
              <a:gd name="connsiteY4" fmla="*/ 0 h 400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256" h="400050">
                <a:moveTo>
                  <a:pt x="0" y="2381"/>
                </a:moveTo>
                <a:lnTo>
                  <a:pt x="0" y="330993"/>
                </a:lnTo>
                <a:lnTo>
                  <a:pt x="69057" y="400050"/>
                </a:lnTo>
                <a:lnTo>
                  <a:pt x="145256" y="323851"/>
                </a:lnTo>
                <a:lnTo>
                  <a:pt x="145256" y="0"/>
                </a:lnTo>
              </a:path>
            </a:pathLst>
          </a:custGeom>
          <a:solidFill>
            <a:schemeClr val="accent3"/>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wrap="none" lIns="0" tIns="45720" rIns="0" bIns="0" rtlCol="0" anchor="t"/>
          <a:lstStyle/>
          <a:p>
            <a:pPr algn="ctr"/>
            <a:r>
              <a:rPr lang="en-US" sz="1600" b="1" dirty="0" smtClean="0">
                <a:effectLst>
                  <a:outerShdw blurRad="38100" dist="38100" dir="2700000" algn="tl">
                    <a:srgbClr val="000000">
                      <a:alpha val="43137"/>
                    </a:srgbClr>
                  </a:outerShdw>
                </a:effectLst>
                <a:latin typeface="Arial" pitchFamily="34" charset="0"/>
                <a:cs typeface="Arial" pitchFamily="34" charset="0"/>
              </a:rPr>
              <a:t>G</a:t>
            </a:r>
            <a:endParaRPr lang="en-US" sz="1600" b="1" dirty="0">
              <a:effectLst>
                <a:outerShdw blurRad="38100" dist="38100" dir="2700000" algn="tl">
                  <a:srgbClr val="000000">
                    <a:alpha val="43137"/>
                  </a:srgbClr>
                </a:outerShdw>
              </a:effectLst>
              <a:latin typeface="Arial" pitchFamily="34" charset="0"/>
              <a:cs typeface="Arial" pitchFamily="34" charset="0"/>
            </a:endParaRPr>
          </a:p>
        </p:txBody>
      </p:sp>
      <p:sp>
        <p:nvSpPr>
          <p:cNvPr id="235" name="Freeform 234"/>
          <p:cNvSpPr/>
          <p:nvPr/>
        </p:nvSpPr>
        <p:spPr>
          <a:xfrm>
            <a:off x="7706926" y="3300151"/>
            <a:ext cx="164592" cy="400050"/>
          </a:xfrm>
          <a:custGeom>
            <a:avLst/>
            <a:gdLst>
              <a:gd name="connsiteX0" fmla="*/ 0 w 145256"/>
              <a:gd name="connsiteY0" fmla="*/ 2381 h 400050"/>
              <a:gd name="connsiteX1" fmla="*/ 0 w 145256"/>
              <a:gd name="connsiteY1" fmla="*/ 330993 h 400050"/>
              <a:gd name="connsiteX2" fmla="*/ 69057 w 145256"/>
              <a:gd name="connsiteY2" fmla="*/ 400050 h 400050"/>
              <a:gd name="connsiteX3" fmla="*/ 145256 w 145256"/>
              <a:gd name="connsiteY3" fmla="*/ 323851 h 400050"/>
              <a:gd name="connsiteX4" fmla="*/ 145256 w 145256"/>
              <a:gd name="connsiteY4" fmla="*/ 0 h 400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256" h="400050">
                <a:moveTo>
                  <a:pt x="0" y="2381"/>
                </a:moveTo>
                <a:lnTo>
                  <a:pt x="0" y="330993"/>
                </a:lnTo>
                <a:lnTo>
                  <a:pt x="69057" y="400050"/>
                </a:lnTo>
                <a:lnTo>
                  <a:pt x="145256" y="323851"/>
                </a:lnTo>
                <a:lnTo>
                  <a:pt x="145256" y="0"/>
                </a:lnTo>
              </a:path>
            </a:pathLst>
          </a:custGeom>
          <a:solidFill>
            <a:schemeClr val="accent3"/>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wrap="none" lIns="0" tIns="45720" rIns="0" bIns="0" rtlCol="0" anchor="t"/>
          <a:lstStyle/>
          <a:p>
            <a:pPr algn="ctr"/>
            <a:r>
              <a:rPr lang="en-US" sz="1600" b="1" dirty="0" smtClean="0">
                <a:effectLst>
                  <a:outerShdw blurRad="38100" dist="38100" dir="2700000" algn="tl">
                    <a:srgbClr val="000000">
                      <a:alpha val="43137"/>
                    </a:srgbClr>
                  </a:outerShdw>
                </a:effectLst>
                <a:latin typeface="Arial" pitchFamily="34" charset="0"/>
                <a:cs typeface="Arial" pitchFamily="34" charset="0"/>
              </a:rPr>
              <a:t>G</a:t>
            </a:r>
            <a:endParaRPr lang="en-US" sz="1600" b="1" dirty="0">
              <a:effectLst>
                <a:outerShdw blurRad="38100" dist="38100" dir="2700000" algn="tl">
                  <a:srgbClr val="000000">
                    <a:alpha val="43137"/>
                  </a:srgbClr>
                </a:outerShdw>
              </a:effectLst>
              <a:latin typeface="Arial" pitchFamily="34" charset="0"/>
              <a:cs typeface="Arial" pitchFamily="34" charset="0"/>
            </a:endParaRPr>
          </a:p>
        </p:txBody>
      </p:sp>
      <p:sp>
        <p:nvSpPr>
          <p:cNvPr id="236" name="Oval 11"/>
          <p:cNvSpPr/>
          <p:nvPr/>
        </p:nvSpPr>
        <p:spPr>
          <a:xfrm>
            <a:off x="7330638" y="3297865"/>
            <a:ext cx="164592" cy="402336"/>
          </a:xfrm>
          <a:custGeom>
            <a:avLst/>
            <a:gdLst>
              <a:gd name="connsiteX0" fmla="*/ 0 w 154782"/>
              <a:gd name="connsiteY0" fmla="*/ 77391 h 154782"/>
              <a:gd name="connsiteX1" fmla="*/ 77391 w 154782"/>
              <a:gd name="connsiteY1" fmla="*/ 0 h 154782"/>
              <a:gd name="connsiteX2" fmla="*/ 154782 w 154782"/>
              <a:gd name="connsiteY2" fmla="*/ 77391 h 154782"/>
              <a:gd name="connsiteX3" fmla="*/ 77391 w 154782"/>
              <a:gd name="connsiteY3" fmla="*/ 154782 h 154782"/>
              <a:gd name="connsiteX4" fmla="*/ 0 w 154782"/>
              <a:gd name="connsiteY4" fmla="*/ 77391 h 154782"/>
              <a:gd name="connsiteX0" fmla="*/ 0 w 156707"/>
              <a:gd name="connsiteY0" fmla="*/ 79983 h 157374"/>
              <a:gd name="connsiteX1" fmla="*/ 77391 w 156707"/>
              <a:gd name="connsiteY1" fmla="*/ 2592 h 157374"/>
              <a:gd name="connsiteX2" fmla="*/ 128588 w 156707"/>
              <a:gd name="connsiteY2" fmla="*/ 24024 h 157374"/>
              <a:gd name="connsiteX3" fmla="*/ 154782 w 156707"/>
              <a:gd name="connsiteY3" fmla="*/ 79983 h 157374"/>
              <a:gd name="connsiteX4" fmla="*/ 77391 w 156707"/>
              <a:gd name="connsiteY4" fmla="*/ 157374 h 157374"/>
              <a:gd name="connsiteX5" fmla="*/ 0 w 156707"/>
              <a:gd name="connsiteY5" fmla="*/ 79983 h 157374"/>
              <a:gd name="connsiteX0" fmla="*/ 2236 w 158943"/>
              <a:gd name="connsiteY0" fmla="*/ 79983 h 157374"/>
              <a:gd name="connsiteX1" fmla="*/ 26049 w 158943"/>
              <a:gd name="connsiteY1" fmla="*/ 21642 h 157374"/>
              <a:gd name="connsiteX2" fmla="*/ 79627 w 158943"/>
              <a:gd name="connsiteY2" fmla="*/ 2592 h 157374"/>
              <a:gd name="connsiteX3" fmla="*/ 130824 w 158943"/>
              <a:gd name="connsiteY3" fmla="*/ 24024 h 157374"/>
              <a:gd name="connsiteX4" fmla="*/ 157018 w 158943"/>
              <a:gd name="connsiteY4" fmla="*/ 79983 h 157374"/>
              <a:gd name="connsiteX5" fmla="*/ 79627 w 158943"/>
              <a:gd name="connsiteY5" fmla="*/ 157374 h 157374"/>
              <a:gd name="connsiteX6" fmla="*/ 2236 w 158943"/>
              <a:gd name="connsiteY6" fmla="*/ 79983 h 157374"/>
              <a:gd name="connsiteX0" fmla="*/ 0 w 156707"/>
              <a:gd name="connsiteY0" fmla="*/ 235389 h 312780"/>
              <a:gd name="connsiteX1" fmla="*/ 0 w 156707"/>
              <a:gd name="connsiteY1" fmla="*/ 835 h 312780"/>
              <a:gd name="connsiteX2" fmla="*/ 77391 w 156707"/>
              <a:gd name="connsiteY2" fmla="*/ 157998 h 312780"/>
              <a:gd name="connsiteX3" fmla="*/ 128588 w 156707"/>
              <a:gd name="connsiteY3" fmla="*/ 179430 h 312780"/>
              <a:gd name="connsiteX4" fmla="*/ 154782 w 156707"/>
              <a:gd name="connsiteY4" fmla="*/ 235389 h 312780"/>
              <a:gd name="connsiteX5" fmla="*/ 77391 w 156707"/>
              <a:gd name="connsiteY5" fmla="*/ 312780 h 312780"/>
              <a:gd name="connsiteX6" fmla="*/ 0 w 156707"/>
              <a:gd name="connsiteY6" fmla="*/ 235389 h 312780"/>
              <a:gd name="connsiteX0" fmla="*/ 0 w 160554"/>
              <a:gd name="connsiteY0" fmla="*/ 235254 h 312645"/>
              <a:gd name="connsiteX1" fmla="*/ 0 w 160554"/>
              <a:gd name="connsiteY1" fmla="*/ 700 h 312645"/>
              <a:gd name="connsiteX2" fmla="*/ 77391 w 160554"/>
              <a:gd name="connsiteY2" fmla="*/ 157863 h 312645"/>
              <a:gd name="connsiteX3" fmla="*/ 150019 w 160554"/>
              <a:gd name="connsiteY3" fmla="*/ 3083 h 312645"/>
              <a:gd name="connsiteX4" fmla="*/ 154782 w 160554"/>
              <a:gd name="connsiteY4" fmla="*/ 235254 h 312645"/>
              <a:gd name="connsiteX5" fmla="*/ 77391 w 160554"/>
              <a:gd name="connsiteY5" fmla="*/ 312645 h 312645"/>
              <a:gd name="connsiteX6" fmla="*/ 0 w 160554"/>
              <a:gd name="connsiteY6" fmla="*/ 235254 h 312645"/>
              <a:gd name="connsiteX0" fmla="*/ 0 w 160554"/>
              <a:gd name="connsiteY0" fmla="*/ 240375 h 317766"/>
              <a:gd name="connsiteX1" fmla="*/ 0 w 160554"/>
              <a:gd name="connsiteY1" fmla="*/ 5821 h 317766"/>
              <a:gd name="connsiteX2" fmla="*/ 67866 w 160554"/>
              <a:gd name="connsiteY2" fmla="*/ 5821 h 317766"/>
              <a:gd name="connsiteX3" fmla="*/ 150019 w 160554"/>
              <a:gd name="connsiteY3" fmla="*/ 8204 h 317766"/>
              <a:gd name="connsiteX4" fmla="*/ 154782 w 160554"/>
              <a:gd name="connsiteY4" fmla="*/ 240375 h 317766"/>
              <a:gd name="connsiteX5" fmla="*/ 77391 w 160554"/>
              <a:gd name="connsiteY5" fmla="*/ 317766 h 317766"/>
              <a:gd name="connsiteX6" fmla="*/ 0 w 160554"/>
              <a:gd name="connsiteY6" fmla="*/ 240375 h 317766"/>
              <a:gd name="connsiteX0" fmla="*/ 6558 w 167112"/>
              <a:gd name="connsiteY0" fmla="*/ 240375 h 317766"/>
              <a:gd name="connsiteX1" fmla="*/ 6558 w 167112"/>
              <a:gd name="connsiteY1" fmla="*/ 5821 h 317766"/>
              <a:gd name="connsiteX2" fmla="*/ 74424 w 167112"/>
              <a:gd name="connsiteY2" fmla="*/ 5821 h 317766"/>
              <a:gd name="connsiteX3" fmla="*/ 156577 w 167112"/>
              <a:gd name="connsiteY3" fmla="*/ 8204 h 317766"/>
              <a:gd name="connsiteX4" fmla="*/ 161340 w 167112"/>
              <a:gd name="connsiteY4" fmla="*/ 240375 h 317766"/>
              <a:gd name="connsiteX5" fmla="*/ 83949 w 167112"/>
              <a:gd name="connsiteY5" fmla="*/ 317766 h 317766"/>
              <a:gd name="connsiteX6" fmla="*/ 6558 w 167112"/>
              <a:gd name="connsiteY6" fmla="*/ 240375 h 317766"/>
              <a:gd name="connsiteX0" fmla="*/ 6558 w 167112"/>
              <a:gd name="connsiteY0" fmla="*/ 240375 h 317766"/>
              <a:gd name="connsiteX1" fmla="*/ 6558 w 167112"/>
              <a:gd name="connsiteY1" fmla="*/ 5821 h 317766"/>
              <a:gd name="connsiteX2" fmla="*/ 74424 w 167112"/>
              <a:gd name="connsiteY2" fmla="*/ 5821 h 317766"/>
              <a:gd name="connsiteX3" fmla="*/ 156577 w 167112"/>
              <a:gd name="connsiteY3" fmla="*/ 8204 h 317766"/>
              <a:gd name="connsiteX4" fmla="*/ 161340 w 167112"/>
              <a:gd name="connsiteY4" fmla="*/ 240375 h 317766"/>
              <a:gd name="connsiteX5" fmla="*/ 83949 w 167112"/>
              <a:gd name="connsiteY5" fmla="*/ 317766 h 317766"/>
              <a:gd name="connsiteX6" fmla="*/ 6558 w 167112"/>
              <a:gd name="connsiteY6" fmla="*/ 240375 h 317766"/>
              <a:gd name="connsiteX0" fmla="*/ 6558 w 166140"/>
              <a:gd name="connsiteY0" fmla="*/ 240375 h 317766"/>
              <a:gd name="connsiteX1" fmla="*/ 6558 w 166140"/>
              <a:gd name="connsiteY1" fmla="*/ 5821 h 317766"/>
              <a:gd name="connsiteX2" fmla="*/ 74424 w 166140"/>
              <a:gd name="connsiteY2" fmla="*/ 5821 h 317766"/>
              <a:gd name="connsiteX3" fmla="*/ 156577 w 166140"/>
              <a:gd name="connsiteY3" fmla="*/ 8204 h 317766"/>
              <a:gd name="connsiteX4" fmla="*/ 161340 w 166140"/>
              <a:gd name="connsiteY4" fmla="*/ 240375 h 317766"/>
              <a:gd name="connsiteX5" fmla="*/ 83949 w 166140"/>
              <a:gd name="connsiteY5" fmla="*/ 317766 h 317766"/>
              <a:gd name="connsiteX6" fmla="*/ 6558 w 166140"/>
              <a:gd name="connsiteY6" fmla="*/ 240375 h 317766"/>
              <a:gd name="connsiteX0" fmla="*/ 6558 w 163554"/>
              <a:gd name="connsiteY0" fmla="*/ 240375 h 317766"/>
              <a:gd name="connsiteX1" fmla="*/ 6558 w 163554"/>
              <a:gd name="connsiteY1" fmla="*/ 5821 h 317766"/>
              <a:gd name="connsiteX2" fmla="*/ 74424 w 163554"/>
              <a:gd name="connsiteY2" fmla="*/ 5821 h 317766"/>
              <a:gd name="connsiteX3" fmla="*/ 156577 w 163554"/>
              <a:gd name="connsiteY3" fmla="*/ 8204 h 317766"/>
              <a:gd name="connsiteX4" fmla="*/ 161340 w 163554"/>
              <a:gd name="connsiteY4" fmla="*/ 240375 h 317766"/>
              <a:gd name="connsiteX5" fmla="*/ 83949 w 163554"/>
              <a:gd name="connsiteY5" fmla="*/ 317766 h 317766"/>
              <a:gd name="connsiteX6" fmla="*/ 6558 w 163554"/>
              <a:gd name="connsiteY6" fmla="*/ 240375 h 317766"/>
              <a:gd name="connsiteX0" fmla="*/ 6558 w 163554"/>
              <a:gd name="connsiteY0" fmla="*/ 240375 h 317766"/>
              <a:gd name="connsiteX1" fmla="*/ 6558 w 163554"/>
              <a:gd name="connsiteY1" fmla="*/ 5821 h 317766"/>
              <a:gd name="connsiteX2" fmla="*/ 74424 w 163554"/>
              <a:gd name="connsiteY2" fmla="*/ 5821 h 317766"/>
              <a:gd name="connsiteX3" fmla="*/ 156577 w 163554"/>
              <a:gd name="connsiteY3" fmla="*/ 8204 h 317766"/>
              <a:gd name="connsiteX4" fmla="*/ 161340 w 163554"/>
              <a:gd name="connsiteY4" fmla="*/ 240375 h 317766"/>
              <a:gd name="connsiteX5" fmla="*/ 83949 w 163554"/>
              <a:gd name="connsiteY5" fmla="*/ 317766 h 317766"/>
              <a:gd name="connsiteX6" fmla="*/ 6558 w 163554"/>
              <a:gd name="connsiteY6" fmla="*/ 240375 h 317766"/>
              <a:gd name="connsiteX0" fmla="*/ 6558 w 163554"/>
              <a:gd name="connsiteY0" fmla="*/ 240003 h 317394"/>
              <a:gd name="connsiteX1" fmla="*/ 6558 w 163554"/>
              <a:gd name="connsiteY1" fmla="*/ 5449 h 317394"/>
              <a:gd name="connsiteX2" fmla="*/ 74424 w 163554"/>
              <a:gd name="connsiteY2" fmla="*/ 5449 h 317394"/>
              <a:gd name="connsiteX3" fmla="*/ 156577 w 163554"/>
              <a:gd name="connsiteY3" fmla="*/ 7832 h 317394"/>
              <a:gd name="connsiteX4" fmla="*/ 161340 w 163554"/>
              <a:gd name="connsiteY4" fmla="*/ 240003 h 317394"/>
              <a:gd name="connsiteX5" fmla="*/ 83949 w 163554"/>
              <a:gd name="connsiteY5" fmla="*/ 317394 h 317394"/>
              <a:gd name="connsiteX6" fmla="*/ 6558 w 163554"/>
              <a:gd name="connsiteY6" fmla="*/ 240003 h 317394"/>
              <a:gd name="connsiteX0" fmla="*/ 6558 w 163554"/>
              <a:gd name="connsiteY0" fmla="*/ 240003 h 317394"/>
              <a:gd name="connsiteX1" fmla="*/ 6558 w 163554"/>
              <a:gd name="connsiteY1" fmla="*/ 5449 h 317394"/>
              <a:gd name="connsiteX2" fmla="*/ 74424 w 163554"/>
              <a:gd name="connsiteY2" fmla="*/ 5449 h 317394"/>
              <a:gd name="connsiteX3" fmla="*/ 156577 w 163554"/>
              <a:gd name="connsiteY3" fmla="*/ 7832 h 317394"/>
              <a:gd name="connsiteX4" fmla="*/ 161340 w 163554"/>
              <a:gd name="connsiteY4" fmla="*/ 240003 h 317394"/>
              <a:gd name="connsiteX5" fmla="*/ 83949 w 163554"/>
              <a:gd name="connsiteY5" fmla="*/ 317394 h 317394"/>
              <a:gd name="connsiteX6" fmla="*/ 6558 w 163554"/>
              <a:gd name="connsiteY6" fmla="*/ 240003 h 317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554" h="317394">
                <a:moveTo>
                  <a:pt x="6558" y="240003"/>
                </a:moveTo>
                <a:cubicBezTo>
                  <a:pt x="3185" y="185630"/>
                  <a:pt x="-6340" y="18347"/>
                  <a:pt x="6558" y="5449"/>
                </a:cubicBezTo>
                <a:cubicBezTo>
                  <a:pt x="19456" y="-7449"/>
                  <a:pt x="6590" y="6776"/>
                  <a:pt x="74424" y="5449"/>
                </a:cubicBezTo>
                <a:cubicBezTo>
                  <a:pt x="156677" y="3840"/>
                  <a:pt x="143679" y="-5066"/>
                  <a:pt x="156577" y="7832"/>
                </a:cubicBezTo>
                <a:cubicBezTo>
                  <a:pt x="169475" y="20730"/>
                  <a:pt x="160348" y="182059"/>
                  <a:pt x="161340" y="240003"/>
                </a:cubicBezTo>
                <a:cubicBezTo>
                  <a:pt x="162332" y="297947"/>
                  <a:pt x="126691" y="317394"/>
                  <a:pt x="83949" y="317394"/>
                </a:cubicBezTo>
                <a:cubicBezTo>
                  <a:pt x="41207" y="317394"/>
                  <a:pt x="9931" y="294376"/>
                  <a:pt x="6558" y="240003"/>
                </a:cubicBezTo>
                <a:close/>
              </a:path>
            </a:pathLst>
          </a:custGeom>
          <a:solidFill>
            <a:schemeClr val="accent2"/>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wrap="none" lIns="0" rIns="0" bIns="0" rtlCol="0" anchor="t" anchorCtr="0"/>
          <a:lstStyle/>
          <a:p>
            <a:pPr algn="ctr"/>
            <a:r>
              <a:rPr lang="en-US" sz="1600" b="1" dirty="0" smtClean="0">
                <a:effectLst>
                  <a:outerShdw blurRad="38100" dist="38100" dir="2700000" algn="tl">
                    <a:srgbClr val="000000">
                      <a:alpha val="43137"/>
                    </a:srgbClr>
                  </a:outerShdw>
                </a:effectLst>
                <a:latin typeface="Arial" pitchFamily="34" charset="0"/>
                <a:cs typeface="Arial" pitchFamily="34" charset="0"/>
              </a:rPr>
              <a:t>A</a:t>
            </a:r>
            <a:endParaRPr lang="en-US" b="1" dirty="0">
              <a:effectLst>
                <a:outerShdw blurRad="38100" dist="38100" dir="2700000" algn="tl">
                  <a:srgbClr val="000000">
                    <a:alpha val="43137"/>
                  </a:srgbClr>
                </a:outerShdw>
              </a:effectLst>
              <a:latin typeface="Arial" pitchFamily="34" charset="0"/>
              <a:cs typeface="Arial" pitchFamily="34" charset="0"/>
            </a:endParaRPr>
          </a:p>
        </p:txBody>
      </p:sp>
      <p:sp>
        <p:nvSpPr>
          <p:cNvPr id="237" name="Oval 12"/>
          <p:cNvSpPr/>
          <p:nvPr/>
        </p:nvSpPr>
        <p:spPr>
          <a:xfrm>
            <a:off x="7141970" y="3297865"/>
            <a:ext cx="164592" cy="402336"/>
          </a:xfrm>
          <a:custGeom>
            <a:avLst/>
            <a:gdLst>
              <a:gd name="connsiteX0" fmla="*/ 0 w 146304"/>
              <a:gd name="connsiteY0" fmla="*/ 73152 h 146304"/>
              <a:gd name="connsiteX1" fmla="*/ 73152 w 146304"/>
              <a:gd name="connsiteY1" fmla="*/ 0 h 146304"/>
              <a:gd name="connsiteX2" fmla="*/ 146304 w 146304"/>
              <a:gd name="connsiteY2" fmla="*/ 73152 h 146304"/>
              <a:gd name="connsiteX3" fmla="*/ 73152 w 146304"/>
              <a:gd name="connsiteY3" fmla="*/ 146304 h 146304"/>
              <a:gd name="connsiteX4" fmla="*/ 0 w 146304"/>
              <a:gd name="connsiteY4" fmla="*/ 73152 h 146304"/>
              <a:gd name="connsiteX0" fmla="*/ 0 w 146304"/>
              <a:gd name="connsiteY0" fmla="*/ 372142 h 384027"/>
              <a:gd name="connsiteX1" fmla="*/ 73152 w 146304"/>
              <a:gd name="connsiteY1" fmla="*/ 298990 h 384027"/>
              <a:gd name="connsiteX2" fmla="*/ 146304 w 146304"/>
              <a:gd name="connsiteY2" fmla="*/ 372142 h 384027"/>
              <a:gd name="connsiteX3" fmla="*/ 73152 w 146304"/>
              <a:gd name="connsiteY3" fmla="*/ 0 h 384027"/>
              <a:gd name="connsiteX4" fmla="*/ 0 w 146304"/>
              <a:gd name="connsiteY4" fmla="*/ 372142 h 384027"/>
              <a:gd name="connsiteX0" fmla="*/ 0 w 146304"/>
              <a:gd name="connsiteY0" fmla="*/ 372142 h 384027"/>
              <a:gd name="connsiteX1" fmla="*/ 73152 w 146304"/>
              <a:gd name="connsiteY1" fmla="*/ 298990 h 384027"/>
              <a:gd name="connsiteX2" fmla="*/ 146304 w 146304"/>
              <a:gd name="connsiteY2" fmla="*/ 372142 h 384027"/>
              <a:gd name="connsiteX3" fmla="*/ 73152 w 146304"/>
              <a:gd name="connsiteY3" fmla="*/ 0 h 384027"/>
              <a:gd name="connsiteX4" fmla="*/ 0 w 146304"/>
              <a:gd name="connsiteY4" fmla="*/ 372142 h 384027"/>
              <a:gd name="connsiteX0" fmla="*/ 0 w 146304"/>
              <a:gd name="connsiteY0" fmla="*/ 372142 h 374926"/>
              <a:gd name="connsiteX1" fmla="*/ 73152 w 146304"/>
              <a:gd name="connsiteY1" fmla="*/ 298990 h 374926"/>
              <a:gd name="connsiteX2" fmla="*/ 146304 w 146304"/>
              <a:gd name="connsiteY2" fmla="*/ 372142 h 374926"/>
              <a:gd name="connsiteX3" fmla="*/ 73152 w 146304"/>
              <a:gd name="connsiteY3" fmla="*/ 0 h 374926"/>
              <a:gd name="connsiteX4" fmla="*/ 0 w 146304"/>
              <a:gd name="connsiteY4" fmla="*/ 372142 h 374926"/>
              <a:gd name="connsiteX0" fmla="*/ 114 w 146418"/>
              <a:gd name="connsiteY0" fmla="*/ 372142 h 374926"/>
              <a:gd name="connsiteX1" fmla="*/ 73266 w 146418"/>
              <a:gd name="connsiteY1" fmla="*/ 298990 h 374926"/>
              <a:gd name="connsiteX2" fmla="*/ 146418 w 146418"/>
              <a:gd name="connsiteY2" fmla="*/ 372142 h 374926"/>
              <a:gd name="connsiteX3" fmla="*/ 73266 w 146418"/>
              <a:gd name="connsiteY3" fmla="*/ 0 h 374926"/>
              <a:gd name="connsiteX4" fmla="*/ 114 w 146418"/>
              <a:gd name="connsiteY4" fmla="*/ 372142 h 374926"/>
              <a:gd name="connsiteX0" fmla="*/ 114 w 146418"/>
              <a:gd name="connsiteY0" fmla="*/ 372142 h 374926"/>
              <a:gd name="connsiteX1" fmla="*/ 73266 w 146418"/>
              <a:gd name="connsiteY1" fmla="*/ 298990 h 374926"/>
              <a:gd name="connsiteX2" fmla="*/ 146418 w 146418"/>
              <a:gd name="connsiteY2" fmla="*/ 372142 h 374926"/>
              <a:gd name="connsiteX3" fmla="*/ 73266 w 146418"/>
              <a:gd name="connsiteY3" fmla="*/ 0 h 374926"/>
              <a:gd name="connsiteX4" fmla="*/ 114 w 146418"/>
              <a:gd name="connsiteY4" fmla="*/ 372142 h 374926"/>
              <a:gd name="connsiteX0" fmla="*/ 114 w 146418"/>
              <a:gd name="connsiteY0" fmla="*/ 372142 h 372142"/>
              <a:gd name="connsiteX1" fmla="*/ 73266 w 146418"/>
              <a:gd name="connsiteY1" fmla="*/ 298990 h 372142"/>
              <a:gd name="connsiteX2" fmla="*/ 146418 w 146418"/>
              <a:gd name="connsiteY2" fmla="*/ 372142 h 372142"/>
              <a:gd name="connsiteX3" fmla="*/ 73266 w 146418"/>
              <a:gd name="connsiteY3" fmla="*/ 0 h 372142"/>
              <a:gd name="connsiteX4" fmla="*/ 114 w 146418"/>
              <a:gd name="connsiteY4" fmla="*/ 372142 h 372142"/>
              <a:gd name="connsiteX0" fmla="*/ 114 w 146418"/>
              <a:gd name="connsiteY0" fmla="*/ 372142 h 372142"/>
              <a:gd name="connsiteX1" fmla="*/ 73266 w 146418"/>
              <a:gd name="connsiteY1" fmla="*/ 298990 h 372142"/>
              <a:gd name="connsiteX2" fmla="*/ 146418 w 146418"/>
              <a:gd name="connsiteY2" fmla="*/ 372142 h 372142"/>
              <a:gd name="connsiteX3" fmla="*/ 73266 w 146418"/>
              <a:gd name="connsiteY3" fmla="*/ 0 h 372142"/>
              <a:gd name="connsiteX4" fmla="*/ 114 w 146418"/>
              <a:gd name="connsiteY4" fmla="*/ 372142 h 372142"/>
              <a:gd name="connsiteX0" fmla="*/ 114 w 146418"/>
              <a:gd name="connsiteY0" fmla="*/ 372142 h 372142"/>
              <a:gd name="connsiteX1" fmla="*/ 73266 w 146418"/>
              <a:gd name="connsiteY1" fmla="*/ 298990 h 372142"/>
              <a:gd name="connsiteX2" fmla="*/ 146418 w 146418"/>
              <a:gd name="connsiteY2" fmla="*/ 372142 h 372142"/>
              <a:gd name="connsiteX3" fmla="*/ 73266 w 146418"/>
              <a:gd name="connsiteY3" fmla="*/ 0 h 372142"/>
              <a:gd name="connsiteX4" fmla="*/ 114 w 146418"/>
              <a:gd name="connsiteY4" fmla="*/ 372142 h 372142"/>
              <a:gd name="connsiteX0" fmla="*/ 2653 w 148957"/>
              <a:gd name="connsiteY0" fmla="*/ 402501 h 402501"/>
              <a:gd name="connsiteX1" fmla="*/ 75805 w 148957"/>
              <a:gd name="connsiteY1" fmla="*/ 329349 h 402501"/>
              <a:gd name="connsiteX2" fmla="*/ 148957 w 148957"/>
              <a:gd name="connsiteY2" fmla="*/ 402501 h 402501"/>
              <a:gd name="connsiteX3" fmla="*/ 75805 w 148957"/>
              <a:gd name="connsiteY3" fmla="*/ 30359 h 402501"/>
              <a:gd name="connsiteX4" fmla="*/ 21704 w 148957"/>
              <a:gd name="connsiteY4" fmla="*/ 64366 h 402501"/>
              <a:gd name="connsiteX5" fmla="*/ 2653 w 148957"/>
              <a:gd name="connsiteY5" fmla="*/ 402501 h 402501"/>
              <a:gd name="connsiteX0" fmla="*/ 2653 w 148957"/>
              <a:gd name="connsiteY0" fmla="*/ 402501 h 402501"/>
              <a:gd name="connsiteX1" fmla="*/ 75805 w 148957"/>
              <a:gd name="connsiteY1" fmla="*/ 329349 h 402501"/>
              <a:gd name="connsiteX2" fmla="*/ 148957 w 148957"/>
              <a:gd name="connsiteY2" fmla="*/ 402501 h 402501"/>
              <a:gd name="connsiteX3" fmla="*/ 75805 w 148957"/>
              <a:gd name="connsiteY3" fmla="*/ 30359 h 402501"/>
              <a:gd name="connsiteX4" fmla="*/ 21704 w 148957"/>
              <a:gd name="connsiteY4" fmla="*/ 64366 h 402501"/>
              <a:gd name="connsiteX5" fmla="*/ 2653 w 148957"/>
              <a:gd name="connsiteY5" fmla="*/ 402501 h 402501"/>
              <a:gd name="connsiteX0" fmla="*/ 6773 w 153077"/>
              <a:gd name="connsiteY0" fmla="*/ 411992 h 411992"/>
              <a:gd name="connsiteX1" fmla="*/ 79925 w 153077"/>
              <a:gd name="connsiteY1" fmla="*/ 338840 h 411992"/>
              <a:gd name="connsiteX2" fmla="*/ 153077 w 153077"/>
              <a:gd name="connsiteY2" fmla="*/ 411992 h 411992"/>
              <a:gd name="connsiteX3" fmla="*/ 79925 w 153077"/>
              <a:gd name="connsiteY3" fmla="*/ 39850 h 411992"/>
              <a:gd name="connsiteX4" fmla="*/ 9155 w 153077"/>
              <a:gd name="connsiteY4" fmla="*/ 52426 h 411992"/>
              <a:gd name="connsiteX5" fmla="*/ 6773 w 153077"/>
              <a:gd name="connsiteY5" fmla="*/ 411992 h 411992"/>
              <a:gd name="connsiteX0" fmla="*/ 6773 w 153077"/>
              <a:gd name="connsiteY0" fmla="*/ 396326 h 396326"/>
              <a:gd name="connsiteX1" fmla="*/ 79925 w 153077"/>
              <a:gd name="connsiteY1" fmla="*/ 323174 h 396326"/>
              <a:gd name="connsiteX2" fmla="*/ 153077 w 153077"/>
              <a:gd name="connsiteY2" fmla="*/ 396326 h 396326"/>
              <a:gd name="connsiteX3" fmla="*/ 79925 w 153077"/>
              <a:gd name="connsiteY3" fmla="*/ 24184 h 396326"/>
              <a:gd name="connsiteX4" fmla="*/ 9155 w 153077"/>
              <a:gd name="connsiteY4" fmla="*/ 36760 h 396326"/>
              <a:gd name="connsiteX5" fmla="*/ 6773 w 153077"/>
              <a:gd name="connsiteY5" fmla="*/ 396326 h 396326"/>
              <a:gd name="connsiteX0" fmla="*/ 3985 w 150289"/>
              <a:gd name="connsiteY0" fmla="*/ 396326 h 396326"/>
              <a:gd name="connsiteX1" fmla="*/ 77137 w 150289"/>
              <a:gd name="connsiteY1" fmla="*/ 323174 h 396326"/>
              <a:gd name="connsiteX2" fmla="*/ 150289 w 150289"/>
              <a:gd name="connsiteY2" fmla="*/ 396326 h 396326"/>
              <a:gd name="connsiteX3" fmla="*/ 77137 w 150289"/>
              <a:gd name="connsiteY3" fmla="*/ 24184 h 396326"/>
              <a:gd name="connsiteX4" fmla="*/ 6367 w 150289"/>
              <a:gd name="connsiteY4" fmla="*/ 36760 h 396326"/>
              <a:gd name="connsiteX5" fmla="*/ 3985 w 150289"/>
              <a:gd name="connsiteY5" fmla="*/ 396326 h 396326"/>
              <a:gd name="connsiteX0" fmla="*/ 6845 w 153149"/>
              <a:gd name="connsiteY0" fmla="*/ 396326 h 396326"/>
              <a:gd name="connsiteX1" fmla="*/ 79997 w 153149"/>
              <a:gd name="connsiteY1" fmla="*/ 323174 h 396326"/>
              <a:gd name="connsiteX2" fmla="*/ 153149 w 153149"/>
              <a:gd name="connsiteY2" fmla="*/ 396326 h 396326"/>
              <a:gd name="connsiteX3" fmla="*/ 79997 w 153149"/>
              <a:gd name="connsiteY3" fmla="*/ 24184 h 396326"/>
              <a:gd name="connsiteX4" fmla="*/ 2084 w 153149"/>
              <a:gd name="connsiteY4" fmla="*/ 36760 h 396326"/>
              <a:gd name="connsiteX5" fmla="*/ 6845 w 153149"/>
              <a:gd name="connsiteY5" fmla="*/ 396326 h 396326"/>
              <a:gd name="connsiteX0" fmla="*/ 6845 w 154459"/>
              <a:gd name="connsiteY0" fmla="*/ 374885 h 382741"/>
              <a:gd name="connsiteX1" fmla="*/ 79997 w 154459"/>
              <a:gd name="connsiteY1" fmla="*/ 301733 h 382741"/>
              <a:gd name="connsiteX2" fmla="*/ 153149 w 154459"/>
              <a:gd name="connsiteY2" fmla="*/ 374885 h 382741"/>
              <a:gd name="connsiteX3" fmla="*/ 123529 w 154459"/>
              <a:gd name="connsiteY3" fmla="*/ 74851 h 382741"/>
              <a:gd name="connsiteX4" fmla="*/ 79997 w 154459"/>
              <a:gd name="connsiteY4" fmla="*/ 2743 h 382741"/>
              <a:gd name="connsiteX5" fmla="*/ 2084 w 154459"/>
              <a:gd name="connsiteY5" fmla="*/ 15319 h 382741"/>
              <a:gd name="connsiteX6" fmla="*/ 6845 w 154459"/>
              <a:gd name="connsiteY6" fmla="*/ 374885 h 382741"/>
              <a:gd name="connsiteX0" fmla="*/ 6845 w 159957"/>
              <a:gd name="connsiteY0" fmla="*/ 392533 h 400389"/>
              <a:gd name="connsiteX1" fmla="*/ 79997 w 159957"/>
              <a:gd name="connsiteY1" fmla="*/ 319381 h 400389"/>
              <a:gd name="connsiteX2" fmla="*/ 153149 w 159957"/>
              <a:gd name="connsiteY2" fmla="*/ 392533 h 400389"/>
              <a:gd name="connsiteX3" fmla="*/ 152104 w 159957"/>
              <a:gd name="connsiteY3" fmla="*/ 30587 h 400389"/>
              <a:gd name="connsiteX4" fmla="*/ 79997 w 159957"/>
              <a:gd name="connsiteY4" fmla="*/ 20391 h 400389"/>
              <a:gd name="connsiteX5" fmla="*/ 2084 w 159957"/>
              <a:gd name="connsiteY5" fmla="*/ 32967 h 400389"/>
              <a:gd name="connsiteX6" fmla="*/ 6845 w 159957"/>
              <a:gd name="connsiteY6" fmla="*/ 392533 h 400389"/>
              <a:gd name="connsiteX0" fmla="*/ 6845 w 156713"/>
              <a:gd name="connsiteY0" fmla="*/ 392533 h 400389"/>
              <a:gd name="connsiteX1" fmla="*/ 79997 w 156713"/>
              <a:gd name="connsiteY1" fmla="*/ 319381 h 400389"/>
              <a:gd name="connsiteX2" fmla="*/ 153149 w 156713"/>
              <a:gd name="connsiteY2" fmla="*/ 392533 h 400389"/>
              <a:gd name="connsiteX3" fmla="*/ 152104 w 156713"/>
              <a:gd name="connsiteY3" fmla="*/ 30587 h 400389"/>
              <a:gd name="connsiteX4" fmla="*/ 79997 w 156713"/>
              <a:gd name="connsiteY4" fmla="*/ 20391 h 400389"/>
              <a:gd name="connsiteX5" fmla="*/ 2084 w 156713"/>
              <a:gd name="connsiteY5" fmla="*/ 32967 h 400389"/>
              <a:gd name="connsiteX6" fmla="*/ 6845 w 156713"/>
              <a:gd name="connsiteY6" fmla="*/ 392533 h 400389"/>
              <a:gd name="connsiteX0" fmla="*/ 6845 w 156713"/>
              <a:gd name="connsiteY0" fmla="*/ 372153 h 380009"/>
              <a:gd name="connsiteX1" fmla="*/ 79997 w 156713"/>
              <a:gd name="connsiteY1" fmla="*/ 299001 h 380009"/>
              <a:gd name="connsiteX2" fmla="*/ 153149 w 156713"/>
              <a:gd name="connsiteY2" fmla="*/ 372153 h 380009"/>
              <a:gd name="connsiteX3" fmla="*/ 152104 w 156713"/>
              <a:gd name="connsiteY3" fmla="*/ 10207 h 380009"/>
              <a:gd name="connsiteX4" fmla="*/ 79997 w 156713"/>
              <a:gd name="connsiteY4" fmla="*/ 11 h 380009"/>
              <a:gd name="connsiteX5" fmla="*/ 2084 w 156713"/>
              <a:gd name="connsiteY5" fmla="*/ 12587 h 380009"/>
              <a:gd name="connsiteX6" fmla="*/ 6845 w 156713"/>
              <a:gd name="connsiteY6" fmla="*/ 372153 h 380009"/>
              <a:gd name="connsiteX0" fmla="*/ 6845 w 156713"/>
              <a:gd name="connsiteY0" fmla="*/ 372153 h 380009"/>
              <a:gd name="connsiteX1" fmla="*/ 79997 w 156713"/>
              <a:gd name="connsiteY1" fmla="*/ 299001 h 380009"/>
              <a:gd name="connsiteX2" fmla="*/ 153149 w 156713"/>
              <a:gd name="connsiteY2" fmla="*/ 372153 h 380009"/>
              <a:gd name="connsiteX3" fmla="*/ 152104 w 156713"/>
              <a:gd name="connsiteY3" fmla="*/ 10207 h 380009"/>
              <a:gd name="connsiteX4" fmla="*/ 79997 w 156713"/>
              <a:gd name="connsiteY4" fmla="*/ 11 h 380009"/>
              <a:gd name="connsiteX5" fmla="*/ 2084 w 156713"/>
              <a:gd name="connsiteY5" fmla="*/ 12587 h 380009"/>
              <a:gd name="connsiteX6" fmla="*/ 6845 w 156713"/>
              <a:gd name="connsiteY6" fmla="*/ 372153 h 380009"/>
              <a:gd name="connsiteX0" fmla="*/ 6845 w 156713"/>
              <a:gd name="connsiteY0" fmla="*/ 362713 h 370569"/>
              <a:gd name="connsiteX1" fmla="*/ 79997 w 156713"/>
              <a:gd name="connsiteY1" fmla="*/ 289561 h 370569"/>
              <a:gd name="connsiteX2" fmla="*/ 153149 w 156713"/>
              <a:gd name="connsiteY2" fmla="*/ 362713 h 370569"/>
              <a:gd name="connsiteX3" fmla="*/ 152104 w 156713"/>
              <a:gd name="connsiteY3" fmla="*/ 767 h 370569"/>
              <a:gd name="connsiteX4" fmla="*/ 77616 w 156713"/>
              <a:gd name="connsiteY4" fmla="*/ 96 h 370569"/>
              <a:gd name="connsiteX5" fmla="*/ 2084 w 156713"/>
              <a:gd name="connsiteY5" fmla="*/ 3147 h 370569"/>
              <a:gd name="connsiteX6" fmla="*/ 6845 w 156713"/>
              <a:gd name="connsiteY6" fmla="*/ 362713 h 370569"/>
              <a:gd name="connsiteX0" fmla="*/ 6845 w 156713"/>
              <a:gd name="connsiteY0" fmla="*/ 364769 h 372625"/>
              <a:gd name="connsiteX1" fmla="*/ 79997 w 156713"/>
              <a:gd name="connsiteY1" fmla="*/ 291617 h 372625"/>
              <a:gd name="connsiteX2" fmla="*/ 153149 w 156713"/>
              <a:gd name="connsiteY2" fmla="*/ 364769 h 372625"/>
              <a:gd name="connsiteX3" fmla="*/ 152104 w 156713"/>
              <a:gd name="connsiteY3" fmla="*/ 2823 h 372625"/>
              <a:gd name="connsiteX4" fmla="*/ 77616 w 156713"/>
              <a:gd name="connsiteY4" fmla="*/ 2152 h 372625"/>
              <a:gd name="connsiteX5" fmla="*/ 2084 w 156713"/>
              <a:gd name="connsiteY5" fmla="*/ 5203 h 372625"/>
              <a:gd name="connsiteX6" fmla="*/ 6845 w 156713"/>
              <a:gd name="connsiteY6" fmla="*/ 364769 h 372625"/>
              <a:gd name="connsiteX0" fmla="*/ 6845 w 156713"/>
              <a:gd name="connsiteY0" fmla="*/ 363258 h 371114"/>
              <a:gd name="connsiteX1" fmla="*/ 79997 w 156713"/>
              <a:gd name="connsiteY1" fmla="*/ 290106 h 371114"/>
              <a:gd name="connsiteX2" fmla="*/ 153149 w 156713"/>
              <a:gd name="connsiteY2" fmla="*/ 363258 h 371114"/>
              <a:gd name="connsiteX3" fmla="*/ 152104 w 156713"/>
              <a:gd name="connsiteY3" fmla="*/ 1312 h 371114"/>
              <a:gd name="connsiteX4" fmla="*/ 77616 w 156713"/>
              <a:gd name="connsiteY4" fmla="*/ 641 h 371114"/>
              <a:gd name="connsiteX5" fmla="*/ 2084 w 156713"/>
              <a:gd name="connsiteY5" fmla="*/ 3692 h 371114"/>
              <a:gd name="connsiteX6" fmla="*/ 6845 w 156713"/>
              <a:gd name="connsiteY6" fmla="*/ 363258 h 371114"/>
              <a:gd name="connsiteX0" fmla="*/ 6845 w 156713"/>
              <a:gd name="connsiteY0" fmla="*/ 363258 h 363258"/>
              <a:gd name="connsiteX1" fmla="*/ 79997 w 156713"/>
              <a:gd name="connsiteY1" fmla="*/ 290106 h 363258"/>
              <a:gd name="connsiteX2" fmla="*/ 153149 w 156713"/>
              <a:gd name="connsiteY2" fmla="*/ 363258 h 363258"/>
              <a:gd name="connsiteX3" fmla="*/ 152104 w 156713"/>
              <a:gd name="connsiteY3" fmla="*/ 1312 h 363258"/>
              <a:gd name="connsiteX4" fmla="*/ 77616 w 156713"/>
              <a:gd name="connsiteY4" fmla="*/ 641 h 363258"/>
              <a:gd name="connsiteX5" fmla="*/ 2084 w 156713"/>
              <a:gd name="connsiteY5" fmla="*/ 3692 h 363258"/>
              <a:gd name="connsiteX6" fmla="*/ 6845 w 156713"/>
              <a:gd name="connsiteY6" fmla="*/ 363258 h 363258"/>
              <a:gd name="connsiteX0" fmla="*/ 6845 w 153149"/>
              <a:gd name="connsiteY0" fmla="*/ 363258 h 363258"/>
              <a:gd name="connsiteX1" fmla="*/ 79997 w 153149"/>
              <a:gd name="connsiteY1" fmla="*/ 290106 h 363258"/>
              <a:gd name="connsiteX2" fmla="*/ 153149 w 153149"/>
              <a:gd name="connsiteY2" fmla="*/ 363258 h 363258"/>
              <a:gd name="connsiteX3" fmla="*/ 152104 w 153149"/>
              <a:gd name="connsiteY3" fmla="*/ 1312 h 363258"/>
              <a:gd name="connsiteX4" fmla="*/ 77616 w 153149"/>
              <a:gd name="connsiteY4" fmla="*/ 641 h 363258"/>
              <a:gd name="connsiteX5" fmla="*/ 2084 w 153149"/>
              <a:gd name="connsiteY5" fmla="*/ 3692 h 363258"/>
              <a:gd name="connsiteX6" fmla="*/ 6845 w 153149"/>
              <a:gd name="connsiteY6" fmla="*/ 363258 h 363258"/>
              <a:gd name="connsiteX0" fmla="*/ 6189 w 152493"/>
              <a:gd name="connsiteY0" fmla="*/ 363258 h 363258"/>
              <a:gd name="connsiteX1" fmla="*/ 79341 w 152493"/>
              <a:gd name="connsiteY1" fmla="*/ 290106 h 363258"/>
              <a:gd name="connsiteX2" fmla="*/ 152493 w 152493"/>
              <a:gd name="connsiteY2" fmla="*/ 363258 h 363258"/>
              <a:gd name="connsiteX3" fmla="*/ 151448 w 152493"/>
              <a:gd name="connsiteY3" fmla="*/ 1312 h 363258"/>
              <a:gd name="connsiteX4" fmla="*/ 76960 w 152493"/>
              <a:gd name="connsiteY4" fmla="*/ 641 h 363258"/>
              <a:gd name="connsiteX5" fmla="*/ 1428 w 152493"/>
              <a:gd name="connsiteY5" fmla="*/ 3692 h 363258"/>
              <a:gd name="connsiteX6" fmla="*/ 6189 w 152493"/>
              <a:gd name="connsiteY6" fmla="*/ 363258 h 363258"/>
              <a:gd name="connsiteX0" fmla="*/ 6189 w 152493"/>
              <a:gd name="connsiteY0" fmla="*/ 363258 h 363258"/>
              <a:gd name="connsiteX1" fmla="*/ 79341 w 152493"/>
              <a:gd name="connsiteY1" fmla="*/ 297250 h 363258"/>
              <a:gd name="connsiteX2" fmla="*/ 152493 w 152493"/>
              <a:gd name="connsiteY2" fmla="*/ 363258 h 363258"/>
              <a:gd name="connsiteX3" fmla="*/ 151448 w 152493"/>
              <a:gd name="connsiteY3" fmla="*/ 1312 h 363258"/>
              <a:gd name="connsiteX4" fmla="*/ 76960 w 152493"/>
              <a:gd name="connsiteY4" fmla="*/ 641 h 363258"/>
              <a:gd name="connsiteX5" fmla="*/ 1428 w 152493"/>
              <a:gd name="connsiteY5" fmla="*/ 3692 h 363258"/>
              <a:gd name="connsiteX6" fmla="*/ 6189 w 152493"/>
              <a:gd name="connsiteY6" fmla="*/ 363258 h 363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493" h="363258">
                <a:moveTo>
                  <a:pt x="6189" y="363258"/>
                </a:moveTo>
                <a:cubicBezTo>
                  <a:pt x="30003" y="315458"/>
                  <a:pt x="38940" y="297250"/>
                  <a:pt x="79341" y="297250"/>
                </a:cubicBezTo>
                <a:cubicBezTo>
                  <a:pt x="119742" y="297250"/>
                  <a:pt x="119044" y="312966"/>
                  <a:pt x="152493" y="363258"/>
                </a:cubicBezTo>
                <a:cubicBezTo>
                  <a:pt x="147842" y="-787"/>
                  <a:pt x="154115" y="363373"/>
                  <a:pt x="151448" y="1312"/>
                </a:cubicBezTo>
                <a:cubicBezTo>
                  <a:pt x="-1238" y="1202"/>
                  <a:pt x="147374" y="-1080"/>
                  <a:pt x="76960" y="641"/>
                </a:cubicBezTo>
                <a:cubicBezTo>
                  <a:pt x="2015" y="2473"/>
                  <a:pt x="142207" y="1200"/>
                  <a:pt x="1428" y="3692"/>
                </a:cubicBezTo>
                <a:cubicBezTo>
                  <a:pt x="-1239" y="363371"/>
                  <a:pt x="-446" y="11913"/>
                  <a:pt x="6189" y="363258"/>
                </a:cubicBezTo>
                <a:close/>
              </a:path>
            </a:pathLst>
          </a:custGeom>
          <a:solidFill>
            <a:schemeClr val="accent5"/>
          </a:solidFill>
          <a:ln w="12700">
            <a:solidFill>
              <a:schemeClr val="accent5">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wrap="none" lIns="0" rIns="0" bIns="0" rtlCol="0" anchor="t" anchorCtr="0"/>
          <a:lstStyle/>
          <a:p>
            <a:pPr algn="ctr"/>
            <a:r>
              <a:rPr lang="en-US" sz="1600" b="1" dirty="0" smtClean="0">
                <a:effectLst>
                  <a:outerShdw blurRad="38100" dist="38100" dir="2700000" algn="tl">
                    <a:srgbClr val="000000">
                      <a:alpha val="43137"/>
                    </a:srgbClr>
                  </a:outerShdw>
                </a:effectLst>
                <a:latin typeface="Arial" pitchFamily="34" charset="0"/>
                <a:cs typeface="Arial" pitchFamily="34" charset="0"/>
              </a:rPr>
              <a:t>T</a:t>
            </a:r>
            <a:endParaRPr lang="en-US" sz="1600" b="1" dirty="0">
              <a:effectLst>
                <a:outerShdw blurRad="38100" dist="38100" dir="2700000" algn="tl">
                  <a:srgbClr val="000000">
                    <a:alpha val="43137"/>
                  </a:srgbClr>
                </a:outerShdw>
              </a:effectLst>
              <a:latin typeface="Arial" pitchFamily="34" charset="0"/>
              <a:cs typeface="Arial" pitchFamily="34" charset="0"/>
            </a:endParaRPr>
          </a:p>
        </p:txBody>
      </p:sp>
      <p:sp>
        <p:nvSpPr>
          <p:cNvPr id="238" name="Oval 12"/>
          <p:cNvSpPr/>
          <p:nvPr/>
        </p:nvSpPr>
        <p:spPr>
          <a:xfrm>
            <a:off x="6953302" y="3297865"/>
            <a:ext cx="164592" cy="402336"/>
          </a:xfrm>
          <a:custGeom>
            <a:avLst/>
            <a:gdLst>
              <a:gd name="connsiteX0" fmla="*/ 0 w 146304"/>
              <a:gd name="connsiteY0" fmla="*/ 73152 h 146304"/>
              <a:gd name="connsiteX1" fmla="*/ 73152 w 146304"/>
              <a:gd name="connsiteY1" fmla="*/ 0 h 146304"/>
              <a:gd name="connsiteX2" fmla="*/ 146304 w 146304"/>
              <a:gd name="connsiteY2" fmla="*/ 73152 h 146304"/>
              <a:gd name="connsiteX3" fmla="*/ 73152 w 146304"/>
              <a:gd name="connsiteY3" fmla="*/ 146304 h 146304"/>
              <a:gd name="connsiteX4" fmla="*/ 0 w 146304"/>
              <a:gd name="connsiteY4" fmla="*/ 73152 h 146304"/>
              <a:gd name="connsiteX0" fmla="*/ 0 w 146304"/>
              <a:gd name="connsiteY0" fmla="*/ 372142 h 384027"/>
              <a:gd name="connsiteX1" fmla="*/ 73152 w 146304"/>
              <a:gd name="connsiteY1" fmla="*/ 298990 h 384027"/>
              <a:gd name="connsiteX2" fmla="*/ 146304 w 146304"/>
              <a:gd name="connsiteY2" fmla="*/ 372142 h 384027"/>
              <a:gd name="connsiteX3" fmla="*/ 73152 w 146304"/>
              <a:gd name="connsiteY3" fmla="*/ 0 h 384027"/>
              <a:gd name="connsiteX4" fmla="*/ 0 w 146304"/>
              <a:gd name="connsiteY4" fmla="*/ 372142 h 384027"/>
              <a:gd name="connsiteX0" fmla="*/ 0 w 146304"/>
              <a:gd name="connsiteY0" fmla="*/ 372142 h 384027"/>
              <a:gd name="connsiteX1" fmla="*/ 73152 w 146304"/>
              <a:gd name="connsiteY1" fmla="*/ 298990 h 384027"/>
              <a:gd name="connsiteX2" fmla="*/ 146304 w 146304"/>
              <a:gd name="connsiteY2" fmla="*/ 372142 h 384027"/>
              <a:gd name="connsiteX3" fmla="*/ 73152 w 146304"/>
              <a:gd name="connsiteY3" fmla="*/ 0 h 384027"/>
              <a:gd name="connsiteX4" fmla="*/ 0 w 146304"/>
              <a:gd name="connsiteY4" fmla="*/ 372142 h 384027"/>
              <a:gd name="connsiteX0" fmla="*/ 0 w 146304"/>
              <a:gd name="connsiteY0" fmla="*/ 372142 h 374926"/>
              <a:gd name="connsiteX1" fmla="*/ 73152 w 146304"/>
              <a:gd name="connsiteY1" fmla="*/ 298990 h 374926"/>
              <a:gd name="connsiteX2" fmla="*/ 146304 w 146304"/>
              <a:gd name="connsiteY2" fmla="*/ 372142 h 374926"/>
              <a:gd name="connsiteX3" fmla="*/ 73152 w 146304"/>
              <a:gd name="connsiteY3" fmla="*/ 0 h 374926"/>
              <a:gd name="connsiteX4" fmla="*/ 0 w 146304"/>
              <a:gd name="connsiteY4" fmla="*/ 372142 h 374926"/>
              <a:gd name="connsiteX0" fmla="*/ 114 w 146418"/>
              <a:gd name="connsiteY0" fmla="*/ 372142 h 374926"/>
              <a:gd name="connsiteX1" fmla="*/ 73266 w 146418"/>
              <a:gd name="connsiteY1" fmla="*/ 298990 h 374926"/>
              <a:gd name="connsiteX2" fmla="*/ 146418 w 146418"/>
              <a:gd name="connsiteY2" fmla="*/ 372142 h 374926"/>
              <a:gd name="connsiteX3" fmla="*/ 73266 w 146418"/>
              <a:gd name="connsiteY3" fmla="*/ 0 h 374926"/>
              <a:gd name="connsiteX4" fmla="*/ 114 w 146418"/>
              <a:gd name="connsiteY4" fmla="*/ 372142 h 374926"/>
              <a:gd name="connsiteX0" fmla="*/ 114 w 146418"/>
              <a:gd name="connsiteY0" fmla="*/ 372142 h 374926"/>
              <a:gd name="connsiteX1" fmla="*/ 73266 w 146418"/>
              <a:gd name="connsiteY1" fmla="*/ 298990 h 374926"/>
              <a:gd name="connsiteX2" fmla="*/ 146418 w 146418"/>
              <a:gd name="connsiteY2" fmla="*/ 372142 h 374926"/>
              <a:gd name="connsiteX3" fmla="*/ 73266 w 146418"/>
              <a:gd name="connsiteY3" fmla="*/ 0 h 374926"/>
              <a:gd name="connsiteX4" fmla="*/ 114 w 146418"/>
              <a:gd name="connsiteY4" fmla="*/ 372142 h 374926"/>
              <a:gd name="connsiteX0" fmla="*/ 114 w 146418"/>
              <a:gd name="connsiteY0" fmla="*/ 372142 h 372142"/>
              <a:gd name="connsiteX1" fmla="*/ 73266 w 146418"/>
              <a:gd name="connsiteY1" fmla="*/ 298990 h 372142"/>
              <a:gd name="connsiteX2" fmla="*/ 146418 w 146418"/>
              <a:gd name="connsiteY2" fmla="*/ 372142 h 372142"/>
              <a:gd name="connsiteX3" fmla="*/ 73266 w 146418"/>
              <a:gd name="connsiteY3" fmla="*/ 0 h 372142"/>
              <a:gd name="connsiteX4" fmla="*/ 114 w 146418"/>
              <a:gd name="connsiteY4" fmla="*/ 372142 h 372142"/>
              <a:gd name="connsiteX0" fmla="*/ 114 w 146418"/>
              <a:gd name="connsiteY0" fmla="*/ 372142 h 372142"/>
              <a:gd name="connsiteX1" fmla="*/ 73266 w 146418"/>
              <a:gd name="connsiteY1" fmla="*/ 298990 h 372142"/>
              <a:gd name="connsiteX2" fmla="*/ 146418 w 146418"/>
              <a:gd name="connsiteY2" fmla="*/ 372142 h 372142"/>
              <a:gd name="connsiteX3" fmla="*/ 73266 w 146418"/>
              <a:gd name="connsiteY3" fmla="*/ 0 h 372142"/>
              <a:gd name="connsiteX4" fmla="*/ 114 w 146418"/>
              <a:gd name="connsiteY4" fmla="*/ 372142 h 372142"/>
              <a:gd name="connsiteX0" fmla="*/ 114 w 146418"/>
              <a:gd name="connsiteY0" fmla="*/ 372142 h 372142"/>
              <a:gd name="connsiteX1" fmla="*/ 73266 w 146418"/>
              <a:gd name="connsiteY1" fmla="*/ 298990 h 372142"/>
              <a:gd name="connsiteX2" fmla="*/ 146418 w 146418"/>
              <a:gd name="connsiteY2" fmla="*/ 372142 h 372142"/>
              <a:gd name="connsiteX3" fmla="*/ 73266 w 146418"/>
              <a:gd name="connsiteY3" fmla="*/ 0 h 372142"/>
              <a:gd name="connsiteX4" fmla="*/ 114 w 146418"/>
              <a:gd name="connsiteY4" fmla="*/ 372142 h 372142"/>
              <a:gd name="connsiteX0" fmla="*/ 2653 w 148957"/>
              <a:gd name="connsiteY0" fmla="*/ 402501 h 402501"/>
              <a:gd name="connsiteX1" fmla="*/ 75805 w 148957"/>
              <a:gd name="connsiteY1" fmla="*/ 329349 h 402501"/>
              <a:gd name="connsiteX2" fmla="*/ 148957 w 148957"/>
              <a:gd name="connsiteY2" fmla="*/ 402501 h 402501"/>
              <a:gd name="connsiteX3" fmla="*/ 75805 w 148957"/>
              <a:gd name="connsiteY3" fmla="*/ 30359 h 402501"/>
              <a:gd name="connsiteX4" fmla="*/ 21704 w 148957"/>
              <a:gd name="connsiteY4" fmla="*/ 64366 h 402501"/>
              <a:gd name="connsiteX5" fmla="*/ 2653 w 148957"/>
              <a:gd name="connsiteY5" fmla="*/ 402501 h 402501"/>
              <a:gd name="connsiteX0" fmla="*/ 2653 w 148957"/>
              <a:gd name="connsiteY0" fmla="*/ 402501 h 402501"/>
              <a:gd name="connsiteX1" fmla="*/ 75805 w 148957"/>
              <a:gd name="connsiteY1" fmla="*/ 329349 h 402501"/>
              <a:gd name="connsiteX2" fmla="*/ 148957 w 148957"/>
              <a:gd name="connsiteY2" fmla="*/ 402501 h 402501"/>
              <a:gd name="connsiteX3" fmla="*/ 75805 w 148957"/>
              <a:gd name="connsiteY3" fmla="*/ 30359 h 402501"/>
              <a:gd name="connsiteX4" fmla="*/ 21704 w 148957"/>
              <a:gd name="connsiteY4" fmla="*/ 64366 h 402501"/>
              <a:gd name="connsiteX5" fmla="*/ 2653 w 148957"/>
              <a:gd name="connsiteY5" fmla="*/ 402501 h 402501"/>
              <a:gd name="connsiteX0" fmla="*/ 6773 w 153077"/>
              <a:gd name="connsiteY0" fmla="*/ 411992 h 411992"/>
              <a:gd name="connsiteX1" fmla="*/ 79925 w 153077"/>
              <a:gd name="connsiteY1" fmla="*/ 338840 h 411992"/>
              <a:gd name="connsiteX2" fmla="*/ 153077 w 153077"/>
              <a:gd name="connsiteY2" fmla="*/ 411992 h 411992"/>
              <a:gd name="connsiteX3" fmla="*/ 79925 w 153077"/>
              <a:gd name="connsiteY3" fmla="*/ 39850 h 411992"/>
              <a:gd name="connsiteX4" fmla="*/ 9155 w 153077"/>
              <a:gd name="connsiteY4" fmla="*/ 52426 h 411992"/>
              <a:gd name="connsiteX5" fmla="*/ 6773 w 153077"/>
              <a:gd name="connsiteY5" fmla="*/ 411992 h 411992"/>
              <a:gd name="connsiteX0" fmla="*/ 6773 w 153077"/>
              <a:gd name="connsiteY0" fmla="*/ 396326 h 396326"/>
              <a:gd name="connsiteX1" fmla="*/ 79925 w 153077"/>
              <a:gd name="connsiteY1" fmla="*/ 323174 h 396326"/>
              <a:gd name="connsiteX2" fmla="*/ 153077 w 153077"/>
              <a:gd name="connsiteY2" fmla="*/ 396326 h 396326"/>
              <a:gd name="connsiteX3" fmla="*/ 79925 w 153077"/>
              <a:gd name="connsiteY3" fmla="*/ 24184 h 396326"/>
              <a:gd name="connsiteX4" fmla="*/ 9155 w 153077"/>
              <a:gd name="connsiteY4" fmla="*/ 36760 h 396326"/>
              <a:gd name="connsiteX5" fmla="*/ 6773 w 153077"/>
              <a:gd name="connsiteY5" fmla="*/ 396326 h 396326"/>
              <a:gd name="connsiteX0" fmla="*/ 3985 w 150289"/>
              <a:gd name="connsiteY0" fmla="*/ 396326 h 396326"/>
              <a:gd name="connsiteX1" fmla="*/ 77137 w 150289"/>
              <a:gd name="connsiteY1" fmla="*/ 323174 h 396326"/>
              <a:gd name="connsiteX2" fmla="*/ 150289 w 150289"/>
              <a:gd name="connsiteY2" fmla="*/ 396326 h 396326"/>
              <a:gd name="connsiteX3" fmla="*/ 77137 w 150289"/>
              <a:gd name="connsiteY3" fmla="*/ 24184 h 396326"/>
              <a:gd name="connsiteX4" fmla="*/ 6367 w 150289"/>
              <a:gd name="connsiteY4" fmla="*/ 36760 h 396326"/>
              <a:gd name="connsiteX5" fmla="*/ 3985 w 150289"/>
              <a:gd name="connsiteY5" fmla="*/ 396326 h 396326"/>
              <a:gd name="connsiteX0" fmla="*/ 6845 w 153149"/>
              <a:gd name="connsiteY0" fmla="*/ 396326 h 396326"/>
              <a:gd name="connsiteX1" fmla="*/ 79997 w 153149"/>
              <a:gd name="connsiteY1" fmla="*/ 323174 h 396326"/>
              <a:gd name="connsiteX2" fmla="*/ 153149 w 153149"/>
              <a:gd name="connsiteY2" fmla="*/ 396326 h 396326"/>
              <a:gd name="connsiteX3" fmla="*/ 79997 w 153149"/>
              <a:gd name="connsiteY3" fmla="*/ 24184 h 396326"/>
              <a:gd name="connsiteX4" fmla="*/ 2084 w 153149"/>
              <a:gd name="connsiteY4" fmla="*/ 36760 h 396326"/>
              <a:gd name="connsiteX5" fmla="*/ 6845 w 153149"/>
              <a:gd name="connsiteY5" fmla="*/ 396326 h 396326"/>
              <a:gd name="connsiteX0" fmla="*/ 6845 w 154459"/>
              <a:gd name="connsiteY0" fmla="*/ 374885 h 382741"/>
              <a:gd name="connsiteX1" fmla="*/ 79997 w 154459"/>
              <a:gd name="connsiteY1" fmla="*/ 301733 h 382741"/>
              <a:gd name="connsiteX2" fmla="*/ 153149 w 154459"/>
              <a:gd name="connsiteY2" fmla="*/ 374885 h 382741"/>
              <a:gd name="connsiteX3" fmla="*/ 123529 w 154459"/>
              <a:gd name="connsiteY3" fmla="*/ 74851 h 382741"/>
              <a:gd name="connsiteX4" fmla="*/ 79997 w 154459"/>
              <a:gd name="connsiteY4" fmla="*/ 2743 h 382741"/>
              <a:gd name="connsiteX5" fmla="*/ 2084 w 154459"/>
              <a:gd name="connsiteY5" fmla="*/ 15319 h 382741"/>
              <a:gd name="connsiteX6" fmla="*/ 6845 w 154459"/>
              <a:gd name="connsiteY6" fmla="*/ 374885 h 382741"/>
              <a:gd name="connsiteX0" fmla="*/ 6845 w 159957"/>
              <a:gd name="connsiteY0" fmla="*/ 392533 h 400389"/>
              <a:gd name="connsiteX1" fmla="*/ 79997 w 159957"/>
              <a:gd name="connsiteY1" fmla="*/ 319381 h 400389"/>
              <a:gd name="connsiteX2" fmla="*/ 153149 w 159957"/>
              <a:gd name="connsiteY2" fmla="*/ 392533 h 400389"/>
              <a:gd name="connsiteX3" fmla="*/ 152104 w 159957"/>
              <a:gd name="connsiteY3" fmla="*/ 30587 h 400389"/>
              <a:gd name="connsiteX4" fmla="*/ 79997 w 159957"/>
              <a:gd name="connsiteY4" fmla="*/ 20391 h 400389"/>
              <a:gd name="connsiteX5" fmla="*/ 2084 w 159957"/>
              <a:gd name="connsiteY5" fmla="*/ 32967 h 400389"/>
              <a:gd name="connsiteX6" fmla="*/ 6845 w 159957"/>
              <a:gd name="connsiteY6" fmla="*/ 392533 h 400389"/>
              <a:gd name="connsiteX0" fmla="*/ 6845 w 156713"/>
              <a:gd name="connsiteY0" fmla="*/ 392533 h 400389"/>
              <a:gd name="connsiteX1" fmla="*/ 79997 w 156713"/>
              <a:gd name="connsiteY1" fmla="*/ 319381 h 400389"/>
              <a:gd name="connsiteX2" fmla="*/ 153149 w 156713"/>
              <a:gd name="connsiteY2" fmla="*/ 392533 h 400389"/>
              <a:gd name="connsiteX3" fmla="*/ 152104 w 156713"/>
              <a:gd name="connsiteY3" fmla="*/ 30587 h 400389"/>
              <a:gd name="connsiteX4" fmla="*/ 79997 w 156713"/>
              <a:gd name="connsiteY4" fmla="*/ 20391 h 400389"/>
              <a:gd name="connsiteX5" fmla="*/ 2084 w 156713"/>
              <a:gd name="connsiteY5" fmla="*/ 32967 h 400389"/>
              <a:gd name="connsiteX6" fmla="*/ 6845 w 156713"/>
              <a:gd name="connsiteY6" fmla="*/ 392533 h 400389"/>
              <a:gd name="connsiteX0" fmla="*/ 6845 w 156713"/>
              <a:gd name="connsiteY0" fmla="*/ 372153 h 380009"/>
              <a:gd name="connsiteX1" fmla="*/ 79997 w 156713"/>
              <a:gd name="connsiteY1" fmla="*/ 299001 h 380009"/>
              <a:gd name="connsiteX2" fmla="*/ 153149 w 156713"/>
              <a:gd name="connsiteY2" fmla="*/ 372153 h 380009"/>
              <a:gd name="connsiteX3" fmla="*/ 152104 w 156713"/>
              <a:gd name="connsiteY3" fmla="*/ 10207 h 380009"/>
              <a:gd name="connsiteX4" fmla="*/ 79997 w 156713"/>
              <a:gd name="connsiteY4" fmla="*/ 11 h 380009"/>
              <a:gd name="connsiteX5" fmla="*/ 2084 w 156713"/>
              <a:gd name="connsiteY5" fmla="*/ 12587 h 380009"/>
              <a:gd name="connsiteX6" fmla="*/ 6845 w 156713"/>
              <a:gd name="connsiteY6" fmla="*/ 372153 h 380009"/>
              <a:gd name="connsiteX0" fmla="*/ 6845 w 156713"/>
              <a:gd name="connsiteY0" fmla="*/ 372153 h 380009"/>
              <a:gd name="connsiteX1" fmla="*/ 79997 w 156713"/>
              <a:gd name="connsiteY1" fmla="*/ 299001 h 380009"/>
              <a:gd name="connsiteX2" fmla="*/ 153149 w 156713"/>
              <a:gd name="connsiteY2" fmla="*/ 372153 h 380009"/>
              <a:gd name="connsiteX3" fmla="*/ 152104 w 156713"/>
              <a:gd name="connsiteY3" fmla="*/ 10207 h 380009"/>
              <a:gd name="connsiteX4" fmla="*/ 79997 w 156713"/>
              <a:gd name="connsiteY4" fmla="*/ 11 h 380009"/>
              <a:gd name="connsiteX5" fmla="*/ 2084 w 156713"/>
              <a:gd name="connsiteY5" fmla="*/ 12587 h 380009"/>
              <a:gd name="connsiteX6" fmla="*/ 6845 w 156713"/>
              <a:gd name="connsiteY6" fmla="*/ 372153 h 380009"/>
              <a:gd name="connsiteX0" fmla="*/ 6845 w 156713"/>
              <a:gd name="connsiteY0" fmla="*/ 362713 h 370569"/>
              <a:gd name="connsiteX1" fmla="*/ 79997 w 156713"/>
              <a:gd name="connsiteY1" fmla="*/ 289561 h 370569"/>
              <a:gd name="connsiteX2" fmla="*/ 153149 w 156713"/>
              <a:gd name="connsiteY2" fmla="*/ 362713 h 370569"/>
              <a:gd name="connsiteX3" fmla="*/ 152104 w 156713"/>
              <a:gd name="connsiteY3" fmla="*/ 767 h 370569"/>
              <a:gd name="connsiteX4" fmla="*/ 77616 w 156713"/>
              <a:gd name="connsiteY4" fmla="*/ 96 h 370569"/>
              <a:gd name="connsiteX5" fmla="*/ 2084 w 156713"/>
              <a:gd name="connsiteY5" fmla="*/ 3147 h 370569"/>
              <a:gd name="connsiteX6" fmla="*/ 6845 w 156713"/>
              <a:gd name="connsiteY6" fmla="*/ 362713 h 370569"/>
              <a:gd name="connsiteX0" fmla="*/ 6845 w 156713"/>
              <a:gd name="connsiteY0" fmla="*/ 364769 h 372625"/>
              <a:gd name="connsiteX1" fmla="*/ 79997 w 156713"/>
              <a:gd name="connsiteY1" fmla="*/ 291617 h 372625"/>
              <a:gd name="connsiteX2" fmla="*/ 153149 w 156713"/>
              <a:gd name="connsiteY2" fmla="*/ 364769 h 372625"/>
              <a:gd name="connsiteX3" fmla="*/ 152104 w 156713"/>
              <a:gd name="connsiteY3" fmla="*/ 2823 h 372625"/>
              <a:gd name="connsiteX4" fmla="*/ 77616 w 156713"/>
              <a:gd name="connsiteY4" fmla="*/ 2152 h 372625"/>
              <a:gd name="connsiteX5" fmla="*/ 2084 w 156713"/>
              <a:gd name="connsiteY5" fmla="*/ 5203 h 372625"/>
              <a:gd name="connsiteX6" fmla="*/ 6845 w 156713"/>
              <a:gd name="connsiteY6" fmla="*/ 364769 h 372625"/>
              <a:gd name="connsiteX0" fmla="*/ 6845 w 156713"/>
              <a:gd name="connsiteY0" fmla="*/ 363258 h 371114"/>
              <a:gd name="connsiteX1" fmla="*/ 79997 w 156713"/>
              <a:gd name="connsiteY1" fmla="*/ 290106 h 371114"/>
              <a:gd name="connsiteX2" fmla="*/ 153149 w 156713"/>
              <a:gd name="connsiteY2" fmla="*/ 363258 h 371114"/>
              <a:gd name="connsiteX3" fmla="*/ 152104 w 156713"/>
              <a:gd name="connsiteY3" fmla="*/ 1312 h 371114"/>
              <a:gd name="connsiteX4" fmla="*/ 77616 w 156713"/>
              <a:gd name="connsiteY4" fmla="*/ 641 h 371114"/>
              <a:gd name="connsiteX5" fmla="*/ 2084 w 156713"/>
              <a:gd name="connsiteY5" fmla="*/ 3692 h 371114"/>
              <a:gd name="connsiteX6" fmla="*/ 6845 w 156713"/>
              <a:gd name="connsiteY6" fmla="*/ 363258 h 371114"/>
              <a:gd name="connsiteX0" fmla="*/ 6845 w 156713"/>
              <a:gd name="connsiteY0" fmla="*/ 363258 h 363258"/>
              <a:gd name="connsiteX1" fmla="*/ 79997 w 156713"/>
              <a:gd name="connsiteY1" fmla="*/ 290106 h 363258"/>
              <a:gd name="connsiteX2" fmla="*/ 153149 w 156713"/>
              <a:gd name="connsiteY2" fmla="*/ 363258 h 363258"/>
              <a:gd name="connsiteX3" fmla="*/ 152104 w 156713"/>
              <a:gd name="connsiteY3" fmla="*/ 1312 h 363258"/>
              <a:gd name="connsiteX4" fmla="*/ 77616 w 156713"/>
              <a:gd name="connsiteY4" fmla="*/ 641 h 363258"/>
              <a:gd name="connsiteX5" fmla="*/ 2084 w 156713"/>
              <a:gd name="connsiteY5" fmla="*/ 3692 h 363258"/>
              <a:gd name="connsiteX6" fmla="*/ 6845 w 156713"/>
              <a:gd name="connsiteY6" fmla="*/ 363258 h 363258"/>
              <a:gd name="connsiteX0" fmla="*/ 6845 w 153149"/>
              <a:gd name="connsiteY0" fmla="*/ 363258 h 363258"/>
              <a:gd name="connsiteX1" fmla="*/ 79997 w 153149"/>
              <a:gd name="connsiteY1" fmla="*/ 290106 h 363258"/>
              <a:gd name="connsiteX2" fmla="*/ 153149 w 153149"/>
              <a:gd name="connsiteY2" fmla="*/ 363258 h 363258"/>
              <a:gd name="connsiteX3" fmla="*/ 152104 w 153149"/>
              <a:gd name="connsiteY3" fmla="*/ 1312 h 363258"/>
              <a:gd name="connsiteX4" fmla="*/ 77616 w 153149"/>
              <a:gd name="connsiteY4" fmla="*/ 641 h 363258"/>
              <a:gd name="connsiteX5" fmla="*/ 2084 w 153149"/>
              <a:gd name="connsiteY5" fmla="*/ 3692 h 363258"/>
              <a:gd name="connsiteX6" fmla="*/ 6845 w 153149"/>
              <a:gd name="connsiteY6" fmla="*/ 363258 h 363258"/>
              <a:gd name="connsiteX0" fmla="*/ 6189 w 152493"/>
              <a:gd name="connsiteY0" fmla="*/ 363258 h 363258"/>
              <a:gd name="connsiteX1" fmla="*/ 79341 w 152493"/>
              <a:gd name="connsiteY1" fmla="*/ 290106 h 363258"/>
              <a:gd name="connsiteX2" fmla="*/ 152493 w 152493"/>
              <a:gd name="connsiteY2" fmla="*/ 363258 h 363258"/>
              <a:gd name="connsiteX3" fmla="*/ 151448 w 152493"/>
              <a:gd name="connsiteY3" fmla="*/ 1312 h 363258"/>
              <a:gd name="connsiteX4" fmla="*/ 76960 w 152493"/>
              <a:gd name="connsiteY4" fmla="*/ 641 h 363258"/>
              <a:gd name="connsiteX5" fmla="*/ 1428 w 152493"/>
              <a:gd name="connsiteY5" fmla="*/ 3692 h 363258"/>
              <a:gd name="connsiteX6" fmla="*/ 6189 w 152493"/>
              <a:gd name="connsiteY6" fmla="*/ 363258 h 363258"/>
              <a:gd name="connsiteX0" fmla="*/ 6189 w 152493"/>
              <a:gd name="connsiteY0" fmla="*/ 363258 h 363258"/>
              <a:gd name="connsiteX1" fmla="*/ 79341 w 152493"/>
              <a:gd name="connsiteY1" fmla="*/ 297250 h 363258"/>
              <a:gd name="connsiteX2" fmla="*/ 152493 w 152493"/>
              <a:gd name="connsiteY2" fmla="*/ 363258 h 363258"/>
              <a:gd name="connsiteX3" fmla="*/ 151448 w 152493"/>
              <a:gd name="connsiteY3" fmla="*/ 1312 h 363258"/>
              <a:gd name="connsiteX4" fmla="*/ 76960 w 152493"/>
              <a:gd name="connsiteY4" fmla="*/ 641 h 363258"/>
              <a:gd name="connsiteX5" fmla="*/ 1428 w 152493"/>
              <a:gd name="connsiteY5" fmla="*/ 3692 h 363258"/>
              <a:gd name="connsiteX6" fmla="*/ 6189 w 152493"/>
              <a:gd name="connsiteY6" fmla="*/ 363258 h 363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493" h="363258">
                <a:moveTo>
                  <a:pt x="6189" y="363258"/>
                </a:moveTo>
                <a:cubicBezTo>
                  <a:pt x="30003" y="315458"/>
                  <a:pt x="38940" y="297250"/>
                  <a:pt x="79341" y="297250"/>
                </a:cubicBezTo>
                <a:cubicBezTo>
                  <a:pt x="119742" y="297250"/>
                  <a:pt x="119044" y="312966"/>
                  <a:pt x="152493" y="363258"/>
                </a:cubicBezTo>
                <a:cubicBezTo>
                  <a:pt x="147842" y="-787"/>
                  <a:pt x="154115" y="363373"/>
                  <a:pt x="151448" y="1312"/>
                </a:cubicBezTo>
                <a:cubicBezTo>
                  <a:pt x="-1238" y="1202"/>
                  <a:pt x="147374" y="-1080"/>
                  <a:pt x="76960" y="641"/>
                </a:cubicBezTo>
                <a:cubicBezTo>
                  <a:pt x="2015" y="2473"/>
                  <a:pt x="142207" y="1200"/>
                  <a:pt x="1428" y="3692"/>
                </a:cubicBezTo>
                <a:cubicBezTo>
                  <a:pt x="-1239" y="363371"/>
                  <a:pt x="-446" y="11913"/>
                  <a:pt x="6189" y="363258"/>
                </a:cubicBezTo>
                <a:close/>
              </a:path>
            </a:pathLst>
          </a:custGeom>
          <a:solidFill>
            <a:schemeClr val="accent5"/>
          </a:solidFill>
          <a:ln w="12700">
            <a:solidFill>
              <a:schemeClr val="accent5">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wrap="none" lIns="0" rIns="0" bIns="0" rtlCol="0" anchor="t" anchorCtr="0"/>
          <a:lstStyle/>
          <a:p>
            <a:pPr algn="ctr"/>
            <a:r>
              <a:rPr lang="en-US" sz="1600" b="1" dirty="0" smtClean="0">
                <a:effectLst>
                  <a:outerShdw blurRad="38100" dist="38100" dir="2700000" algn="tl">
                    <a:srgbClr val="000000">
                      <a:alpha val="43137"/>
                    </a:srgbClr>
                  </a:outerShdw>
                </a:effectLst>
                <a:latin typeface="Arial" pitchFamily="34" charset="0"/>
                <a:cs typeface="Arial" pitchFamily="34" charset="0"/>
              </a:rPr>
              <a:t>T</a:t>
            </a:r>
            <a:endParaRPr lang="en-US" sz="1600" b="1" dirty="0">
              <a:effectLst>
                <a:outerShdw blurRad="38100" dist="38100" dir="2700000" algn="tl">
                  <a:srgbClr val="000000">
                    <a:alpha val="43137"/>
                  </a:srgbClr>
                </a:outerShdw>
              </a:effectLst>
              <a:latin typeface="Arial" pitchFamily="34" charset="0"/>
              <a:cs typeface="Arial" pitchFamily="34" charset="0"/>
            </a:endParaRPr>
          </a:p>
        </p:txBody>
      </p:sp>
      <p:sp>
        <p:nvSpPr>
          <p:cNvPr id="3077" name="Rectangle 3076"/>
          <p:cNvSpPr/>
          <p:nvPr/>
        </p:nvSpPr>
        <p:spPr>
          <a:xfrm>
            <a:off x="6930274" y="4609509"/>
            <a:ext cx="1350434" cy="461665"/>
          </a:xfrm>
          <a:prstGeom prst="rect">
            <a:avLst/>
          </a:prstGeom>
        </p:spPr>
        <p:txBody>
          <a:bodyPr wrap="none">
            <a:spAutoFit/>
          </a:bodyPr>
          <a:lstStyle/>
          <a:p>
            <a:r>
              <a:rPr lang="en-US" sz="2400" b="1" dirty="0" smtClean="0"/>
              <a:t>Dyskerin</a:t>
            </a:r>
            <a:endParaRPr lang="en-US" sz="2400" b="1" dirty="0"/>
          </a:p>
        </p:txBody>
      </p:sp>
      <p:sp>
        <p:nvSpPr>
          <p:cNvPr id="3078" name="Rectangle 3077"/>
          <p:cNvSpPr/>
          <p:nvPr/>
        </p:nvSpPr>
        <p:spPr>
          <a:xfrm>
            <a:off x="6171403" y="1855436"/>
            <a:ext cx="3096232" cy="461665"/>
          </a:xfrm>
          <a:prstGeom prst="rect">
            <a:avLst/>
          </a:prstGeom>
        </p:spPr>
        <p:txBody>
          <a:bodyPr wrap="none">
            <a:spAutoFit/>
          </a:bodyPr>
          <a:lstStyle/>
          <a:p>
            <a:pPr algn="ctr"/>
            <a:r>
              <a:rPr lang="en-US" sz="2400" b="1" dirty="0" smtClean="0"/>
              <a:t>Reverse </a:t>
            </a:r>
            <a:r>
              <a:rPr lang="en-US" sz="2400" b="1" dirty="0"/>
              <a:t>transcriptase </a:t>
            </a:r>
          </a:p>
        </p:txBody>
      </p:sp>
      <p:cxnSp>
        <p:nvCxnSpPr>
          <p:cNvPr id="241" name="Straight Arrow Connector 240"/>
          <p:cNvCxnSpPr/>
          <p:nvPr/>
        </p:nvCxnSpPr>
        <p:spPr>
          <a:xfrm flipH="1">
            <a:off x="6161271" y="2265641"/>
            <a:ext cx="579164" cy="779736"/>
          </a:xfrm>
          <a:prstGeom prst="straightConnector1">
            <a:avLst/>
          </a:prstGeom>
          <a:ln w="57150">
            <a:solidFill>
              <a:schemeClr val="accent3"/>
            </a:solidFill>
            <a:tailEnd type="stealth" w="lg" len="lg"/>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43" name="Straight Arrow Connector 242"/>
          <p:cNvCxnSpPr>
            <a:stCxn id="3077" idx="1"/>
          </p:cNvCxnSpPr>
          <p:nvPr/>
        </p:nvCxnSpPr>
        <p:spPr>
          <a:xfrm flipH="1" flipV="1">
            <a:off x="6163348" y="4559646"/>
            <a:ext cx="766926" cy="280696"/>
          </a:xfrm>
          <a:prstGeom prst="straightConnector1">
            <a:avLst/>
          </a:prstGeom>
          <a:ln w="57150">
            <a:solidFill>
              <a:schemeClr val="accent3"/>
            </a:solidFill>
            <a:tailEnd type="stealth" w="lg" len="lg"/>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246" name="Rectangle 245"/>
          <p:cNvSpPr/>
          <p:nvPr/>
        </p:nvSpPr>
        <p:spPr>
          <a:xfrm>
            <a:off x="2008089" y="4589552"/>
            <a:ext cx="2402902" cy="461665"/>
          </a:xfrm>
          <a:prstGeom prst="rect">
            <a:avLst/>
          </a:prstGeom>
        </p:spPr>
        <p:txBody>
          <a:bodyPr wrap="none">
            <a:spAutoFit/>
          </a:bodyPr>
          <a:lstStyle/>
          <a:p>
            <a:r>
              <a:rPr lang="en-US" sz="2400" b="1" dirty="0" smtClean="0"/>
              <a:t>Telomerase RNA</a:t>
            </a:r>
            <a:endParaRPr lang="en-US" sz="2400" b="1" dirty="0"/>
          </a:p>
        </p:txBody>
      </p:sp>
      <p:cxnSp>
        <p:nvCxnSpPr>
          <p:cNvPr id="247" name="Straight Arrow Connector 246"/>
          <p:cNvCxnSpPr/>
          <p:nvPr/>
        </p:nvCxnSpPr>
        <p:spPr>
          <a:xfrm flipV="1">
            <a:off x="4287713" y="4068866"/>
            <a:ext cx="964272" cy="586810"/>
          </a:xfrm>
          <a:prstGeom prst="straightConnector1">
            <a:avLst/>
          </a:prstGeom>
          <a:ln w="57150">
            <a:solidFill>
              <a:schemeClr val="accent3"/>
            </a:solidFill>
            <a:tailEnd type="stealth" w="lg" len="lg"/>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279" name="TextBox 278"/>
          <p:cNvSpPr txBox="1"/>
          <p:nvPr/>
        </p:nvSpPr>
        <p:spPr>
          <a:xfrm>
            <a:off x="1879610" y="1876919"/>
            <a:ext cx="1848198" cy="584775"/>
          </a:xfrm>
          <a:prstGeom prst="rect">
            <a:avLst/>
          </a:prstGeom>
          <a:noFill/>
        </p:spPr>
        <p:txBody>
          <a:bodyPr wrap="none" rtlCol="0">
            <a:spAutoFit/>
          </a:bodyPr>
          <a:lstStyle/>
          <a:p>
            <a:pPr algn="ctr"/>
            <a:r>
              <a:rPr lang="en-US" sz="3200" b="1" dirty="0" smtClean="0"/>
              <a:t>Telomere</a:t>
            </a:r>
            <a:endParaRPr lang="en-US" sz="3200" b="1" dirty="0"/>
          </a:p>
        </p:txBody>
      </p:sp>
      <p:sp>
        <p:nvSpPr>
          <p:cNvPr id="3084" name="Right Brace 3083"/>
          <p:cNvSpPr/>
          <p:nvPr/>
        </p:nvSpPr>
        <p:spPr>
          <a:xfrm rot="16200000">
            <a:off x="2523799" y="72297"/>
            <a:ext cx="559822" cy="5217854"/>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81" name="TextBox 280"/>
          <p:cNvSpPr txBox="1"/>
          <p:nvPr/>
        </p:nvSpPr>
        <p:spPr>
          <a:xfrm>
            <a:off x="5971301" y="4880967"/>
            <a:ext cx="3191515" cy="584775"/>
          </a:xfrm>
          <a:prstGeom prst="rect">
            <a:avLst/>
          </a:prstGeom>
          <a:noFill/>
        </p:spPr>
        <p:txBody>
          <a:bodyPr wrap="none" rtlCol="0">
            <a:spAutoFit/>
          </a:bodyPr>
          <a:lstStyle/>
          <a:p>
            <a:pPr algn="ctr"/>
            <a:r>
              <a:rPr lang="en-US" sz="3200" b="1" dirty="0" smtClean="0"/>
              <a:t>DNA Polymerase</a:t>
            </a:r>
            <a:endParaRPr lang="en-US" sz="3200" b="1" dirty="0"/>
          </a:p>
        </p:txBody>
      </p:sp>
      <p:sp>
        <p:nvSpPr>
          <p:cNvPr id="3085" name="Rounded Rectangle 3084"/>
          <p:cNvSpPr/>
          <p:nvPr/>
        </p:nvSpPr>
        <p:spPr>
          <a:xfrm>
            <a:off x="4498361" y="3177424"/>
            <a:ext cx="941244" cy="991751"/>
          </a:xfrm>
          <a:prstGeom prst="round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3" name="Freeform 282"/>
          <p:cNvSpPr/>
          <p:nvPr/>
        </p:nvSpPr>
        <p:spPr>
          <a:xfrm>
            <a:off x="7703181" y="3698658"/>
            <a:ext cx="164592" cy="402336"/>
          </a:xfrm>
          <a:custGeom>
            <a:avLst/>
            <a:gdLst>
              <a:gd name="connsiteX0" fmla="*/ 0 w 169069"/>
              <a:gd name="connsiteY0" fmla="*/ 319088 h 319088"/>
              <a:gd name="connsiteX1" fmla="*/ 0 w 169069"/>
              <a:gd name="connsiteY1" fmla="*/ 0 h 319088"/>
              <a:gd name="connsiteX2" fmla="*/ 88106 w 169069"/>
              <a:gd name="connsiteY2" fmla="*/ 88106 h 319088"/>
              <a:gd name="connsiteX3" fmla="*/ 152400 w 169069"/>
              <a:gd name="connsiteY3" fmla="*/ 23812 h 319088"/>
              <a:gd name="connsiteX4" fmla="*/ 169069 w 169069"/>
              <a:gd name="connsiteY4" fmla="*/ 7143 h 319088"/>
              <a:gd name="connsiteX5" fmla="*/ 169069 w 169069"/>
              <a:gd name="connsiteY5" fmla="*/ 319088 h 319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069" h="319088">
                <a:moveTo>
                  <a:pt x="0" y="319088"/>
                </a:moveTo>
                <a:lnTo>
                  <a:pt x="0" y="0"/>
                </a:lnTo>
                <a:lnTo>
                  <a:pt x="88106" y="88106"/>
                </a:lnTo>
                <a:lnTo>
                  <a:pt x="152400" y="23812"/>
                </a:lnTo>
                <a:lnTo>
                  <a:pt x="169069" y="7143"/>
                </a:lnTo>
                <a:lnTo>
                  <a:pt x="169069" y="319088"/>
                </a:lnTo>
              </a:path>
            </a:pathLst>
          </a:custGeom>
          <a:solidFill>
            <a:schemeClr val="accent4">
              <a:lumMod val="60000"/>
              <a:lumOff val="40000"/>
            </a:schemeClr>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wrap="none" lIns="0" tIns="0" rIns="0" bIns="45720" rtlCol="0" anchor="b"/>
          <a:lstStyle/>
          <a:p>
            <a:pPr algn="ctr"/>
            <a:r>
              <a:rPr lang="en-US" sz="1600" b="1" dirty="0" smtClean="0">
                <a:effectLst>
                  <a:outerShdw blurRad="38100" dist="38100" dir="2700000" algn="tl">
                    <a:srgbClr val="000000">
                      <a:alpha val="43137"/>
                    </a:srgbClr>
                  </a:outerShdw>
                </a:effectLst>
                <a:latin typeface="Arial" pitchFamily="34" charset="0"/>
                <a:cs typeface="Arial" pitchFamily="34" charset="0"/>
              </a:rPr>
              <a:t>C</a:t>
            </a:r>
            <a:endParaRPr lang="en-US" sz="2000" b="1" dirty="0">
              <a:effectLst>
                <a:outerShdw blurRad="38100" dist="38100" dir="2700000" algn="tl">
                  <a:srgbClr val="000000">
                    <a:alpha val="43137"/>
                  </a:srgbClr>
                </a:outerShdw>
              </a:effectLst>
              <a:latin typeface="Arial" pitchFamily="34" charset="0"/>
              <a:cs typeface="Arial" pitchFamily="34" charset="0"/>
            </a:endParaRPr>
          </a:p>
        </p:txBody>
      </p:sp>
      <p:grpSp>
        <p:nvGrpSpPr>
          <p:cNvPr id="284" name="Group 283"/>
          <p:cNvGrpSpPr/>
          <p:nvPr/>
        </p:nvGrpSpPr>
        <p:grpSpPr>
          <a:xfrm>
            <a:off x="4681932" y="3698658"/>
            <a:ext cx="164592" cy="402336"/>
            <a:chOff x="1221492" y="-954096"/>
            <a:chExt cx="149360" cy="402336"/>
          </a:xfrm>
        </p:grpSpPr>
        <p:sp>
          <p:nvSpPr>
            <p:cNvPr id="285" name="Oval 11"/>
            <p:cNvSpPr/>
            <p:nvPr/>
          </p:nvSpPr>
          <p:spPr>
            <a:xfrm rot="10800000">
              <a:off x="1224548" y="-954096"/>
              <a:ext cx="146304" cy="402336"/>
            </a:xfrm>
            <a:custGeom>
              <a:avLst/>
              <a:gdLst>
                <a:gd name="connsiteX0" fmla="*/ 0 w 154782"/>
                <a:gd name="connsiteY0" fmla="*/ 77391 h 154782"/>
                <a:gd name="connsiteX1" fmla="*/ 77391 w 154782"/>
                <a:gd name="connsiteY1" fmla="*/ 0 h 154782"/>
                <a:gd name="connsiteX2" fmla="*/ 154782 w 154782"/>
                <a:gd name="connsiteY2" fmla="*/ 77391 h 154782"/>
                <a:gd name="connsiteX3" fmla="*/ 77391 w 154782"/>
                <a:gd name="connsiteY3" fmla="*/ 154782 h 154782"/>
                <a:gd name="connsiteX4" fmla="*/ 0 w 154782"/>
                <a:gd name="connsiteY4" fmla="*/ 77391 h 154782"/>
                <a:gd name="connsiteX0" fmla="*/ 0 w 156707"/>
                <a:gd name="connsiteY0" fmla="*/ 79983 h 157374"/>
                <a:gd name="connsiteX1" fmla="*/ 77391 w 156707"/>
                <a:gd name="connsiteY1" fmla="*/ 2592 h 157374"/>
                <a:gd name="connsiteX2" fmla="*/ 128588 w 156707"/>
                <a:gd name="connsiteY2" fmla="*/ 24024 h 157374"/>
                <a:gd name="connsiteX3" fmla="*/ 154782 w 156707"/>
                <a:gd name="connsiteY3" fmla="*/ 79983 h 157374"/>
                <a:gd name="connsiteX4" fmla="*/ 77391 w 156707"/>
                <a:gd name="connsiteY4" fmla="*/ 157374 h 157374"/>
                <a:gd name="connsiteX5" fmla="*/ 0 w 156707"/>
                <a:gd name="connsiteY5" fmla="*/ 79983 h 157374"/>
                <a:gd name="connsiteX0" fmla="*/ 2236 w 158943"/>
                <a:gd name="connsiteY0" fmla="*/ 79983 h 157374"/>
                <a:gd name="connsiteX1" fmla="*/ 26049 w 158943"/>
                <a:gd name="connsiteY1" fmla="*/ 21642 h 157374"/>
                <a:gd name="connsiteX2" fmla="*/ 79627 w 158943"/>
                <a:gd name="connsiteY2" fmla="*/ 2592 h 157374"/>
                <a:gd name="connsiteX3" fmla="*/ 130824 w 158943"/>
                <a:gd name="connsiteY3" fmla="*/ 24024 h 157374"/>
                <a:gd name="connsiteX4" fmla="*/ 157018 w 158943"/>
                <a:gd name="connsiteY4" fmla="*/ 79983 h 157374"/>
                <a:gd name="connsiteX5" fmla="*/ 79627 w 158943"/>
                <a:gd name="connsiteY5" fmla="*/ 157374 h 157374"/>
                <a:gd name="connsiteX6" fmla="*/ 2236 w 158943"/>
                <a:gd name="connsiteY6" fmla="*/ 79983 h 157374"/>
                <a:gd name="connsiteX0" fmla="*/ 0 w 156707"/>
                <a:gd name="connsiteY0" fmla="*/ 235389 h 312780"/>
                <a:gd name="connsiteX1" fmla="*/ 0 w 156707"/>
                <a:gd name="connsiteY1" fmla="*/ 835 h 312780"/>
                <a:gd name="connsiteX2" fmla="*/ 77391 w 156707"/>
                <a:gd name="connsiteY2" fmla="*/ 157998 h 312780"/>
                <a:gd name="connsiteX3" fmla="*/ 128588 w 156707"/>
                <a:gd name="connsiteY3" fmla="*/ 179430 h 312780"/>
                <a:gd name="connsiteX4" fmla="*/ 154782 w 156707"/>
                <a:gd name="connsiteY4" fmla="*/ 235389 h 312780"/>
                <a:gd name="connsiteX5" fmla="*/ 77391 w 156707"/>
                <a:gd name="connsiteY5" fmla="*/ 312780 h 312780"/>
                <a:gd name="connsiteX6" fmla="*/ 0 w 156707"/>
                <a:gd name="connsiteY6" fmla="*/ 235389 h 312780"/>
                <a:gd name="connsiteX0" fmla="*/ 0 w 160554"/>
                <a:gd name="connsiteY0" fmla="*/ 235254 h 312645"/>
                <a:gd name="connsiteX1" fmla="*/ 0 w 160554"/>
                <a:gd name="connsiteY1" fmla="*/ 700 h 312645"/>
                <a:gd name="connsiteX2" fmla="*/ 77391 w 160554"/>
                <a:gd name="connsiteY2" fmla="*/ 157863 h 312645"/>
                <a:gd name="connsiteX3" fmla="*/ 150019 w 160554"/>
                <a:gd name="connsiteY3" fmla="*/ 3083 h 312645"/>
                <a:gd name="connsiteX4" fmla="*/ 154782 w 160554"/>
                <a:gd name="connsiteY4" fmla="*/ 235254 h 312645"/>
                <a:gd name="connsiteX5" fmla="*/ 77391 w 160554"/>
                <a:gd name="connsiteY5" fmla="*/ 312645 h 312645"/>
                <a:gd name="connsiteX6" fmla="*/ 0 w 160554"/>
                <a:gd name="connsiteY6" fmla="*/ 235254 h 312645"/>
                <a:gd name="connsiteX0" fmla="*/ 0 w 160554"/>
                <a:gd name="connsiteY0" fmla="*/ 240375 h 317766"/>
                <a:gd name="connsiteX1" fmla="*/ 0 w 160554"/>
                <a:gd name="connsiteY1" fmla="*/ 5821 h 317766"/>
                <a:gd name="connsiteX2" fmla="*/ 67866 w 160554"/>
                <a:gd name="connsiteY2" fmla="*/ 5821 h 317766"/>
                <a:gd name="connsiteX3" fmla="*/ 150019 w 160554"/>
                <a:gd name="connsiteY3" fmla="*/ 8204 h 317766"/>
                <a:gd name="connsiteX4" fmla="*/ 154782 w 160554"/>
                <a:gd name="connsiteY4" fmla="*/ 240375 h 317766"/>
                <a:gd name="connsiteX5" fmla="*/ 77391 w 160554"/>
                <a:gd name="connsiteY5" fmla="*/ 317766 h 317766"/>
                <a:gd name="connsiteX6" fmla="*/ 0 w 160554"/>
                <a:gd name="connsiteY6" fmla="*/ 240375 h 317766"/>
                <a:gd name="connsiteX0" fmla="*/ 6558 w 167112"/>
                <a:gd name="connsiteY0" fmla="*/ 240375 h 317766"/>
                <a:gd name="connsiteX1" fmla="*/ 6558 w 167112"/>
                <a:gd name="connsiteY1" fmla="*/ 5821 h 317766"/>
                <a:gd name="connsiteX2" fmla="*/ 74424 w 167112"/>
                <a:gd name="connsiteY2" fmla="*/ 5821 h 317766"/>
                <a:gd name="connsiteX3" fmla="*/ 156577 w 167112"/>
                <a:gd name="connsiteY3" fmla="*/ 8204 h 317766"/>
                <a:gd name="connsiteX4" fmla="*/ 161340 w 167112"/>
                <a:gd name="connsiteY4" fmla="*/ 240375 h 317766"/>
                <a:gd name="connsiteX5" fmla="*/ 83949 w 167112"/>
                <a:gd name="connsiteY5" fmla="*/ 317766 h 317766"/>
                <a:gd name="connsiteX6" fmla="*/ 6558 w 167112"/>
                <a:gd name="connsiteY6" fmla="*/ 240375 h 317766"/>
                <a:gd name="connsiteX0" fmla="*/ 6558 w 167112"/>
                <a:gd name="connsiteY0" fmla="*/ 240375 h 317766"/>
                <a:gd name="connsiteX1" fmla="*/ 6558 w 167112"/>
                <a:gd name="connsiteY1" fmla="*/ 5821 h 317766"/>
                <a:gd name="connsiteX2" fmla="*/ 74424 w 167112"/>
                <a:gd name="connsiteY2" fmla="*/ 5821 h 317766"/>
                <a:gd name="connsiteX3" fmla="*/ 156577 w 167112"/>
                <a:gd name="connsiteY3" fmla="*/ 8204 h 317766"/>
                <a:gd name="connsiteX4" fmla="*/ 161340 w 167112"/>
                <a:gd name="connsiteY4" fmla="*/ 240375 h 317766"/>
                <a:gd name="connsiteX5" fmla="*/ 83949 w 167112"/>
                <a:gd name="connsiteY5" fmla="*/ 317766 h 317766"/>
                <a:gd name="connsiteX6" fmla="*/ 6558 w 167112"/>
                <a:gd name="connsiteY6" fmla="*/ 240375 h 317766"/>
                <a:gd name="connsiteX0" fmla="*/ 6558 w 166140"/>
                <a:gd name="connsiteY0" fmla="*/ 240375 h 317766"/>
                <a:gd name="connsiteX1" fmla="*/ 6558 w 166140"/>
                <a:gd name="connsiteY1" fmla="*/ 5821 h 317766"/>
                <a:gd name="connsiteX2" fmla="*/ 74424 w 166140"/>
                <a:gd name="connsiteY2" fmla="*/ 5821 h 317766"/>
                <a:gd name="connsiteX3" fmla="*/ 156577 w 166140"/>
                <a:gd name="connsiteY3" fmla="*/ 8204 h 317766"/>
                <a:gd name="connsiteX4" fmla="*/ 161340 w 166140"/>
                <a:gd name="connsiteY4" fmla="*/ 240375 h 317766"/>
                <a:gd name="connsiteX5" fmla="*/ 83949 w 166140"/>
                <a:gd name="connsiteY5" fmla="*/ 317766 h 317766"/>
                <a:gd name="connsiteX6" fmla="*/ 6558 w 166140"/>
                <a:gd name="connsiteY6" fmla="*/ 240375 h 317766"/>
                <a:gd name="connsiteX0" fmla="*/ 6558 w 163554"/>
                <a:gd name="connsiteY0" fmla="*/ 240375 h 317766"/>
                <a:gd name="connsiteX1" fmla="*/ 6558 w 163554"/>
                <a:gd name="connsiteY1" fmla="*/ 5821 h 317766"/>
                <a:gd name="connsiteX2" fmla="*/ 74424 w 163554"/>
                <a:gd name="connsiteY2" fmla="*/ 5821 h 317766"/>
                <a:gd name="connsiteX3" fmla="*/ 156577 w 163554"/>
                <a:gd name="connsiteY3" fmla="*/ 8204 h 317766"/>
                <a:gd name="connsiteX4" fmla="*/ 161340 w 163554"/>
                <a:gd name="connsiteY4" fmla="*/ 240375 h 317766"/>
                <a:gd name="connsiteX5" fmla="*/ 83949 w 163554"/>
                <a:gd name="connsiteY5" fmla="*/ 317766 h 317766"/>
                <a:gd name="connsiteX6" fmla="*/ 6558 w 163554"/>
                <a:gd name="connsiteY6" fmla="*/ 240375 h 317766"/>
                <a:gd name="connsiteX0" fmla="*/ 6558 w 163554"/>
                <a:gd name="connsiteY0" fmla="*/ 240375 h 317766"/>
                <a:gd name="connsiteX1" fmla="*/ 6558 w 163554"/>
                <a:gd name="connsiteY1" fmla="*/ 5821 h 317766"/>
                <a:gd name="connsiteX2" fmla="*/ 74424 w 163554"/>
                <a:gd name="connsiteY2" fmla="*/ 5821 h 317766"/>
                <a:gd name="connsiteX3" fmla="*/ 156577 w 163554"/>
                <a:gd name="connsiteY3" fmla="*/ 8204 h 317766"/>
                <a:gd name="connsiteX4" fmla="*/ 161340 w 163554"/>
                <a:gd name="connsiteY4" fmla="*/ 240375 h 317766"/>
                <a:gd name="connsiteX5" fmla="*/ 83949 w 163554"/>
                <a:gd name="connsiteY5" fmla="*/ 317766 h 317766"/>
                <a:gd name="connsiteX6" fmla="*/ 6558 w 163554"/>
                <a:gd name="connsiteY6" fmla="*/ 240375 h 317766"/>
                <a:gd name="connsiteX0" fmla="*/ 6558 w 163554"/>
                <a:gd name="connsiteY0" fmla="*/ 240003 h 317394"/>
                <a:gd name="connsiteX1" fmla="*/ 6558 w 163554"/>
                <a:gd name="connsiteY1" fmla="*/ 5449 h 317394"/>
                <a:gd name="connsiteX2" fmla="*/ 74424 w 163554"/>
                <a:gd name="connsiteY2" fmla="*/ 5449 h 317394"/>
                <a:gd name="connsiteX3" fmla="*/ 156577 w 163554"/>
                <a:gd name="connsiteY3" fmla="*/ 7832 h 317394"/>
                <a:gd name="connsiteX4" fmla="*/ 161340 w 163554"/>
                <a:gd name="connsiteY4" fmla="*/ 240003 h 317394"/>
                <a:gd name="connsiteX5" fmla="*/ 83949 w 163554"/>
                <a:gd name="connsiteY5" fmla="*/ 317394 h 317394"/>
                <a:gd name="connsiteX6" fmla="*/ 6558 w 163554"/>
                <a:gd name="connsiteY6" fmla="*/ 240003 h 317394"/>
                <a:gd name="connsiteX0" fmla="*/ 6558 w 163554"/>
                <a:gd name="connsiteY0" fmla="*/ 240003 h 317394"/>
                <a:gd name="connsiteX1" fmla="*/ 6558 w 163554"/>
                <a:gd name="connsiteY1" fmla="*/ 5449 h 317394"/>
                <a:gd name="connsiteX2" fmla="*/ 74424 w 163554"/>
                <a:gd name="connsiteY2" fmla="*/ 5449 h 317394"/>
                <a:gd name="connsiteX3" fmla="*/ 156577 w 163554"/>
                <a:gd name="connsiteY3" fmla="*/ 7832 h 317394"/>
                <a:gd name="connsiteX4" fmla="*/ 161340 w 163554"/>
                <a:gd name="connsiteY4" fmla="*/ 240003 h 317394"/>
                <a:gd name="connsiteX5" fmla="*/ 83949 w 163554"/>
                <a:gd name="connsiteY5" fmla="*/ 317394 h 317394"/>
                <a:gd name="connsiteX6" fmla="*/ 6558 w 163554"/>
                <a:gd name="connsiteY6" fmla="*/ 240003 h 317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554" h="317394">
                  <a:moveTo>
                    <a:pt x="6558" y="240003"/>
                  </a:moveTo>
                  <a:cubicBezTo>
                    <a:pt x="3185" y="185630"/>
                    <a:pt x="-6340" y="18347"/>
                    <a:pt x="6558" y="5449"/>
                  </a:cubicBezTo>
                  <a:cubicBezTo>
                    <a:pt x="19456" y="-7449"/>
                    <a:pt x="6590" y="6776"/>
                    <a:pt x="74424" y="5449"/>
                  </a:cubicBezTo>
                  <a:cubicBezTo>
                    <a:pt x="156677" y="3840"/>
                    <a:pt x="143679" y="-5066"/>
                    <a:pt x="156577" y="7832"/>
                  </a:cubicBezTo>
                  <a:cubicBezTo>
                    <a:pt x="169475" y="20730"/>
                    <a:pt x="160348" y="182059"/>
                    <a:pt x="161340" y="240003"/>
                  </a:cubicBezTo>
                  <a:cubicBezTo>
                    <a:pt x="162332" y="297947"/>
                    <a:pt x="126691" y="317394"/>
                    <a:pt x="83949" y="317394"/>
                  </a:cubicBezTo>
                  <a:cubicBezTo>
                    <a:pt x="41207" y="317394"/>
                    <a:pt x="9931" y="294376"/>
                    <a:pt x="6558" y="240003"/>
                  </a:cubicBezTo>
                  <a:close/>
                </a:path>
              </a:pathLst>
            </a:custGeom>
            <a:solidFill>
              <a:schemeClr val="accent2"/>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horz" wrap="none" lIns="0" rIns="0" bIns="0" rtlCol="0" anchor="t" anchorCtr="0">
              <a:flatTx/>
            </a:bodyPr>
            <a:lstStyle/>
            <a:p>
              <a:pPr algn="ctr"/>
              <a:endParaRPr lang="en-US" sz="2000" b="1" dirty="0">
                <a:effectLst>
                  <a:outerShdw blurRad="38100" dist="38100" dir="2700000" algn="tl">
                    <a:srgbClr val="000000">
                      <a:alpha val="43137"/>
                    </a:srgbClr>
                  </a:outerShdw>
                </a:effectLst>
                <a:latin typeface="Arial" pitchFamily="34" charset="0"/>
                <a:cs typeface="Arial" pitchFamily="34" charset="0"/>
              </a:endParaRPr>
            </a:p>
          </p:txBody>
        </p:sp>
        <p:sp>
          <p:nvSpPr>
            <p:cNvPr id="286" name="TextBox 285"/>
            <p:cNvSpPr txBox="1"/>
            <p:nvPr/>
          </p:nvSpPr>
          <p:spPr>
            <a:xfrm>
              <a:off x="1221492" y="-826811"/>
              <a:ext cx="147476" cy="246221"/>
            </a:xfrm>
            <a:prstGeom prst="rect">
              <a:avLst/>
            </a:prstGeom>
            <a:noFill/>
          </p:spPr>
          <p:txBody>
            <a:bodyPr wrap="none" lIns="0" tIns="0" rIns="0" bIns="0" rtlCol="0">
              <a:spAutoFit/>
            </a:bodyPr>
            <a:lstStyle/>
            <a:p>
              <a:pPr algn="ctr"/>
              <a:r>
                <a:rPr lang="en-US" sz="1600" b="1" dirty="0" smtClean="0">
                  <a:effectLst>
                    <a:outerShdw blurRad="38100" dist="38100" dir="2700000" algn="tl">
                      <a:srgbClr val="000000">
                        <a:alpha val="43137"/>
                      </a:srgbClr>
                    </a:outerShdw>
                  </a:effectLst>
                  <a:latin typeface="Arial" pitchFamily="34" charset="0"/>
                  <a:cs typeface="Arial" pitchFamily="34" charset="0"/>
                </a:rPr>
                <a:t>A</a:t>
              </a:r>
              <a:endParaRPr lang="en-US" sz="1600" b="1" dirty="0">
                <a:effectLst>
                  <a:outerShdw blurRad="38100" dist="38100" dir="2700000" algn="tl">
                    <a:srgbClr val="000000">
                      <a:alpha val="43137"/>
                    </a:srgbClr>
                  </a:outerShdw>
                </a:effectLst>
                <a:latin typeface="Arial" pitchFamily="34" charset="0"/>
                <a:cs typeface="Arial" pitchFamily="34" charset="0"/>
              </a:endParaRPr>
            </a:p>
          </p:txBody>
        </p:sp>
      </p:grpSp>
      <p:grpSp>
        <p:nvGrpSpPr>
          <p:cNvPr id="287" name="Group 286"/>
          <p:cNvGrpSpPr/>
          <p:nvPr/>
        </p:nvGrpSpPr>
        <p:grpSpPr>
          <a:xfrm>
            <a:off x="4874360" y="3698658"/>
            <a:ext cx="164592" cy="402336"/>
            <a:chOff x="1221492" y="-954096"/>
            <a:chExt cx="149360" cy="402336"/>
          </a:xfrm>
        </p:grpSpPr>
        <p:sp>
          <p:nvSpPr>
            <p:cNvPr id="288" name="Oval 11"/>
            <p:cNvSpPr/>
            <p:nvPr/>
          </p:nvSpPr>
          <p:spPr>
            <a:xfrm rot="10800000">
              <a:off x="1224548" y="-954096"/>
              <a:ext cx="146304" cy="402336"/>
            </a:xfrm>
            <a:custGeom>
              <a:avLst/>
              <a:gdLst>
                <a:gd name="connsiteX0" fmla="*/ 0 w 154782"/>
                <a:gd name="connsiteY0" fmla="*/ 77391 h 154782"/>
                <a:gd name="connsiteX1" fmla="*/ 77391 w 154782"/>
                <a:gd name="connsiteY1" fmla="*/ 0 h 154782"/>
                <a:gd name="connsiteX2" fmla="*/ 154782 w 154782"/>
                <a:gd name="connsiteY2" fmla="*/ 77391 h 154782"/>
                <a:gd name="connsiteX3" fmla="*/ 77391 w 154782"/>
                <a:gd name="connsiteY3" fmla="*/ 154782 h 154782"/>
                <a:gd name="connsiteX4" fmla="*/ 0 w 154782"/>
                <a:gd name="connsiteY4" fmla="*/ 77391 h 154782"/>
                <a:gd name="connsiteX0" fmla="*/ 0 w 156707"/>
                <a:gd name="connsiteY0" fmla="*/ 79983 h 157374"/>
                <a:gd name="connsiteX1" fmla="*/ 77391 w 156707"/>
                <a:gd name="connsiteY1" fmla="*/ 2592 h 157374"/>
                <a:gd name="connsiteX2" fmla="*/ 128588 w 156707"/>
                <a:gd name="connsiteY2" fmla="*/ 24024 h 157374"/>
                <a:gd name="connsiteX3" fmla="*/ 154782 w 156707"/>
                <a:gd name="connsiteY3" fmla="*/ 79983 h 157374"/>
                <a:gd name="connsiteX4" fmla="*/ 77391 w 156707"/>
                <a:gd name="connsiteY4" fmla="*/ 157374 h 157374"/>
                <a:gd name="connsiteX5" fmla="*/ 0 w 156707"/>
                <a:gd name="connsiteY5" fmla="*/ 79983 h 157374"/>
                <a:gd name="connsiteX0" fmla="*/ 2236 w 158943"/>
                <a:gd name="connsiteY0" fmla="*/ 79983 h 157374"/>
                <a:gd name="connsiteX1" fmla="*/ 26049 w 158943"/>
                <a:gd name="connsiteY1" fmla="*/ 21642 h 157374"/>
                <a:gd name="connsiteX2" fmla="*/ 79627 w 158943"/>
                <a:gd name="connsiteY2" fmla="*/ 2592 h 157374"/>
                <a:gd name="connsiteX3" fmla="*/ 130824 w 158943"/>
                <a:gd name="connsiteY3" fmla="*/ 24024 h 157374"/>
                <a:gd name="connsiteX4" fmla="*/ 157018 w 158943"/>
                <a:gd name="connsiteY4" fmla="*/ 79983 h 157374"/>
                <a:gd name="connsiteX5" fmla="*/ 79627 w 158943"/>
                <a:gd name="connsiteY5" fmla="*/ 157374 h 157374"/>
                <a:gd name="connsiteX6" fmla="*/ 2236 w 158943"/>
                <a:gd name="connsiteY6" fmla="*/ 79983 h 157374"/>
                <a:gd name="connsiteX0" fmla="*/ 0 w 156707"/>
                <a:gd name="connsiteY0" fmla="*/ 235389 h 312780"/>
                <a:gd name="connsiteX1" fmla="*/ 0 w 156707"/>
                <a:gd name="connsiteY1" fmla="*/ 835 h 312780"/>
                <a:gd name="connsiteX2" fmla="*/ 77391 w 156707"/>
                <a:gd name="connsiteY2" fmla="*/ 157998 h 312780"/>
                <a:gd name="connsiteX3" fmla="*/ 128588 w 156707"/>
                <a:gd name="connsiteY3" fmla="*/ 179430 h 312780"/>
                <a:gd name="connsiteX4" fmla="*/ 154782 w 156707"/>
                <a:gd name="connsiteY4" fmla="*/ 235389 h 312780"/>
                <a:gd name="connsiteX5" fmla="*/ 77391 w 156707"/>
                <a:gd name="connsiteY5" fmla="*/ 312780 h 312780"/>
                <a:gd name="connsiteX6" fmla="*/ 0 w 156707"/>
                <a:gd name="connsiteY6" fmla="*/ 235389 h 312780"/>
                <a:gd name="connsiteX0" fmla="*/ 0 w 160554"/>
                <a:gd name="connsiteY0" fmla="*/ 235254 h 312645"/>
                <a:gd name="connsiteX1" fmla="*/ 0 w 160554"/>
                <a:gd name="connsiteY1" fmla="*/ 700 h 312645"/>
                <a:gd name="connsiteX2" fmla="*/ 77391 w 160554"/>
                <a:gd name="connsiteY2" fmla="*/ 157863 h 312645"/>
                <a:gd name="connsiteX3" fmla="*/ 150019 w 160554"/>
                <a:gd name="connsiteY3" fmla="*/ 3083 h 312645"/>
                <a:gd name="connsiteX4" fmla="*/ 154782 w 160554"/>
                <a:gd name="connsiteY4" fmla="*/ 235254 h 312645"/>
                <a:gd name="connsiteX5" fmla="*/ 77391 w 160554"/>
                <a:gd name="connsiteY5" fmla="*/ 312645 h 312645"/>
                <a:gd name="connsiteX6" fmla="*/ 0 w 160554"/>
                <a:gd name="connsiteY6" fmla="*/ 235254 h 312645"/>
                <a:gd name="connsiteX0" fmla="*/ 0 w 160554"/>
                <a:gd name="connsiteY0" fmla="*/ 240375 h 317766"/>
                <a:gd name="connsiteX1" fmla="*/ 0 w 160554"/>
                <a:gd name="connsiteY1" fmla="*/ 5821 h 317766"/>
                <a:gd name="connsiteX2" fmla="*/ 67866 w 160554"/>
                <a:gd name="connsiteY2" fmla="*/ 5821 h 317766"/>
                <a:gd name="connsiteX3" fmla="*/ 150019 w 160554"/>
                <a:gd name="connsiteY3" fmla="*/ 8204 h 317766"/>
                <a:gd name="connsiteX4" fmla="*/ 154782 w 160554"/>
                <a:gd name="connsiteY4" fmla="*/ 240375 h 317766"/>
                <a:gd name="connsiteX5" fmla="*/ 77391 w 160554"/>
                <a:gd name="connsiteY5" fmla="*/ 317766 h 317766"/>
                <a:gd name="connsiteX6" fmla="*/ 0 w 160554"/>
                <a:gd name="connsiteY6" fmla="*/ 240375 h 317766"/>
                <a:gd name="connsiteX0" fmla="*/ 6558 w 167112"/>
                <a:gd name="connsiteY0" fmla="*/ 240375 h 317766"/>
                <a:gd name="connsiteX1" fmla="*/ 6558 w 167112"/>
                <a:gd name="connsiteY1" fmla="*/ 5821 h 317766"/>
                <a:gd name="connsiteX2" fmla="*/ 74424 w 167112"/>
                <a:gd name="connsiteY2" fmla="*/ 5821 h 317766"/>
                <a:gd name="connsiteX3" fmla="*/ 156577 w 167112"/>
                <a:gd name="connsiteY3" fmla="*/ 8204 h 317766"/>
                <a:gd name="connsiteX4" fmla="*/ 161340 w 167112"/>
                <a:gd name="connsiteY4" fmla="*/ 240375 h 317766"/>
                <a:gd name="connsiteX5" fmla="*/ 83949 w 167112"/>
                <a:gd name="connsiteY5" fmla="*/ 317766 h 317766"/>
                <a:gd name="connsiteX6" fmla="*/ 6558 w 167112"/>
                <a:gd name="connsiteY6" fmla="*/ 240375 h 317766"/>
                <a:gd name="connsiteX0" fmla="*/ 6558 w 167112"/>
                <a:gd name="connsiteY0" fmla="*/ 240375 h 317766"/>
                <a:gd name="connsiteX1" fmla="*/ 6558 w 167112"/>
                <a:gd name="connsiteY1" fmla="*/ 5821 h 317766"/>
                <a:gd name="connsiteX2" fmla="*/ 74424 w 167112"/>
                <a:gd name="connsiteY2" fmla="*/ 5821 h 317766"/>
                <a:gd name="connsiteX3" fmla="*/ 156577 w 167112"/>
                <a:gd name="connsiteY3" fmla="*/ 8204 h 317766"/>
                <a:gd name="connsiteX4" fmla="*/ 161340 w 167112"/>
                <a:gd name="connsiteY4" fmla="*/ 240375 h 317766"/>
                <a:gd name="connsiteX5" fmla="*/ 83949 w 167112"/>
                <a:gd name="connsiteY5" fmla="*/ 317766 h 317766"/>
                <a:gd name="connsiteX6" fmla="*/ 6558 w 167112"/>
                <a:gd name="connsiteY6" fmla="*/ 240375 h 317766"/>
                <a:gd name="connsiteX0" fmla="*/ 6558 w 166140"/>
                <a:gd name="connsiteY0" fmla="*/ 240375 h 317766"/>
                <a:gd name="connsiteX1" fmla="*/ 6558 w 166140"/>
                <a:gd name="connsiteY1" fmla="*/ 5821 h 317766"/>
                <a:gd name="connsiteX2" fmla="*/ 74424 w 166140"/>
                <a:gd name="connsiteY2" fmla="*/ 5821 h 317766"/>
                <a:gd name="connsiteX3" fmla="*/ 156577 w 166140"/>
                <a:gd name="connsiteY3" fmla="*/ 8204 h 317766"/>
                <a:gd name="connsiteX4" fmla="*/ 161340 w 166140"/>
                <a:gd name="connsiteY4" fmla="*/ 240375 h 317766"/>
                <a:gd name="connsiteX5" fmla="*/ 83949 w 166140"/>
                <a:gd name="connsiteY5" fmla="*/ 317766 h 317766"/>
                <a:gd name="connsiteX6" fmla="*/ 6558 w 166140"/>
                <a:gd name="connsiteY6" fmla="*/ 240375 h 317766"/>
                <a:gd name="connsiteX0" fmla="*/ 6558 w 163554"/>
                <a:gd name="connsiteY0" fmla="*/ 240375 h 317766"/>
                <a:gd name="connsiteX1" fmla="*/ 6558 w 163554"/>
                <a:gd name="connsiteY1" fmla="*/ 5821 h 317766"/>
                <a:gd name="connsiteX2" fmla="*/ 74424 w 163554"/>
                <a:gd name="connsiteY2" fmla="*/ 5821 h 317766"/>
                <a:gd name="connsiteX3" fmla="*/ 156577 w 163554"/>
                <a:gd name="connsiteY3" fmla="*/ 8204 h 317766"/>
                <a:gd name="connsiteX4" fmla="*/ 161340 w 163554"/>
                <a:gd name="connsiteY4" fmla="*/ 240375 h 317766"/>
                <a:gd name="connsiteX5" fmla="*/ 83949 w 163554"/>
                <a:gd name="connsiteY5" fmla="*/ 317766 h 317766"/>
                <a:gd name="connsiteX6" fmla="*/ 6558 w 163554"/>
                <a:gd name="connsiteY6" fmla="*/ 240375 h 317766"/>
                <a:gd name="connsiteX0" fmla="*/ 6558 w 163554"/>
                <a:gd name="connsiteY0" fmla="*/ 240375 h 317766"/>
                <a:gd name="connsiteX1" fmla="*/ 6558 w 163554"/>
                <a:gd name="connsiteY1" fmla="*/ 5821 h 317766"/>
                <a:gd name="connsiteX2" fmla="*/ 74424 w 163554"/>
                <a:gd name="connsiteY2" fmla="*/ 5821 h 317766"/>
                <a:gd name="connsiteX3" fmla="*/ 156577 w 163554"/>
                <a:gd name="connsiteY3" fmla="*/ 8204 h 317766"/>
                <a:gd name="connsiteX4" fmla="*/ 161340 w 163554"/>
                <a:gd name="connsiteY4" fmla="*/ 240375 h 317766"/>
                <a:gd name="connsiteX5" fmla="*/ 83949 w 163554"/>
                <a:gd name="connsiteY5" fmla="*/ 317766 h 317766"/>
                <a:gd name="connsiteX6" fmla="*/ 6558 w 163554"/>
                <a:gd name="connsiteY6" fmla="*/ 240375 h 317766"/>
                <a:gd name="connsiteX0" fmla="*/ 6558 w 163554"/>
                <a:gd name="connsiteY0" fmla="*/ 240003 h 317394"/>
                <a:gd name="connsiteX1" fmla="*/ 6558 w 163554"/>
                <a:gd name="connsiteY1" fmla="*/ 5449 h 317394"/>
                <a:gd name="connsiteX2" fmla="*/ 74424 w 163554"/>
                <a:gd name="connsiteY2" fmla="*/ 5449 h 317394"/>
                <a:gd name="connsiteX3" fmla="*/ 156577 w 163554"/>
                <a:gd name="connsiteY3" fmla="*/ 7832 h 317394"/>
                <a:gd name="connsiteX4" fmla="*/ 161340 w 163554"/>
                <a:gd name="connsiteY4" fmla="*/ 240003 h 317394"/>
                <a:gd name="connsiteX5" fmla="*/ 83949 w 163554"/>
                <a:gd name="connsiteY5" fmla="*/ 317394 h 317394"/>
                <a:gd name="connsiteX6" fmla="*/ 6558 w 163554"/>
                <a:gd name="connsiteY6" fmla="*/ 240003 h 317394"/>
                <a:gd name="connsiteX0" fmla="*/ 6558 w 163554"/>
                <a:gd name="connsiteY0" fmla="*/ 240003 h 317394"/>
                <a:gd name="connsiteX1" fmla="*/ 6558 w 163554"/>
                <a:gd name="connsiteY1" fmla="*/ 5449 h 317394"/>
                <a:gd name="connsiteX2" fmla="*/ 74424 w 163554"/>
                <a:gd name="connsiteY2" fmla="*/ 5449 h 317394"/>
                <a:gd name="connsiteX3" fmla="*/ 156577 w 163554"/>
                <a:gd name="connsiteY3" fmla="*/ 7832 h 317394"/>
                <a:gd name="connsiteX4" fmla="*/ 161340 w 163554"/>
                <a:gd name="connsiteY4" fmla="*/ 240003 h 317394"/>
                <a:gd name="connsiteX5" fmla="*/ 83949 w 163554"/>
                <a:gd name="connsiteY5" fmla="*/ 317394 h 317394"/>
                <a:gd name="connsiteX6" fmla="*/ 6558 w 163554"/>
                <a:gd name="connsiteY6" fmla="*/ 240003 h 317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554" h="317394">
                  <a:moveTo>
                    <a:pt x="6558" y="240003"/>
                  </a:moveTo>
                  <a:cubicBezTo>
                    <a:pt x="3185" y="185630"/>
                    <a:pt x="-6340" y="18347"/>
                    <a:pt x="6558" y="5449"/>
                  </a:cubicBezTo>
                  <a:cubicBezTo>
                    <a:pt x="19456" y="-7449"/>
                    <a:pt x="6590" y="6776"/>
                    <a:pt x="74424" y="5449"/>
                  </a:cubicBezTo>
                  <a:cubicBezTo>
                    <a:pt x="156677" y="3840"/>
                    <a:pt x="143679" y="-5066"/>
                    <a:pt x="156577" y="7832"/>
                  </a:cubicBezTo>
                  <a:cubicBezTo>
                    <a:pt x="169475" y="20730"/>
                    <a:pt x="160348" y="182059"/>
                    <a:pt x="161340" y="240003"/>
                  </a:cubicBezTo>
                  <a:cubicBezTo>
                    <a:pt x="162332" y="297947"/>
                    <a:pt x="126691" y="317394"/>
                    <a:pt x="83949" y="317394"/>
                  </a:cubicBezTo>
                  <a:cubicBezTo>
                    <a:pt x="41207" y="317394"/>
                    <a:pt x="9931" y="294376"/>
                    <a:pt x="6558" y="240003"/>
                  </a:cubicBezTo>
                  <a:close/>
                </a:path>
              </a:pathLst>
            </a:custGeom>
            <a:solidFill>
              <a:schemeClr val="accent2"/>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horz" wrap="none" lIns="0" rIns="0" bIns="0" rtlCol="0" anchor="t" anchorCtr="0">
              <a:flatTx/>
            </a:bodyPr>
            <a:lstStyle/>
            <a:p>
              <a:pPr algn="ctr"/>
              <a:endParaRPr lang="en-US" sz="2000" b="1" dirty="0">
                <a:effectLst>
                  <a:outerShdw blurRad="38100" dist="38100" dir="2700000" algn="tl">
                    <a:srgbClr val="000000">
                      <a:alpha val="43137"/>
                    </a:srgbClr>
                  </a:outerShdw>
                </a:effectLst>
                <a:latin typeface="Arial" pitchFamily="34" charset="0"/>
                <a:cs typeface="Arial" pitchFamily="34" charset="0"/>
              </a:endParaRPr>
            </a:p>
          </p:txBody>
        </p:sp>
        <p:sp>
          <p:nvSpPr>
            <p:cNvPr id="289" name="TextBox 288"/>
            <p:cNvSpPr txBox="1"/>
            <p:nvPr/>
          </p:nvSpPr>
          <p:spPr>
            <a:xfrm>
              <a:off x="1221492" y="-826811"/>
              <a:ext cx="147476" cy="246221"/>
            </a:xfrm>
            <a:prstGeom prst="rect">
              <a:avLst/>
            </a:prstGeom>
            <a:noFill/>
          </p:spPr>
          <p:txBody>
            <a:bodyPr wrap="none" lIns="0" tIns="0" rIns="0" bIns="0" rtlCol="0">
              <a:spAutoFit/>
            </a:bodyPr>
            <a:lstStyle/>
            <a:p>
              <a:r>
                <a:rPr lang="en-US" sz="1600" b="1" dirty="0" smtClean="0">
                  <a:effectLst>
                    <a:outerShdw blurRad="38100" dist="38100" dir="2700000" algn="tl">
                      <a:srgbClr val="000000">
                        <a:alpha val="43137"/>
                      </a:srgbClr>
                    </a:outerShdw>
                  </a:effectLst>
                  <a:latin typeface="Arial" pitchFamily="34" charset="0"/>
                  <a:cs typeface="Arial" pitchFamily="34" charset="0"/>
                </a:rPr>
                <a:t>A</a:t>
              </a:r>
              <a:endParaRPr lang="en-US" sz="1600" b="1" dirty="0">
                <a:effectLst>
                  <a:outerShdw blurRad="38100" dist="38100" dir="2700000" algn="tl">
                    <a:srgbClr val="000000">
                      <a:alpha val="43137"/>
                    </a:srgbClr>
                  </a:outerShdw>
                </a:effectLst>
                <a:latin typeface="Arial" pitchFamily="34" charset="0"/>
                <a:cs typeface="Arial" pitchFamily="34" charset="0"/>
              </a:endParaRPr>
            </a:p>
          </p:txBody>
        </p:sp>
      </p:grpSp>
      <p:grpSp>
        <p:nvGrpSpPr>
          <p:cNvPr id="290" name="Group 289"/>
          <p:cNvGrpSpPr/>
          <p:nvPr/>
        </p:nvGrpSpPr>
        <p:grpSpPr>
          <a:xfrm>
            <a:off x="5064330" y="3698658"/>
            <a:ext cx="164592" cy="402336"/>
            <a:chOff x="1038796" y="-767117"/>
            <a:chExt cx="146304" cy="402336"/>
          </a:xfrm>
        </p:grpSpPr>
        <p:sp>
          <p:nvSpPr>
            <p:cNvPr id="291" name="Oval 12"/>
            <p:cNvSpPr/>
            <p:nvPr/>
          </p:nvSpPr>
          <p:spPr>
            <a:xfrm rot="10800000">
              <a:off x="1038796" y="-767117"/>
              <a:ext cx="146304" cy="402336"/>
            </a:xfrm>
            <a:custGeom>
              <a:avLst/>
              <a:gdLst>
                <a:gd name="connsiteX0" fmla="*/ 0 w 146304"/>
                <a:gd name="connsiteY0" fmla="*/ 73152 h 146304"/>
                <a:gd name="connsiteX1" fmla="*/ 73152 w 146304"/>
                <a:gd name="connsiteY1" fmla="*/ 0 h 146304"/>
                <a:gd name="connsiteX2" fmla="*/ 146304 w 146304"/>
                <a:gd name="connsiteY2" fmla="*/ 73152 h 146304"/>
                <a:gd name="connsiteX3" fmla="*/ 73152 w 146304"/>
                <a:gd name="connsiteY3" fmla="*/ 146304 h 146304"/>
                <a:gd name="connsiteX4" fmla="*/ 0 w 146304"/>
                <a:gd name="connsiteY4" fmla="*/ 73152 h 146304"/>
                <a:gd name="connsiteX0" fmla="*/ 0 w 146304"/>
                <a:gd name="connsiteY0" fmla="*/ 372142 h 384027"/>
                <a:gd name="connsiteX1" fmla="*/ 73152 w 146304"/>
                <a:gd name="connsiteY1" fmla="*/ 298990 h 384027"/>
                <a:gd name="connsiteX2" fmla="*/ 146304 w 146304"/>
                <a:gd name="connsiteY2" fmla="*/ 372142 h 384027"/>
                <a:gd name="connsiteX3" fmla="*/ 73152 w 146304"/>
                <a:gd name="connsiteY3" fmla="*/ 0 h 384027"/>
                <a:gd name="connsiteX4" fmla="*/ 0 w 146304"/>
                <a:gd name="connsiteY4" fmla="*/ 372142 h 384027"/>
                <a:gd name="connsiteX0" fmla="*/ 0 w 146304"/>
                <a:gd name="connsiteY0" fmla="*/ 372142 h 384027"/>
                <a:gd name="connsiteX1" fmla="*/ 73152 w 146304"/>
                <a:gd name="connsiteY1" fmla="*/ 298990 h 384027"/>
                <a:gd name="connsiteX2" fmla="*/ 146304 w 146304"/>
                <a:gd name="connsiteY2" fmla="*/ 372142 h 384027"/>
                <a:gd name="connsiteX3" fmla="*/ 73152 w 146304"/>
                <a:gd name="connsiteY3" fmla="*/ 0 h 384027"/>
                <a:gd name="connsiteX4" fmla="*/ 0 w 146304"/>
                <a:gd name="connsiteY4" fmla="*/ 372142 h 384027"/>
                <a:gd name="connsiteX0" fmla="*/ 0 w 146304"/>
                <a:gd name="connsiteY0" fmla="*/ 372142 h 374926"/>
                <a:gd name="connsiteX1" fmla="*/ 73152 w 146304"/>
                <a:gd name="connsiteY1" fmla="*/ 298990 h 374926"/>
                <a:gd name="connsiteX2" fmla="*/ 146304 w 146304"/>
                <a:gd name="connsiteY2" fmla="*/ 372142 h 374926"/>
                <a:gd name="connsiteX3" fmla="*/ 73152 w 146304"/>
                <a:gd name="connsiteY3" fmla="*/ 0 h 374926"/>
                <a:gd name="connsiteX4" fmla="*/ 0 w 146304"/>
                <a:gd name="connsiteY4" fmla="*/ 372142 h 374926"/>
                <a:gd name="connsiteX0" fmla="*/ 114 w 146418"/>
                <a:gd name="connsiteY0" fmla="*/ 372142 h 374926"/>
                <a:gd name="connsiteX1" fmla="*/ 73266 w 146418"/>
                <a:gd name="connsiteY1" fmla="*/ 298990 h 374926"/>
                <a:gd name="connsiteX2" fmla="*/ 146418 w 146418"/>
                <a:gd name="connsiteY2" fmla="*/ 372142 h 374926"/>
                <a:gd name="connsiteX3" fmla="*/ 73266 w 146418"/>
                <a:gd name="connsiteY3" fmla="*/ 0 h 374926"/>
                <a:gd name="connsiteX4" fmla="*/ 114 w 146418"/>
                <a:gd name="connsiteY4" fmla="*/ 372142 h 374926"/>
                <a:gd name="connsiteX0" fmla="*/ 114 w 146418"/>
                <a:gd name="connsiteY0" fmla="*/ 372142 h 374926"/>
                <a:gd name="connsiteX1" fmla="*/ 73266 w 146418"/>
                <a:gd name="connsiteY1" fmla="*/ 298990 h 374926"/>
                <a:gd name="connsiteX2" fmla="*/ 146418 w 146418"/>
                <a:gd name="connsiteY2" fmla="*/ 372142 h 374926"/>
                <a:gd name="connsiteX3" fmla="*/ 73266 w 146418"/>
                <a:gd name="connsiteY3" fmla="*/ 0 h 374926"/>
                <a:gd name="connsiteX4" fmla="*/ 114 w 146418"/>
                <a:gd name="connsiteY4" fmla="*/ 372142 h 374926"/>
                <a:gd name="connsiteX0" fmla="*/ 114 w 146418"/>
                <a:gd name="connsiteY0" fmla="*/ 372142 h 372142"/>
                <a:gd name="connsiteX1" fmla="*/ 73266 w 146418"/>
                <a:gd name="connsiteY1" fmla="*/ 298990 h 372142"/>
                <a:gd name="connsiteX2" fmla="*/ 146418 w 146418"/>
                <a:gd name="connsiteY2" fmla="*/ 372142 h 372142"/>
                <a:gd name="connsiteX3" fmla="*/ 73266 w 146418"/>
                <a:gd name="connsiteY3" fmla="*/ 0 h 372142"/>
                <a:gd name="connsiteX4" fmla="*/ 114 w 146418"/>
                <a:gd name="connsiteY4" fmla="*/ 372142 h 372142"/>
                <a:gd name="connsiteX0" fmla="*/ 114 w 146418"/>
                <a:gd name="connsiteY0" fmla="*/ 372142 h 372142"/>
                <a:gd name="connsiteX1" fmla="*/ 73266 w 146418"/>
                <a:gd name="connsiteY1" fmla="*/ 298990 h 372142"/>
                <a:gd name="connsiteX2" fmla="*/ 146418 w 146418"/>
                <a:gd name="connsiteY2" fmla="*/ 372142 h 372142"/>
                <a:gd name="connsiteX3" fmla="*/ 73266 w 146418"/>
                <a:gd name="connsiteY3" fmla="*/ 0 h 372142"/>
                <a:gd name="connsiteX4" fmla="*/ 114 w 146418"/>
                <a:gd name="connsiteY4" fmla="*/ 372142 h 372142"/>
                <a:gd name="connsiteX0" fmla="*/ 114 w 146418"/>
                <a:gd name="connsiteY0" fmla="*/ 372142 h 372142"/>
                <a:gd name="connsiteX1" fmla="*/ 73266 w 146418"/>
                <a:gd name="connsiteY1" fmla="*/ 298990 h 372142"/>
                <a:gd name="connsiteX2" fmla="*/ 146418 w 146418"/>
                <a:gd name="connsiteY2" fmla="*/ 372142 h 372142"/>
                <a:gd name="connsiteX3" fmla="*/ 73266 w 146418"/>
                <a:gd name="connsiteY3" fmla="*/ 0 h 372142"/>
                <a:gd name="connsiteX4" fmla="*/ 114 w 146418"/>
                <a:gd name="connsiteY4" fmla="*/ 372142 h 372142"/>
                <a:gd name="connsiteX0" fmla="*/ 2653 w 148957"/>
                <a:gd name="connsiteY0" fmla="*/ 402501 h 402501"/>
                <a:gd name="connsiteX1" fmla="*/ 75805 w 148957"/>
                <a:gd name="connsiteY1" fmla="*/ 329349 h 402501"/>
                <a:gd name="connsiteX2" fmla="*/ 148957 w 148957"/>
                <a:gd name="connsiteY2" fmla="*/ 402501 h 402501"/>
                <a:gd name="connsiteX3" fmla="*/ 75805 w 148957"/>
                <a:gd name="connsiteY3" fmla="*/ 30359 h 402501"/>
                <a:gd name="connsiteX4" fmla="*/ 21704 w 148957"/>
                <a:gd name="connsiteY4" fmla="*/ 64366 h 402501"/>
                <a:gd name="connsiteX5" fmla="*/ 2653 w 148957"/>
                <a:gd name="connsiteY5" fmla="*/ 402501 h 402501"/>
                <a:gd name="connsiteX0" fmla="*/ 2653 w 148957"/>
                <a:gd name="connsiteY0" fmla="*/ 402501 h 402501"/>
                <a:gd name="connsiteX1" fmla="*/ 75805 w 148957"/>
                <a:gd name="connsiteY1" fmla="*/ 329349 h 402501"/>
                <a:gd name="connsiteX2" fmla="*/ 148957 w 148957"/>
                <a:gd name="connsiteY2" fmla="*/ 402501 h 402501"/>
                <a:gd name="connsiteX3" fmla="*/ 75805 w 148957"/>
                <a:gd name="connsiteY3" fmla="*/ 30359 h 402501"/>
                <a:gd name="connsiteX4" fmla="*/ 21704 w 148957"/>
                <a:gd name="connsiteY4" fmla="*/ 64366 h 402501"/>
                <a:gd name="connsiteX5" fmla="*/ 2653 w 148957"/>
                <a:gd name="connsiteY5" fmla="*/ 402501 h 402501"/>
                <a:gd name="connsiteX0" fmla="*/ 6773 w 153077"/>
                <a:gd name="connsiteY0" fmla="*/ 411992 h 411992"/>
                <a:gd name="connsiteX1" fmla="*/ 79925 w 153077"/>
                <a:gd name="connsiteY1" fmla="*/ 338840 h 411992"/>
                <a:gd name="connsiteX2" fmla="*/ 153077 w 153077"/>
                <a:gd name="connsiteY2" fmla="*/ 411992 h 411992"/>
                <a:gd name="connsiteX3" fmla="*/ 79925 w 153077"/>
                <a:gd name="connsiteY3" fmla="*/ 39850 h 411992"/>
                <a:gd name="connsiteX4" fmla="*/ 9155 w 153077"/>
                <a:gd name="connsiteY4" fmla="*/ 52426 h 411992"/>
                <a:gd name="connsiteX5" fmla="*/ 6773 w 153077"/>
                <a:gd name="connsiteY5" fmla="*/ 411992 h 411992"/>
                <a:gd name="connsiteX0" fmla="*/ 6773 w 153077"/>
                <a:gd name="connsiteY0" fmla="*/ 396326 h 396326"/>
                <a:gd name="connsiteX1" fmla="*/ 79925 w 153077"/>
                <a:gd name="connsiteY1" fmla="*/ 323174 h 396326"/>
                <a:gd name="connsiteX2" fmla="*/ 153077 w 153077"/>
                <a:gd name="connsiteY2" fmla="*/ 396326 h 396326"/>
                <a:gd name="connsiteX3" fmla="*/ 79925 w 153077"/>
                <a:gd name="connsiteY3" fmla="*/ 24184 h 396326"/>
                <a:gd name="connsiteX4" fmla="*/ 9155 w 153077"/>
                <a:gd name="connsiteY4" fmla="*/ 36760 h 396326"/>
                <a:gd name="connsiteX5" fmla="*/ 6773 w 153077"/>
                <a:gd name="connsiteY5" fmla="*/ 396326 h 396326"/>
                <a:gd name="connsiteX0" fmla="*/ 3985 w 150289"/>
                <a:gd name="connsiteY0" fmla="*/ 396326 h 396326"/>
                <a:gd name="connsiteX1" fmla="*/ 77137 w 150289"/>
                <a:gd name="connsiteY1" fmla="*/ 323174 h 396326"/>
                <a:gd name="connsiteX2" fmla="*/ 150289 w 150289"/>
                <a:gd name="connsiteY2" fmla="*/ 396326 h 396326"/>
                <a:gd name="connsiteX3" fmla="*/ 77137 w 150289"/>
                <a:gd name="connsiteY3" fmla="*/ 24184 h 396326"/>
                <a:gd name="connsiteX4" fmla="*/ 6367 w 150289"/>
                <a:gd name="connsiteY4" fmla="*/ 36760 h 396326"/>
                <a:gd name="connsiteX5" fmla="*/ 3985 w 150289"/>
                <a:gd name="connsiteY5" fmla="*/ 396326 h 396326"/>
                <a:gd name="connsiteX0" fmla="*/ 6845 w 153149"/>
                <a:gd name="connsiteY0" fmla="*/ 396326 h 396326"/>
                <a:gd name="connsiteX1" fmla="*/ 79997 w 153149"/>
                <a:gd name="connsiteY1" fmla="*/ 323174 h 396326"/>
                <a:gd name="connsiteX2" fmla="*/ 153149 w 153149"/>
                <a:gd name="connsiteY2" fmla="*/ 396326 h 396326"/>
                <a:gd name="connsiteX3" fmla="*/ 79997 w 153149"/>
                <a:gd name="connsiteY3" fmla="*/ 24184 h 396326"/>
                <a:gd name="connsiteX4" fmla="*/ 2084 w 153149"/>
                <a:gd name="connsiteY4" fmla="*/ 36760 h 396326"/>
                <a:gd name="connsiteX5" fmla="*/ 6845 w 153149"/>
                <a:gd name="connsiteY5" fmla="*/ 396326 h 396326"/>
                <a:gd name="connsiteX0" fmla="*/ 6845 w 154459"/>
                <a:gd name="connsiteY0" fmla="*/ 374885 h 382741"/>
                <a:gd name="connsiteX1" fmla="*/ 79997 w 154459"/>
                <a:gd name="connsiteY1" fmla="*/ 301733 h 382741"/>
                <a:gd name="connsiteX2" fmla="*/ 153149 w 154459"/>
                <a:gd name="connsiteY2" fmla="*/ 374885 h 382741"/>
                <a:gd name="connsiteX3" fmla="*/ 123529 w 154459"/>
                <a:gd name="connsiteY3" fmla="*/ 74851 h 382741"/>
                <a:gd name="connsiteX4" fmla="*/ 79997 w 154459"/>
                <a:gd name="connsiteY4" fmla="*/ 2743 h 382741"/>
                <a:gd name="connsiteX5" fmla="*/ 2084 w 154459"/>
                <a:gd name="connsiteY5" fmla="*/ 15319 h 382741"/>
                <a:gd name="connsiteX6" fmla="*/ 6845 w 154459"/>
                <a:gd name="connsiteY6" fmla="*/ 374885 h 382741"/>
                <a:gd name="connsiteX0" fmla="*/ 6845 w 159957"/>
                <a:gd name="connsiteY0" fmla="*/ 392533 h 400389"/>
                <a:gd name="connsiteX1" fmla="*/ 79997 w 159957"/>
                <a:gd name="connsiteY1" fmla="*/ 319381 h 400389"/>
                <a:gd name="connsiteX2" fmla="*/ 153149 w 159957"/>
                <a:gd name="connsiteY2" fmla="*/ 392533 h 400389"/>
                <a:gd name="connsiteX3" fmla="*/ 152104 w 159957"/>
                <a:gd name="connsiteY3" fmla="*/ 30587 h 400389"/>
                <a:gd name="connsiteX4" fmla="*/ 79997 w 159957"/>
                <a:gd name="connsiteY4" fmla="*/ 20391 h 400389"/>
                <a:gd name="connsiteX5" fmla="*/ 2084 w 159957"/>
                <a:gd name="connsiteY5" fmla="*/ 32967 h 400389"/>
                <a:gd name="connsiteX6" fmla="*/ 6845 w 159957"/>
                <a:gd name="connsiteY6" fmla="*/ 392533 h 400389"/>
                <a:gd name="connsiteX0" fmla="*/ 6845 w 156713"/>
                <a:gd name="connsiteY0" fmla="*/ 392533 h 400389"/>
                <a:gd name="connsiteX1" fmla="*/ 79997 w 156713"/>
                <a:gd name="connsiteY1" fmla="*/ 319381 h 400389"/>
                <a:gd name="connsiteX2" fmla="*/ 153149 w 156713"/>
                <a:gd name="connsiteY2" fmla="*/ 392533 h 400389"/>
                <a:gd name="connsiteX3" fmla="*/ 152104 w 156713"/>
                <a:gd name="connsiteY3" fmla="*/ 30587 h 400389"/>
                <a:gd name="connsiteX4" fmla="*/ 79997 w 156713"/>
                <a:gd name="connsiteY4" fmla="*/ 20391 h 400389"/>
                <a:gd name="connsiteX5" fmla="*/ 2084 w 156713"/>
                <a:gd name="connsiteY5" fmla="*/ 32967 h 400389"/>
                <a:gd name="connsiteX6" fmla="*/ 6845 w 156713"/>
                <a:gd name="connsiteY6" fmla="*/ 392533 h 400389"/>
                <a:gd name="connsiteX0" fmla="*/ 6845 w 156713"/>
                <a:gd name="connsiteY0" fmla="*/ 372153 h 380009"/>
                <a:gd name="connsiteX1" fmla="*/ 79997 w 156713"/>
                <a:gd name="connsiteY1" fmla="*/ 299001 h 380009"/>
                <a:gd name="connsiteX2" fmla="*/ 153149 w 156713"/>
                <a:gd name="connsiteY2" fmla="*/ 372153 h 380009"/>
                <a:gd name="connsiteX3" fmla="*/ 152104 w 156713"/>
                <a:gd name="connsiteY3" fmla="*/ 10207 h 380009"/>
                <a:gd name="connsiteX4" fmla="*/ 79997 w 156713"/>
                <a:gd name="connsiteY4" fmla="*/ 11 h 380009"/>
                <a:gd name="connsiteX5" fmla="*/ 2084 w 156713"/>
                <a:gd name="connsiteY5" fmla="*/ 12587 h 380009"/>
                <a:gd name="connsiteX6" fmla="*/ 6845 w 156713"/>
                <a:gd name="connsiteY6" fmla="*/ 372153 h 380009"/>
                <a:gd name="connsiteX0" fmla="*/ 6845 w 156713"/>
                <a:gd name="connsiteY0" fmla="*/ 372153 h 380009"/>
                <a:gd name="connsiteX1" fmla="*/ 79997 w 156713"/>
                <a:gd name="connsiteY1" fmla="*/ 299001 h 380009"/>
                <a:gd name="connsiteX2" fmla="*/ 153149 w 156713"/>
                <a:gd name="connsiteY2" fmla="*/ 372153 h 380009"/>
                <a:gd name="connsiteX3" fmla="*/ 152104 w 156713"/>
                <a:gd name="connsiteY3" fmla="*/ 10207 h 380009"/>
                <a:gd name="connsiteX4" fmla="*/ 79997 w 156713"/>
                <a:gd name="connsiteY4" fmla="*/ 11 h 380009"/>
                <a:gd name="connsiteX5" fmla="*/ 2084 w 156713"/>
                <a:gd name="connsiteY5" fmla="*/ 12587 h 380009"/>
                <a:gd name="connsiteX6" fmla="*/ 6845 w 156713"/>
                <a:gd name="connsiteY6" fmla="*/ 372153 h 380009"/>
                <a:gd name="connsiteX0" fmla="*/ 6845 w 156713"/>
                <a:gd name="connsiteY0" fmla="*/ 362713 h 370569"/>
                <a:gd name="connsiteX1" fmla="*/ 79997 w 156713"/>
                <a:gd name="connsiteY1" fmla="*/ 289561 h 370569"/>
                <a:gd name="connsiteX2" fmla="*/ 153149 w 156713"/>
                <a:gd name="connsiteY2" fmla="*/ 362713 h 370569"/>
                <a:gd name="connsiteX3" fmla="*/ 152104 w 156713"/>
                <a:gd name="connsiteY3" fmla="*/ 767 h 370569"/>
                <a:gd name="connsiteX4" fmla="*/ 77616 w 156713"/>
                <a:gd name="connsiteY4" fmla="*/ 96 h 370569"/>
                <a:gd name="connsiteX5" fmla="*/ 2084 w 156713"/>
                <a:gd name="connsiteY5" fmla="*/ 3147 h 370569"/>
                <a:gd name="connsiteX6" fmla="*/ 6845 w 156713"/>
                <a:gd name="connsiteY6" fmla="*/ 362713 h 370569"/>
                <a:gd name="connsiteX0" fmla="*/ 6845 w 156713"/>
                <a:gd name="connsiteY0" fmla="*/ 364769 h 372625"/>
                <a:gd name="connsiteX1" fmla="*/ 79997 w 156713"/>
                <a:gd name="connsiteY1" fmla="*/ 291617 h 372625"/>
                <a:gd name="connsiteX2" fmla="*/ 153149 w 156713"/>
                <a:gd name="connsiteY2" fmla="*/ 364769 h 372625"/>
                <a:gd name="connsiteX3" fmla="*/ 152104 w 156713"/>
                <a:gd name="connsiteY3" fmla="*/ 2823 h 372625"/>
                <a:gd name="connsiteX4" fmla="*/ 77616 w 156713"/>
                <a:gd name="connsiteY4" fmla="*/ 2152 h 372625"/>
                <a:gd name="connsiteX5" fmla="*/ 2084 w 156713"/>
                <a:gd name="connsiteY5" fmla="*/ 5203 h 372625"/>
                <a:gd name="connsiteX6" fmla="*/ 6845 w 156713"/>
                <a:gd name="connsiteY6" fmla="*/ 364769 h 372625"/>
                <a:gd name="connsiteX0" fmla="*/ 6845 w 156713"/>
                <a:gd name="connsiteY0" fmla="*/ 363258 h 371114"/>
                <a:gd name="connsiteX1" fmla="*/ 79997 w 156713"/>
                <a:gd name="connsiteY1" fmla="*/ 290106 h 371114"/>
                <a:gd name="connsiteX2" fmla="*/ 153149 w 156713"/>
                <a:gd name="connsiteY2" fmla="*/ 363258 h 371114"/>
                <a:gd name="connsiteX3" fmla="*/ 152104 w 156713"/>
                <a:gd name="connsiteY3" fmla="*/ 1312 h 371114"/>
                <a:gd name="connsiteX4" fmla="*/ 77616 w 156713"/>
                <a:gd name="connsiteY4" fmla="*/ 641 h 371114"/>
                <a:gd name="connsiteX5" fmla="*/ 2084 w 156713"/>
                <a:gd name="connsiteY5" fmla="*/ 3692 h 371114"/>
                <a:gd name="connsiteX6" fmla="*/ 6845 w 156713"/>
                <a:gd name="connsiteY6" fmla="*/ 363258 h 371114"/>
                <a:gd name="connsiteX0" fmla="*/ 6845 w 156713"/>
                <a:gd name="connsiteY0" fmla="*/ 363258 h 363258"/>
                <a:gd name="connsiteX1" fmla="*/ 79997 w 156713"/>
                <a:gd name="connsiteY1" fmla="*/ 290106 h 363258"/>
                <a:gd name="connsiteX2" fmla="*/ 153149 w 156713"/>
                <a:gd name="connsiteY2" fmla="*/ 363258 h 363258"/>
                <a:gd name="connsiteX3" fmla="*/ 152104 w 156713"/>
                <a:gd name="connsiteY3" fmla="*/ 1312 h 363258"/>
                <a:gd name="connsiteX4" fmla="*/ 77616 w 156713"/>
                <a:gd name="connsiteY4" fmla="*/ 641 h 363258"/>
                <a:gd name="connsiteX5" fmla="*/ 2084 w 156713"/>
                <a:gd name="connsiteY5" fmla="*/ 3692 h 363258"/>
                <a:gd name="connsiteX6" fmla="*/ 6845 w 156713"/>
                <a:gd name="connsiteY6" fmla="*/ 363258 h 363258"/>
                <a:gd name="connsiteX0" fmla="*/ 6845 w 153149"/>
                <a:gd name="connsiteY0" fmla="*/ 363258 h 363258"/>
                <a:gd name="connsiteX1" fmla="*/ 79997 w 153149"/>
                <a:gd name="connsiteY1" fmla="*/ 290106 h 363258"/>
                <a:gd name="connsiteX2" fmla="*/ 153149 w 153149"/>
                <a:gd name="connsiteY2" fmla="*/ 363258 h 363258"/>
                <a:gd name="connsiteX3" fmla="*/ 152104 w 153149"/>
                <a:gd name="connsiteY3" fmla="*/ 1312 h 363258"/>
                <a:gd name="connsiteX4" fmla="*/ 77616 w 153149"/>
                <a:gd name="connsiteY4" fmla="*/ 641 h 363258"/>
                <a:gd name="connsiteX5" fmla="*/ 2084 w 153149"/>
                <a:gd name="connsiteY5" fmla="*/ 3692 h 363258"/>
                <a:gd name="connsiteX6" fmla="*/ 6845 w 153149"/>
                <a:gd name="connsiteY6" fmla="*/ 363258 h 363258"/>
                <a:gd name="connsiteX0" fmla="*/ 6189 w 152493"/>
                <a:gd name="connsiteY0" fmla="*/ 363258 h 363258"/>
                <a:gd name="connsiteX1" fmla="*/ 79341 w 152493"/>
                <a:gd name="connsiteY1" fmla="*/ 290106 h 363258"/>
                <a:gd name="connsiteX2" fmla="*/ 152493 w 152493"/>
                <a:gd name="connsiteY2" fmla="*/ 363258 h 363258"/>
                <a:gd name="connsiteX3" fmla="*/ 151448 w 152493"/>
                <a:gd name="connsiteY3" fmla="*/ 1312 h 363258"/>
                <a:gd name="connsiteX4" fmla="*/ 76960 w 152493"/>
                <a:gd name="connsiteY4" fmla="*/ 641 h 363258"/>
                <a:gd name="connsiteX5" fmla="*/ 1428 w 152493"/>
                <a:gd name="connsiteY5" fmla="*/ 3692 h 363258"/>
                <a:gd name="connsiteX6" fmla="*/ 6189 w 152493"/>
                <a:gd name="connsiteY6" fmla="*/ 363258 h 363258"/>
                <a:gd name="connsiteX0" fmla="*/ 6189 w 152493"/>
                <a:gd name="connsiteY0" fmla="*/ 363258 h 363258"/>
                <a:gd name="connsiteX1" fmla="*/ 79341 w 152493"/>
                <a:gd name="connsiteY1" fmla="*/ 297250 h 363258"/>
                <a:gd name="connsiteX2" fmla="*/ 152493 w 152493"/>
                <a:gd name="connsiteY2" fmla="*/ 363258 h 363258"/>
                <a:gd name="connsiteX3" fmla="*/ 151448 w 152493"/>
                <a:gd name="connsiteY3" fmla="*/ 1312 h 363258"/>
                <a:gd name="connsiteX4" fmla="*/ 76960 w 152493"/>
                <a:gd name="connsiteY4" fmla="*/ 641 h 363258"/>
                <a:gd name="connsiteX5" fmla="*/ 1428 w 152493"/>
                <a:gd name="connsiteY5" fmla="*/ 3692 h 363258"/>
                <a:gd name="connsiteX6" fmla="*/ 6189 w 152493"/>
                <a:gd name="connsiteY6" fmla="*/ 363258 h 363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493" h="363258">
                  <a:moveTo>
                    <a:pt x="6189" y="363258"/>
                  </a:moveTo>
                  <a:cubicBezTo>
                    <a:pt x="30003" y="315458"/>
                    <a:pt x="38940" y="297250"/>
                    <a:pt x="79341" y="297250"/>
                  </a:cubicBezTo>
                  <a:cubicBezTo>
                    <a:pt x="119742" y="297250"/>
                    <a:pt x="119044" y="312966"/>
                    <a:pt x="152493" y="363258"/>
                  </a:cubicBezTo>
                  <a:cubicBezTo>
                    <a:pt x="147842" y="-787"/>
                    <a:pt x="154115" y="363373"/>
                    <a:pt x="151448" y="1312"/>
                  </a:cubicBezTo>
                  <a:cubicBezTo>
                    <a:pt x="-1238" y="1202"/>
                    <a:pt x="147374" y="-1080"/>
                    <a:pt x="76960" y="641"/>
                  </a:cubicBezTo>
                  <a:cubicBezTo>
                    <a:pt x="2015" y="2473"/>
                    <a:pt x="142207" y="1200"/>
                    <a:pt x="1428" y="3692"/>
                  </a:cubicBezTo>
                  <a:cubicBezTo>
                    <a:pt x="-1239" y="363371"/>
                    <a:pt x="-446" y="11913"/>
                    <a:pt x="6189" y="363258"/>
                  </a:cubicBezTo>
                  <a:close/>
                </a:path>
              </a:pathLst>
            </a:custGeom>
            <a:solidFill>
              <a:schemeClr val="accent5"/>
            </a:solidFill>
            <a:ln w="12700">
              <a:solidFill>
                <a:schemeClr val="accent5">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wrap="none" lIns="0" rIns="0" bIns="0" rtlCol="0" anchor="t" anchorCtr="0"/>
            <a:lstStyle/>
            <a:p>
              <a:pPr algn="ctr"/>
              <a:endParaRPr lang="en-US" sz="1600" b="1" dirty="0">
                <a:effectLst>
                  <a:outerShdw blurRad="38100" dist="38100" dir="2700000" algn="tl">
                    <a:srgbClr val="000000">
                      <a:alpha val="43137"/>
                    </a:srgbClr>
                  </a:outerShdw>
                </a:effectLst>
                <a:latin typeface="Arial" pitchFamily="34" charset="0"/>
                <a:cs typeface="Arial" pitchFamily="34" charset="0"/>
              </a:endParaRPr>
            </a:p>
          </p:txBody>
        </p:sp>
        <p:sp>
          <p:nvSpPr>
            <p:cNvPr id="292" name="TextBox 291"/>
            <p:cNvSpPr txBox="1"/>
            <p:nvPr/>
          </p:nvSpPr>
          <p:spPr>
            <a:xfrm>
              <a:off x="1047922" y="-640924"/>
              <a:ext cx="125034" cy="246221"/>
            </a:xfrm>
            <a:prstGeom prst="rect">
              <a:avLst/>
            </a:prstGeom>
            <a:noFill/>
          </p:spPr>
          <p:txBody>
            <a:bodyPr wrap="none" lIns="0" tIns="0" rIns="0" bIns="0" rtlCol="0">
              <a:spAutoFit/>
            </a:bodyPr>
            <a:lstStyle/>
            <a:p>
              <a:r>
                <a:rPr lang="en-US" sz="1600" b="1" dirty="0" smtClean="0">
                  <a:effectLst>
                    <a:outerShdw blurRad="38100" dist="38100" dir="2700000" algn="tl">
                      <a:srgbClr val="000000">
                        <a:alpha val="43137"/>
                      </a:srgbClr>
                    </a:outerShdw>
                  </a:effectLst>
                  <a:latin typeface="Arial" pitchFamily="34" charset="0"/>
                  <a:cs typeface="Arial" pitchFamily="34" charset="0"/>
                </a:rPr>
                <a:t>T</a:t>
              </a:r>
              <a:endParaRPr lang="en-US" sz="1600" b="1" dirty="0">
                <a:effectLst>
                  <a:outerShdw blurRad="38100" dist="38100" dir="2700000" algn="tl">
                    <a:srgbClr val="000000">
                      <a:alpha val="43137"/>
                    </a:srgbClr>
                  </a:outerShdw>
                </a:effectLst>
                <a:latin typeface="Arial" pitchFamily="34" charset="0"/>
                <a:cs typeface="Arial" pitchFamily="34" charset="0"/>
              </a:endParaRPr>
            </a:p>
          </p:txBody>
        </p:sp>
      </p:grpSp>
      <p:sp>
        <p:nvSpPr>
          <p:cNvPr id="293" name="Freeform 292"/>
          <p:cNvSpPr/>
          <p:nvPr/>
        </p:nvSpPr>
        <p:spPr>
          <a:xfrm>
            <a:off x="5251244" y="3698658"/>
            <a:ext cx="164592" cy="402336"/>
          </a:xfrm>
          <a:custGeom>
            <a:avLst/>
            <a:gdLst>
              <a:gd name="connsiteX0" fmla="*/ 0 w 169069"/>
              <a:gd name="connsiteY0" fmla="*/ 319088 h 319088"/>
              <a:gd name="connsiteX1" fmla="*/ 0 w 169069"/>
              <a:gd name="connsiteY1" fmla="*/ 0 h 319088"/>
              <a:gd name="connsiteX2" fmla="*/ 88106 w 169069"/>
              <a:gd name="connsiteY2" fmla="*/ 88106 h 319088"/>
              <a:gd name="connsiteX3" fmla="*/ 152400 w 169069"/>
              <a:gd name="connsiteY3" fmla="*/ 23812 h 319088"/>
              <a:gd name="connsiteX4" fmla="*/ 169069 w 169069"/>
              <a:gd name="connsiteY4" fmla="*/ 7143 h 319088"/>
              <a:gd name="connsiteX5" fmla="*/ 169069 w 169069"/>
              <a:gd name="connsiteY5" fmla="*/ 319088 h 319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069" h="319088">
                <a:moveTo>
                  <a:pt x="0" y="319088"/>
                </a:moveTo>
                <a:lnTo>
                  <a:pt x="0" y="0"/>
                </a:lnTo>
                <a:lnTo>
                  <a:pt x="88106" y="88106"/>
                </a:lnTo>
                <a:lnTo>
                  <a:pt x="152400" y="23812"/>
                </a:lnTo>
                <a:lnTo>
                  <a:pt x="169069" y="7143"/>
                </a:lnTo>
                <a:lnTo>
                  <a:pt x="169069" y="319088"/>
                </a:lnTo>
              </a:path>
            </a:pathLst>
          </a:custGeom>
          <a:solidFill>
            <a:schemeClr val="accent4">
              <a:lumMod val="60000"/>
              <a:lumOff val="40000"/>
            </a:schemeClr>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wrap="none" lIns="0" tIns="0" rIns="0" bIns="45720" rtlCol="0" anchor="b"/>
          <a:lstStyle/>
          <a:p>
            <a:pPr algn="ctr"/>
            <a:r>
              <a:rPr lang="en-US" sz="1600" b="1" dirty="0" smtClean="0">
                <a:effectLst>
                  <a:outerShdw blurRad="38100" dist="38100" dir="2700000" algn="tl">
                    <a:srgbClr val="000000">
                      <a:alpha val="43137"/>
                    </a:srgbClr>
                  </a:outerShdw>
                </a:effectLst>
                <a:latin typeface="Arial" pitchFamily="34" charset="0"/>
                <a:cs typeface="Arial" pitchFamily="34" charset="0"/>
              </a:rPr>
              <a:t>C</a:t>
            </a:r>
            <a:endParaRPr lang="en-US" sz="2000" b="1" dirty="0">
              <a:effectLst>
                <a:outerShdw blurRad="38100" dist="38100" dir="2700000" algn="tl">
                  <a:srgbClr val="000000">
                    <a:alpha val="43137"/>
                  </a:srgbClr>
                </a:outerShdw>
              </a:effectLst>
              <a:latin typeface="Arial" pitchFamily="34" charset="0"/>
              <a:cs typeface="Arial" pitchFamily="34" charset="0"/>
            </a:endParaRPr>
          </a:p>
        </p:txBody>
      </p:sp>
      <p:sp>
        <p:nvSpPr>
          <p:cNvPr id="294" name="Freeform 293"/>
          <p:cNvSpPr/>
          <p:nvPr/>
        </p:nvSpPr>
        <p:spPr>
          <a:xfrm>
            <a:off x="5438158" y="3698658"/>
            <a:ext cx="164592" cy="402336"/>
          </a:xfrm>
          <a:custGeom>
            <a:avLst/>
            <a:gdLst>
              <a:gd name="connsiteX0" fmla="*/ 0 w 169069"/>
              <a:gd name="connsiteY0" fmla="*/ 319088 h 319088"/>
              <a:gd name="connsiteX1" fmla="*/ 0 w 169069"/>
              <a:gd name="connsiteY1" fmla="*/ 0 h 319088"/>
              <a:gd name="connsiteX2" fmla="*/ 88106 w 169069"/>
              <a:gd name="connsiteY2" fmla="*/ 88106 h 319088"/>
              <a:gd name="connsiteX3" fmla="*/ 152400 w 169069"/>
              <a:gd name="connsiteY3" fmla="*/ 23812 h 319088"/>
              <a:gd name="connsiteX4" fmla="*/ 169069 w 169069"/>
              <a:gd name="connsiteY4" fmla="*/ 7143 h 319088"/>
              <a:gd name="connsiteX5" fmla="*/ 169069 w 169069"/>
              <a:gd name="connsiteY5" fmla="*/ 319088 h 319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069" h="319088">
                <a:moveTo>
                  <a:pt x="0" y="319088"/>
                </a:moveTo>
                <a:lnTo>
                  <a:pt x="0" y="0"/>
                </a:lnTo>
                <a:lnTo>
                  <a:pt x="88106" y="88106"/>
                </a:lnTo>
                <a:lnTo>
                  <a:pt x="152400" y="23812"/>
                </a:lnTo>
                <a:lnTo>
                  <a:pt x="169069" y="7143"/>
                </a:lnTo>
                <a:lnTo>
                  <a:pt x="169069" y="319088"/>
                </a:lnTo>
              </a:path>
            </a:pathLst>
          </a:custGeom>
          <a:solidFill>
            <a:schemeClr val="accent4">
              <a:lumMod val="60000"/>
              <a:lumOff val="40000"/>
            </a:schemeClr>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wrap="none" lIns="0" tIns="0" rIns="0" bIns="45720" rtlCol="0" anchor="b"/>
          <a:lstStyle/>
          <a:p>
            <a:pPr algn="ctr"/>
            <a:r>
              <a:rPr lang="en-US" sz="1600" b="1" dirty="0" smtClean="0">
                <a:effectLst>
                  <a:outerShdw blurRad="38100" dist="38100" dir="2700000" algn="tl">
                    <a:srgbClr val="000000">
                      <a:alpha val="43137"/>
                    </a:srgbClr>
                  </a:outerShdw>
                </a:effectLst>
                <a:latin typeface="Arial" pitchFamily="34" charset="0"/>
                <a:cs typeface="Arial" pitchFamily="34" charset="0"/>
              </a:rPr>
              <a:t>C</a:t>
            </a:r>
            <a:endParaRPr lang="en-US" sz="2000" b="1" dirty="0">
              <a:effectLst>
                <a:outerShdw blurRad="38100" dist="38100" dir="2700000" algn="tl">
                  <a:srgbClr val="000000">
                    <a:alpha val="43137"/>
                  </a:srgbClr>
                </a:outerShdw>
              </a:effectLst>
              <a:latin typeface="Arial" pitchFamily="34" charset="0"/>
              <a:cs typeface="Arial" pitchFamily="34" charset="0"/>
            </a:endParaRPr>
          </a:p>
        </p:txBody>
      </p:sp>
      <p:sp>
        <p:nvSpPr>
          <p:cNvPr id="295" name="Freeform 294"/>
          <p:cNvSpPr/>
          <p:nvPr/>
        </p:nvSpPr>
        <p:spPr>
          <a:xfrm>
            <a:off x="5627530" y="3698658"/>
            <a:ext cx="164592" cy="402336"/>
          </a:xfrm>
          <a:custGeom>
            <a:avLst/>
            <a:gdLst>
              <a:gd name="connsiteX0" fmla="*/ 0 w 169069"/>
              <a:gd name="connsiteY0" fmla="*/ 319088 h 319088"/>
              <a:gd name="connsiteX1" fmla="*/ 0 w 169069"/>
              <a:gd name="connsiteY1" fmla="*/ 0 h 319088"/>
              <a:gd name="connsiteX2" fmla="*/ 88106 w 169069"/>
              <a:gd name="connsiteY2" fmla="*/ 88106 h 319088"/>
              <a:gd name="connsiteX3" fmla="*/ 152400 w 169069"/>
              <a:gd name="connsiteY3" fmla="*/ 23812 h 319088"/>
              <a:gd name="connsiteX4" fmla="*/ 169069 w 169069"/>
              <a:gd name="connsiteY4" fmla="*/ 7143 h 319088"/>
              <a:gd name="connsiteX5" fmla="*/ 169069 w 169069"/>
              <a:gd name="connsiteY5" fmla="*/ 319088 h 319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069" h="319088">
                <a:moveTo>
                  <a:pt x="0" y="319088"/>
                </a:moveTo>
                <a:lnTo>
                  <a:pt x="0" y="0"/>
                </a:lnTo>
                <a:lnTo>
                  <a:pt x="88106" y="88106"/>
                </a:lnTo>
                <a:lnTo>
                  <a:pt x="152400" y="23812"/>
                </a:lnTo>
                <a:lnTo>
                  <a:pt x="169069" y="7143"/>
                </a:lnTo>
                <a:lnTo>
                  <a:pt x="169069" y="319088"/>
                </a:lnTo>
              </a:path>
            </a:pathLst>
          </a:custGeom>
          <a:solidFill>
            <a:schemeClr val="accent4">
              <a:lumMod val="60000"/>
              <a:lumOff val="40000"/>
            </a:schemeClr>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wrap="none" lIns="0" tIns="0" rIns="0" bIns="45720" rtlCol="0" anchor="b"/>
          <a:lstStyle/>
          <a:p>
            <a:pPr algn="ctr"/>
            <a:r>
              <a:rPr lang="en-US" sz="1600" b="1" dirty="0" smtClean="0">
                <a:effectLst>
                  <a:outerShdw blurRad="38100" dist="38100" dir="2700000" algn="tl">
                    <a:srgbClr val="000000">
                      <a:alpha val="43137"/>
                    </a:srgbClr>
                  </a:outerShdw>
                </a:effectLst>
                <a:latin typeface="Arial" pitchFamily="34" charset="0"/>
                <a:cs typeface="Arial" pitchFamily="34" charset="0"/>
              </a:rPr>
              <a:t>C</a:t>
            </a:r>
            <a:endParaRPr lang="en-US" sz="2000" b="1" dirty="0">
              <a:effectLst>
                <a:outerShdw blurRad="38100" dist="38100" dir="2700000" algn="tl">
                  <a:srgbClr val="000000">
                    <a:alpha val="43137"/>
                  </a:srgbClr>
                </a:outerShdw>
              </a:effectLst>
              <a:latin typeface="Arial" pitchFamily="34" charset="0"/>
              <a:cs typeface="Arial" pitchFamily="34" charset="0"/>
            </a:endParaRPr>
          </a:p>
        </p:txBody>
      </p:sp>
      <p:grpSp>
        <p:nvGrpSpPr>
          <p:cNvPr id="296" name="Group 295"/>
          <p:cNvGrpSpPr/>
          <p:nvPr/>
        </p:nvGrpSpPr>
        <p:grpSpPr>
          <a:xfrm>
            <a:off x="5819360" y="3698658"/>
            <a:ext cx="164592" cy="402336"/>
            <a:chOff x="1221492" y="-954096"/>
            <a:chExt cx="149360" cy="402336"/>
          </a:xfrm>
        </p:grpSpPr>
        <p:sp>
          <p:nvSpPr>
            <p:cNvPr id="297" name="Oval 11"/>
            <p:cNvSpPr/>
            <p:nvPr/>
          </p:nvSpPr>
          <p:spPr>
            <a:xfrm rot="10800000">
              <a:off x="1224548" y="-954096"/>
              <a:ext cx="146304" cy="402336"/>
            </a:xfrm>
            <a:custGeom>
              <a:avLst/>
              <a:gdLst>
                <a:gd name="connsiteX0" fmla="*/ 0 w 154782"/>
                <a:gd name="connsiteY0" fmla="*/ 77391 h 154782"/>
                <a:gd name="connsiteX1" fmla="*/ 77391 w 154782"/>
                <a:gd name="connsiteY1" fmla="*/ 0 h 154782"/>
                <a:gd name="connsiteX2" fmla="*/ 154782 w 154782"/>
                <a:gd name="connsiteY2" fmla="*/ 77391 h 154782"/>
                <a:gd name="connsiteX3" fmla="*/ 77391 w 154782"/>
                <a:gd name="connsiteY3" fmla="*/ 154782 h 154782"/>
                <a:gd name="connsiteX4" fmla="*/ 0 w 154782"/>
                <a:gd name="connsiteY4" fmla="*/ 77391 h 154782"/>
                <a:gd name="connsiteX0" fmla="*/ 0 w 156707"/>
                <a:gd name="connsiteY0" fmla="*/ 79983 h 157374"/>
                <a:gd name="connsiteX1" fmla="*/ 77391 w 156707"/>
                <a:gd name="connsiteY1" fmla="*/ 2592 h 157374"/>
                <a:gd name="connsiteX2" fmla="*/ 128588 w 156707"/>
                <a:gd name="connsiteY2" fmla="*/ 24024 h 157374"/>
                <a:gd name="connsiteX3" fmla="*/ 154782 w 156707"/>
                <a:gd name="connsiteY3" fmla="*/ 79983 h 157374"/>
                <a:gd name="connsiteX4" fmla="*/ 77391 w 156707"/>
                <a:gd name="connsiteY4" fmla="*/ 157374 h 157374"/>
                <a:gd name="connsiteX5" fmla="*/ 0 w 156707"/>
                <a:gd name="connsiteY5" fmla="*/ 79983 h 157374"/>
                <a:gd name="connsiteX0" fmla="*/ 2236 w 158943"/>
                <a:gd name="connsiteY0" fmla="*/ 79983 h 157374"/>
                <a:gd name="connsiteX1" fmla="*/ 26049 w 158943"/>
                <a:gd name="connsiteY1" fmla="*/ 21642 h 157374"/>
                <a:gd name="connsiteX2" fmla="*/ 79627 w 158943"/>
                <a:gd name="connsiteY2" fmla="*/ 2592 h 157374"/>
                <a:gd name="connsiteX3" fmla="*/ 130824 w 158943"/>
                <a:gd name="connsiteY3" fmla="*/ 24024 h 157374"/>
                <a:gd name="connsiteX4" fmla="*/ 157018 w 158943"/>
                <a:gd name="connsiteY4" fmla="*/ 79983 h 157374"/>
                <a:gd name="connsiteX5" fmla="*/ 79627 w 158943"/>
                <a:gd name="connsiteY5" fmla="*/ 157374 h 157374"/>
                <a:gd name="connsiteX6" fmla="*/ 2236 w 158943"/>
                <a:gd name="connsiteY6" fmla="*/ 79983 h 157374"/>
                <a:gd name="connsiteX0" fmla="*/ 0 w 156707"/>
                <a:gd name="connsiteY0" fmla="*/ 235389 h 312780"/>
                <a:gd name="connsiteX1" fmla="*/ 0 w 156707"/>
                <a:gd name="connsiteY1" fmla="*/ 835 h 312780"/>
                <a:gd name="connsiteX2" fmla="*/ 77391 w 156707"/>
                <a:gd name="connsiteY2" fmla="*/ 157998 h 312780"/>
                <a:gd name="connsiteX3" fmla="*/ 128588 w 156707"/>
                <a:gd name="connsiteY3" fmla="*/ 179430 h 312780"/>
                <a:gd name="connsiteX4" fmla="*/ 154782 w 156707"/>
                <a:gd name="connsiteY4" fmla="*/ 235389 h 312780"/>
                <a:gd name="connsiteX5" fmla="*/ 77391 w 156707"/>
                <a:gd name="connsiteY5" fmla="*/ 312780 h 312780"/>
                <a:gd name="connsiteX6" fmla="*/ 0 w 156707"/>
                <a:gd name="connsiteY6" fmla="*/ 235389 h 312780"/>
                <a:gd name="connsiteX0" fmla="*/ 0 w 160554"/>
                <a:gd name="connsiteY0" fmla="*/ 235254 h 312645"/>
                <a:gd name="connsiteX1" fmla="*/ 0 w 160554"/>
                <a:gd name="connsiteY1" fmla="*/ 700 h 312645"/>
                <a:gd name="connsiteX2" fmla="*/ 77391 w 160554"/>
                <a:gd name="connsiteY2" fmla="*/ 157863 h 312645"/>
                <a:gd name="connsiteX3" fmla="*/ 150019 w 160554"/>
                <a:gd name="connsiteY3" fmla="*/ 3083 h 312645"/>
                <a:gd name="connsiteX4" fmla="*/ 154782 w 160554"/>
                <a:gd name="connsiteY4" fmla="*/ 235254 h 312645"/>
                <a:gd name="connsiteX5" fmla="*/ 77391 w 160554"/>
                <a:gd name="connsiteY5" fmla="*/ 312645 h 312645"/>
                <a:gd name="connsiteX6" fmla="*/ 0 w 160554"/>
                <a:gd name="connsiteY6" fmla="*/ 235254 h 312645"/>
                <a:gd name="connsiteX0" fmla="*/ 0 w 160554"/>
                <a:gd name="connsiteY0" fmla="*/ 240375 h 317766"/>
                <a:gd name="connsiteX1" fmla="*/ 0 w 160554"/>
                <a:gd name="connsiteY1" fmla="*/ 5821 h 317766"/>
                <a:gd name="connsiteX2" fmla="*/ 67866 w 160554"/>
                <a:gd name="connsiteY2" fmla="*/ 5821 h 317766"/>
                <a:gd name="connsiteX3" fmla="*/ 150019 w 160554"/>
                <a:gd name="connsiteY3" fmla="*/ 8204 h 317766"/>
                <a:gd name="connsiteX4" fmla="*/ 154782 w 160554"/>
                <a:gd name="connsiteY4" fmla="*/ 240375 h 317766"/>
                <a:gd name="connsiteX5" fmla="*/ 77391 w 160554"/>
                <a:gd name="connsiteY5" fmla="*/ 317766 h 317766"/>
                <a:gd name="connsiteX6" fmla="*/ 0 w 160554"/>
                <a:gd name="connsiteY6" fmla="*/ 240375 h 317766"/>
                <a:gd name="connsiteX0" fmla="*/ 6558 w 167112"/>
                <a:gd name="connsiteY0" fmla="*/ 240375 h 317766"/>
                <a:gd name="connsiteX1" fmla="*/ 6558 w 167112"/>
                <a:gd name="connsiteY1" fmla="*/ 5821 h 317766"/>
                <a:gd name="connsiteX2" fmla="*/ 74424 w 167112"/>
                <a:gd name="connsiteY2" fmla="*/ 5821 h 317766"/>
                <a:gd name="connsiteX3" fmla="*/ 156577 w 167112"/>
                <a:gd name="connsiteY3" fmla="*/ 8204 h 317766"/>
                <a:gd name="connsiteX4" fmla="*/ 161340 w 167112"/>
                <a:gd name="connsiteY4" fmla="*/ 240375 h 317766"/>
                <a:gd name="connsiteX5" fmla="*/ 83949 w 167112"/>
                <a:gd name="connsiteY5" fmla="*/ 317766 h 317766"/>
                <a:gd name="connsiteX6" fmla="*/ 6558 w 167112"/>
                <a:gd name="connsiteY6" fmla="*/ 240375 h 317766"/>
                <a:gd name="connsiteX0" fmla="*/ 6558 w 167112"/>
                <a:gd name="connsiteY0" fmla="*/ 240375 h 317766"/>
                <a:gd name="connsiteX1" fmla="*/ 6558 w 167112"/>
                <a:gd name="connsiteY1" fmla="*/ 5821 h 317766"/>
                <a:gd name="connsiteX2" fmla="*/ 74424 w 167112"/>
                <a:gd name="connsiteY2" fmla="*/ 5821 h 317766"/>
                <a:gd name="connsiteX3" fmla="*/ 156577 w 167112"/>
                <a:gd name="connsiteY3" fmla="*/ 8204 h 317766"/>
                <a:gd name="connsiteX4" fmla="*/ 161340 w 167112"/>
                <a:gd name="connsiteY4" fmla="*/ 240375 h 317766"/>
                <a:gd name="connsiteX5" fmla="*/ 83949 w 167112"/>
                <a:gd name="connsiteY5" fmla="*/ 317766 h 317766"/>
                <a:gd name="connsiteX6" fmla="*/ 6558 w 167112"/>
                <a:gd name="connsiteY6" fmla="*/ 240375 h 317766"/>
                <a:gd name="connsiteX0" fmla="*/ 6558 w 166140"/>
                <a:gd name="connsiteY0" fmla="*/ 240375 h 317766"/>
                <a:gd name="connsiteX1" fmla="*/ 6558 w 166140"/>
                <a:gd name="connsiteY1" fmla="*/ 5821 h 317766"/>
                <a:gd name="connsiteX2" fmla="*/ 74424 w 166140"/>
                <a:gd name="connsiteY2" fmla="*/ 5821 h 317766"/>
                <a:gd name="connsiteX3" fmla="*/ 156577 w 166140"/>
                <a:gd name="connsiteY3" fmla="*/ 8204 h 317766"/>
                <a:gd name="connsiteX4" fmla="*/ 161340 w 166140"/>
                <a:gd name="connsiteY4" fmla="*/ 240375 h 317766"/>
                <a:gd name="connsiteX5" fmla="*/ 83949 w 166140"/>
                <a:gd name="connsiteY5" fmla="*/ 317766 h 317766"/>
                <a:gd name="connsiteX6" fmla="*/ 6558 w 166140"/>
                <a:gd name="connsiteY6" fmla="*/ 240375 h 317766"/>
                <a:gd name="connsiteX0" fmla="*/ 6558 w 163554"/>
                <a:gd name="connsiteY0" fmla="*/ 240375 h 317766"/>
                <a:gd name="connsiteX1" fmla="*/ 6558 w 163554"/>
                <a:gd name="connsiteY1" fmla="*/ 5821 h 317766"/>
                <a:gd name="connsiteX2" fmla="*/ 74424 w 163554"/>
                <a:gd name="connsiteY2" fmla="*/ 5821 h 317766"/>
                <a:gd name="connsiteX3" fmla="*/ 156577 w 163554"/>
                <a:gd name="connsiteY3" fmla="*/ 8204 h 317766"/>
                <a:gd name="connsiteX4" fmla="*/ 161340 w 163554"/>
                <a:gd name="connsiteY4" fmla="*/ 240375 h 317766"/>
                <a:gd name="connsiteX5" fmla="*/ 83949 w 163554"/>
                <a:gd name="connsiteY5" fmla="*/ 317766 h 317766"/>
                <a:gd name="connsiteX6" fmla="*/ 6558 w 163554"/>
                <a:gd name="connsiteY6" fmla="*/ 240375 h 317766"/>
                <a:gd name="connsiteX0" fmla="*/ 6558 w 163554"/>
                <a:gd name="connsiteY0" fmla="*/ 240375 h 317766"/>
                <a:gd name="connsiteX1" fmla="*/ 6558 w 163554"/>
                <a:gd name="connsiteY1" fmla="*/ 5821 h 317766"/>
                <a:gd name="connsiteX2" fmla="*/ 74424 w 163554"/>
                <a:gd name="connsiteY2" fmla="*/ 5821 h 317766"/>
                <a:gd name="connsiteX3" fmla="*/ 156577 w 163554"/>
                <a:gd name="connsiteY3" fmla="*/ 8204 h 317766"/>
                <a:gd name="connsiteX4" fmla="*/ 161340 w 163554"/>
                <a:gd name="connsiteY4" fmla="*/ 240375 h 317766"/>
                <a:gd name="connsiteX5" fmla="*/ 83949 w 163554"/>
                <a:gd name="connsiteY5" fmla="*/ 317766 h 317766"/>
                <a:gd name="connsiteX6" fmla="*/ 6558 w 163554"/>
                <a:gd name="connsiteY6" fmla="*/ 240375 h 317766"/>
                <a:gd name="connsiteX0" fmla="*/ 6558 w 163554"/>
                <a:gd name="connsiteY0" fmla="*/ 240003 h 317394"/>
                <a:gd name="connsiteX1" fmla="*/ 6558 w 163554"/>
                <a:gd name="connsiteY1" fmla="*/ 5449 h 317394"/>
                <a:gd name="connsiteX2" fmla="*/ 74424 w 163554"/>
                <a:gd name="connsiteY2" fmla="*/ 5449 h 317394"/>
                <a:gd name="connsiteX3" fmla="*/ 156577 w 163554"/>
                <a:gd name="connsiteY3" fmla="*/ 7832 h 317394"/>
                <a:gd name="connsiteX4" fmla="*/ 161340 w 163554"/>
                <a:gd name="connsiteY4" fmla="*/ 240003 h 317394"/>
                <a:gd name="connsiteX5" fmla="*/ 83949 w 163554"/>
                <a:gd name="connsiteY5" fmla="*/ 317394 h 317394"/>
                <a:gd name="connsiteX6" fmla="*/ 6558 w 163554"/>
                <a:gd name="connsiteY6" fmla="*/ 240003 h 317394"/>
                <a:gd name="connsiteX0" fmla="*/ 6558 w 163554"/>
                <a:gd name="connsiteY0" fmla="*/ 240003 h 317394"/>
                <a:gd name="connsiteX1" fmla="*/ 6558 w 163554"/>
                <a:gd name="connsiteY1" fmla="*/ 5449 h 317394"/>
                <a:gd name="connsiteX2" fmla="*/ 74424 w 163554"/>
                <a:gd name="connsiteY2" fmla="*/ 5449 h 317394"/>
                <a:gd name="connsiteX3" fmla="*/ 156577 w 163554"/>
                <a:gd name="connsiteY3" fmla="*/ 7832 h 317394"/>
                <a:gd name="connsiteX4" fmla="*/ 161340 w 163554"/>
                <a:gd name="connsiteY4" fmla="*/ 240003 h 317394"/>
                <a:gd name="connsiteX5" fmla="*/ 83949 w 163554"/>
                <a:gd name="connsiteY5" fmla="*/ 317394 h 317394"/>
                <a:gd name="connsiteX6" fmla="*/ 6558 w 163554"/>
                <a:gd name="connsiteY6" fmla="*/ 240003 h 317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554" h="317394">
                  <a:moveTo>
                    <a:pt x="6558" y="240003"/>
                  </a:moveTo>
                  <a:cubicBezTo>
                    <a:pt x="3185" y="185630"/>
                    <a:pt x="-6340" y="18347"/>
                    <a:pt x="6558" y="5449"/>
                  </a:cubicBezTo>
                  <a:cubicBezTo>
                    <a:pt x="19456" y="-7449"/>
                    <a:pt x="6590" y="6776"/>
                    <a:pt x="74424" y="5449"/>
                  </a:cubicBezTo>
                  <a:cubicBezTo>
                    <a:pt x="156677" y="3840"/>
                    <a:pt x="143679" y="-5066"/>
                    <a:pt x="156577" y="7832"/>
                  </a:cubicBezTo>
                  <a:cubicBezTo>
                    <a:pt x="169475" y="20730"/>
                    <a:pt x="160348" y="182059"/>
                    <a:pt x="161340" y="240003"/>
                  </a:cubicBezTo>
                  <a:cubicBezTo>
                    <a:pt x="162332" y="297947"/>
                    <a:pt x="126691" y="317394"/>
                    <a:pt x="83949" y="317394"/>
                  </a:cubicBezTo>
                  <a:cubicBezTo>
                    <a:pt x="41207" y="317394"/>
                    <a:pt x="9931" y="294376"/>
                    <a:pt x="6558" y="240003"/>
                  </a:cubicBezTo>
                  <a:close/>
                </a:path>
              </a:pathLst>
            </a:custGeom>
            <a:solidFill>
              <a:schemeClr val="accent2"/>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horz" wrap="none" lIns="0" rIns="0" bIns="0" rtlCol="0" anchor="t" anchorCtr="0">
              <a:flatTx/>
            </a:bodyPr>
            <a:lstStyle/>
            <a:p>
              <a:pPr algn="ctr"/>
              <a:endParaRPr lang="en-US" sz="2000" b="1" dirty="0">
                <a:effectLst>
                  <a:outerShdw blurRad="38100" dist="38100" dir="2700000" algn="tl">
                    <a:srgbClr val="000000">
                      <a:alpha val="43137"/>
                    </a:srgbClr>
                  </a:outerShdw>
                </a:effectLst>
                <a:latin typeface="Arial" pitchFamily="34" charset="0"/>
                <a:cs typeface="Arial" pitchFamily="34" charset="0"/>
              </a:endParaRPr>
            </a:p>
          </p:txBody>
        </p:sp>
        <p:sp>
          <p:nvSpPr>
            <p:cNvPr id="298" name="TextBox 297"/>
            <p:cNvSpPr txBox="1"/>
            <p:nvPr/>
          </p:nvSpPr>
          <p:spPr>
            <a:xfrm>
              <a:off x="1221492" y="-826811"/>
              <a:ext cx="147476" cy="246221"/>
            </a:xfrm>
            <a:prstGeom prst="rect">
              <a:avLst/>
            </a:prstGeom>
            <a:noFill/>
          </p:spPr>
          <p:txBody>
            <a:bodyPr wrap="none" lIns="0" tIns="0" rIns="0" bIns="0" rtlCol="0">
              <a:spAutoFit/>
            </a:bodyPr>
            <a:lstStyle/>
            <a:p>
              <a:pPr algn="ctr"/>
              <a:r>
                <a:rPr lang="en-US" sz="1600" b="1" dirty="0" smtClean="0">
                  <a:effectLst>
                    <a:outerShdw blurRad="38100" dist="38100" dir="2700000" algn="tl">
                      <a:srgbClr val="000000">
                        <a:alpha val="43137"/>
                      </a:srgbClr>
                    </a:outerShdw>
                  </a:effectLst>
                  <a:latin typeface="Arial" pitchFamily="34" charset="0"/>
                  <a:cs typeface="Arial" pitchFamily="34" charset="0"/>
                </a:rPr>
                <a:t>A</a:t>
              </a:r>
              <a:endParaRPr lang="en-US" sz="1600" b="1" dirty="0">
                <a:effectLst>
                  <a:outerShdw blurRad="38100" dist="38100" dir="2700000" algn="tl">
                    <a:srgbClr val="000000">
                      <a:alpha val="43137"/>
                    </a:srgbClr>
                  </a:outerShdw>
                </a:effectLst>
                <a:latin typeface="Arial" pitchFamily="34" charset="0"/>
                <a:cs typeface="Arial" pitchFamily="34" charset="0"/>
              </a:endParaRPr>
            </a:p>
          </p:txBody>
        </p:sp>
      </p:grpSp>
      <p:grpSp>
        <p:nvGrpSpPr>
          <p:cNvPr id="299" name="Group 298"/>
          <p:cNvGrpSpPr/>
          <p:nvPr/>
        </p:nvGrpSpPr>
        <p:grpSpPr>
          <a:xfrm>
            <a:off x="6006872" y="3698658"/>
            <a:ext cx="164592" cy="402336"/>
            <a:chOff x="1221492" y="-954096"/>
            <a:chExt cx="149360" cy="402336"/>
          </a:xfrm>
        </p:grpSpPr>
        <p:sp>
          <p:nvSpPr>
            <p:cNvPr id="300" name="Oval 11"/>
            <p:cNvSpPr/>
            <p:nvPr/>
          </p:nvSpPr>
          <p:spPr>
            <a:xfrm rot="10800000">
              <a:off x="1224548" y="-954096"/>
              <a:ext cx="146304" cy="402336"/>
            </a:xfrm>
            <a:custGeom>
              <a:avLst/>
              <a:gdLst>
                <a:gd name="connsiteX0" fmla="*/ 0 w 154782"/>
                <a:gd name="connsiteY0" fmla="*/ 77391 h 154782"/>
                <a:gd name="connsiteX1" fmla="*/ 77391 w 154782"/>
                <a:gd name="connsiteY1" fmla="*/ 0 h 154782"/>
                <a:gd name="connsiteX2" fmla="*/ 154782 w 154782"/>
                <a:gd name="connsiteY2" fmla="*/ 77391 h 154782"/>
                <a:gd name="connsiteX3" fmla="*/ 77391 w 154782"/>
                <a:gd name="connsiteY3" fmla="*/ 154782 h 154782"/>
                <a:gd name="connsiteX4" fmla="*/ 0 w 154782"/>
                <a:gd name="connsiteY4" fmla="*/ 77391 h 154782"/>
                <a:gd name="connsiteX0" fmla="*/ 0 w 156707"/>
                <a:gd name="connsiteY0" fmla="*/ 79983 h 157374"/>
                <a:gd name="connsiteX1" fmla="*/ 77391 w 156707"/>
                <a:gd name="connsiteY1" fmla="*/ 2592 h 157374"/>
                <a:gd name="connsiteX2" fmla="*/ 128588 w 156707"/>
                <a:gd name="connsiteY2" fmla="*/ 24024 h 157374"/>
                <a:gd name="connsiteX3" fmla="*/ 154782 w 156707"/>
                <a:gd name="connsiteY3" fmla="*/ 79983 h 157374"/>
                <a:gd name="connsiteX4" fmla="*/ 77391 w 156707"/>
                <a:gd name="connsiteY4" fmla="*/ 157374 h 157374"/>
                <a:gd name="connsiteX5" fmla="*/ 0 w 156707"/>
                <a:gd name="connsiteY5" fmla="*/ 79983 h 157374"/>
                <a:gd name="connsiteX0" fmla="*/ 2236 w 158943"/>
                <a:gd name="connsiteY0" fmla="*/ 79983 h 157374"/>
                <a:gd name="connsiteX1" fmla="*/ 26049 w 158943"/>
                <a:gd name="connsiteY1" fmla="*/ 21642 h 157374"/>
                <a:gd name="connsiteX2" fmla="*/ 79627 w 158943"/>
                <a:gd name="connsiteY2" fmla="*/ 2592 h 157374"/>
                <a:gd name="connsiteX3" fmla="*/ 130824 w 158943"/>
                <a:gd name="connsiteY3" fmla="*/ 24024 h 157374"/>
                <a:gd name="connsiteX4" fmla="*/ 157018 w 158943"/>
                <a:gd name="connsiteY4" fmla="*/ 79983 h 157374"/>
                <a:gd name="connsiteX5" fmla="*/ 79627 w 158943"/>
                <a:gd name="connsiteY5" fmla="*/ 157374 h 157374"/>
                <a:gd name="connsiteX6" fmla="*/ 2236 w 158943"/>
                <a:gd name="connsiteY6" fmla="*/ 79983 h 157374"/>
                <a:gd name="connsiteX0" fmla="*/ 0 w 156707"/>
                <a:gd name="connsiteY0" fmla="*/ 235389 h 312780"/>
                <a:gd name="connsiteX1" fmla="*/ 0 w 156707"/>
                <a:gd name="connsiteY1" fmla="*/ 835 h 312780"/>
                <a:gd name="connsiteX2" fmla="*/ 77391 w 156707"/>
                <a:gd name="connsiteY2" fmla="*/ 157998 h 312780"/>
                <a:gd name="connsiteX3" fmla="*/ 128588 w 156707"/>
                <a:gd name="connsiteY3" fmla="*/ 179430 h 312780"/>
                <a:gd name="connsiteX4" fmla="*/ 154782 w 156707"/>
                <a:gd name="connsiteY4" fmla="*/ 235389 h 312780"/>
                <a:gd name="connsiteX5" fmla="*/ 77391 w 156707"/>
                <a:gd name="connsiteY5" fmla="*/ 312780 h 312780"/>
                <a:gd name="connsiteX6" fmla="*/ 0 w 156707"/>
                <a:gd name="connsiteY6" fmla="*/ 235389 h 312780"/>
                <a:gd name="connsiteX0" fmla="*/ 0 w 160554"/>
                <a:gd name="connsiteY0" fmla="*/ 235254 h 312645"/>
                <a:gd name="connsiteX1" fmla="*/ 0 w 160554"/>
                <a:gd name="connsiteY1" fmla="*/ 700 h 312645"/>
                <a:gd name="connsiteX2" fmla="*/ 77391 w 160554"/>
                <a:gd name="connsiteY2" fmla="*/ 157863 h 312645"/>
                <a:gd name="connsiteX3" fmla="*/ 150019 w 160554"/>
                <a:gd name="connsiteY3" fmla="*/ 3083 h 312645"/>
                <a:gd name="connsiteX4" fmla="*/ 154782 w 160554"/>
                <a:gd name="connsiteY4" fmla="*/ 235254 h 312645"/>
                <a:gd name="connsiteX5" fmla="*/ 77391 w 160554"/>
                <a:gd name="connsiteY5" fmla="*/ 312645 h 312645"/>
                <a:gd name="connsiteX6" fmla="*/ 0 w 160554"/>
                <a:gd name="connsiteY6" fmla="*/ 235254 h 312645"/>
                <a:gd name="connsiteX0" fmla="*/ 0 w 160554"/>
                <a:gd name="connsiteY0" fmla="*/ 240375 h 317766"/>
                <a:gd name="connsiteX1" fmla="*/ 0 w 160554"/>
                <a:gd name="connsiteY1" fmla="*/ 5821 h 317766"/>
                <a:gd name="connsiteX2" fmla="*/ 67866 w 160554"/>
                <a:gd name="connsiteY2" fmla="*/ 5821 h 317766"/>
                <a:gd name="connsiteX3" fmla="*/ 150019 w 160554"/>
                <a:gd name="connsiteY3" fmla="*/ 8204 h 317766"/>
                <a:gd name="connsiteX4" fmla="*/ 154782 w 160554"/>
                <a:gd name="connsiteY4" fmla="*/ 240375 h 317766"/>
                <a:gd name="connsiteX5" fmla="*/ 77391 w 160554"/>
                <a:gd name="connsiteY5" fmla="*/ 317766 h 317766"/>
                <a:gd name="connsiteX6" fmla="*/ 0 w 160554"/>
                <a:gd name="connsiteY6" fmla="*/ 240375 h 317766"/>
                <a:gd name="connsiteX0" fmla="*/ 6558 w 167112"/>
                <a:gd name="connsiteY0" fmla="*/ 240375 h 317766"/>
                <a:gd name="connsiteX1" fmla="*/ 6558 w 167112"/>
                <a:gd name="connsiteY1" fmla="*/ 5821 h 317766"/>
                <a:gd name="connsiteX2" fmla="*/ 74424 w 167112"/>
                <a:gd name="connsiteY2" fmla="*/ 5821 h 317766"/>
                <a:gd name="connsiteX3" fmla="*/ 156577 w 167112"/>
                <a:gd name="connsiteY3" fmla="*/ 8204 h 317766"/>
                <a:gd name="connsiteX4" fmla="*/ 161340 w 167112"/>
                <a:gd name="connsiteY4" fmla="*/ 240375 h 317766"/>
                <a:gd name="connsiteX5" fmla="*/ 83949 w 167112"/>
                <a:gd name="connsiteY5" fmla="*/ 317766 h 317766"/>
                <a:gd name="connsiteX6" fmla="*/ 6558 w 167112"/>
                <a:gd name="connsiteY6" fmla="*/ 240375 h 317766"/>
                <a:gd name="connsiteX0" fmla="*/ 6558 w 167112"/>
                <a:gd name="connsiteY0" fmla="*/ 240375 h 317766"/>
                <a:gd name="connsiteX1" fmla="*/ 6558 w 167112"/>
                <a:gd name="connsiteY1" fmla="*/ 5821 h 317766"/>
                <a:gd name="connsiteX2" fmla="*/ 74424 w 167112"/>
                <a:gd name="connsiteY2" fmla="*/ 5821 h 317766"/>
                <a:gd name="connsiteX3" fmla="*/ 156577 w 167112"/>
                <a:gd name="connsiteY3" fmla="*/ 8204 h 317766"/>
                <a:gd name="connsiteX4" fmla="*/ 161340 w 167112"/>
                <a:gd name="connsiteY4" fmla="*/ 240375 h 317766"/>
                <a:gd name="connsiteX5" fmla="*/ 83949 w 167112"/>
                <a:gd name="connsiteY5" fmla="*/ 317766 h 317766"/>
                <a:gd name="connsiteX6" fmla="*/ 6558 w 167112"/>
                <a:gd name="connsiteY6" fmla="*/ 240375 h 317766"/>
                <a:gd name="connsiteX0" fmla="*/ 6558 w 166140"/>
                <a:gd name="connsiteY0" fmla="*/ 240375 h 317766"/>
                <a:gd name="connsiteX1" fmla="*/ 6558 w 166140"/>
                <a:gd name="connsiteY1" fmla="*/ 5821 h 317766"/>
                <a:gd name="connsiteX2" fmla="*/ 74424 w 166140"/>
                <a:gd name="connsiteY2" fmla="*/ 5821 h 317766"/>
                <a:gd name="connsiteX3" fmla="*/ 156577 w 166140"/>
                <a:gd name="connsiteY3" fmla="*/ 8204 h 317766"/>
                <a:gd name="connsiteX4" fmla="*/ 161340 w 166140"/>
                <a:gd name="connsiteY4" fmla="*/ 240375 h 317766"/>
                <a:gd name="connsiteX5" fmla="*/ 83949 w 166140"/>
                <a:gd name="connsiteY5" fmla="*/ 317766 h 317766"/>
                <a:gd name="connsiteX6" fmla="*/ 6558 w 166140"/>
                <a:gd name="connsiteY6" fmla="*/ 240375 h 317766"/>
                <a:gd name="connsiteX0" fmla="*/ 6558 w 163554"/>
                <a:gd name="connsiteY0" fmla="*/ 240375 h 317766"/>
                <a:gd name="connsiteX1" fmla="*/ 6558 w 163554"/>
                <a:gd name="connsiteY1" fmla="*/ 5821 h 317766"/>
                <a:gd name="connsiteX2" fmla="*/ 74424 w 163554"/>
                <a:gd name="connsiteY2" fmla="*/ 5821 h 317766"/>
                <a:gd name="connsiteX3" fmla="*/ 156577 w 163554"/>
                <a:gd name="connsiteY3" fmla="*/ 8204 h 317766"/>
                <a:gd name="connsiteX4" fmla="*/ 161340 w 163554"/>
                <a:gd name="connsiteY4" fmla="*/ 240375 h 317766"/>
                <a:gd name="connsiteX5" fmla="*/ 83949 w 163554"/>
                <a:gd name="connsiteY5" fmla="*/ 317766 h 317766"/>
                <a:gd name="connsiteX6" fmla="*/ 6558 w 163554"/>
                <a:gd name="connsiteY6" fmla="*/ 240375 h 317766"/>
                <a:gd name="connsiteX0" fmla="*/ 6558 w 163554"/>
                <a:gd name="connsiteY0" fmla="*/ 240375 h 317766"/>
                <a:gd name="connsiteX1" fmla="*/ 6558 w 163554"/>
                <a:gd name="connsiteY1" fmla="*/ 5821 h 317766"/>
                <a:gd name="connsiteX2" fmla="*/ 74424 w 163554"/>
                <a:gd name="connsiteY2" fmla="*/ 5821 h 317766"/>
                <a:gd name="connsiteX3" fmla="*/ 156577 w 163554"/>
                <a:gd name="connsiteY3" fmla="*/ 8204 h 317766"/>
                <a:gd name="connsiteX4" fmla="*/ 161340 w 163554"/>
                <a:gd name="connsiteY4" fmla="*/ 240375 h 317766"/>
                <a:gd name="connsiteX5" fmla="*/ 83949 w 163554"/>
                <a:gd name="connsiteY5" fmla="*/ 317766 h 317766"/>
                <a:gd name="connsiteX6" fmla="*/ 6558 w 163554"/>
                <a:gd name="connsiteY6" fmla="*/ 240375 h 317766"/>
                <a:gd name="connsiteX0" fmla="*/ 6558 w 163554"/>
                <a:gd name="connsiteY0" fmla="*/ 240003 h 317394"/>
                <a:gd name="connsiteX1" fmla="*/ 6558 w 163554"/>
                <a:gd name="connsiteY1" fmla="*/ 5449 h 317394"/>
                <a:gd name="connsiteX2" fmla="*/ 74424 w 163554"/>
                <a:gd name="connsiteY2" fmla="*/ 5449 h 317394"/>
                <a:gd name="connsiteX3" fmla="*/ 156577 w 163554"/>
                <a:gd name="connsiteY3" fmla="*/ 7832 h 317394"/>
                <a:gd name="connsiteX4" fmla="*/ 161340 w 163554"/>
                <a:gd name="connsiteY4" fmla="*/ 240003 h 317394"/>
                <a:gd name="connsiteX5" fmla="*/ 83949 w 163554"/>
                <a:gd name="connsiteY5" fmla="*/ 317394 h 317394"/>
                <a:gd name="connsiteX6" fmla="*/ 6558 w 163554"/>
                <a:gd name="connsiteY6" fmla="*/ 240003 h 317394"/>
                <a:gd name="connsiteX0" fmla="*/ 6558 w 163554"/>
                <a:gd name="connsiteY0" fmla="*/ 240003 h 317394"/>
                <a:gd name="connsiteX1" fmla="*/ 6558 w 163554"/>
                <a:gd name="connsiteY1" fmla="*/ 5449 h 317394"/>
                <a:gd name="connsiteX2" fmla="*/ 74424 w 163554"/>
                <a:gd name="connsiteY2" fmla="*/ 5449 h 317394"/>
                <a:gd name="connsiteX3" fmla="*/ 156577 w 163554"/>
                <a:gd name="connsiteY3" fmla="*/ 7832 h 317394"/>
                <a:gd name="connsiteX4" fmla="*/ 161340 w 163554"/>
                <a:gd name="connsiteY4" fmla="*/ 240003 h 317394"/>
                <a:gd name="connsiteX5" fmla="*/ 83949 w 163554"/>
                <a:gd name="connsiteY5" fmla="*/ 317394 h 317394"/>
                <a:gd name="connsiteX6" fmla="*/ 6558 w 163554"/>
                <a:gd name="connsiteY6" fmla="*/ 240003 h 317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554" h="317394">
                  <a:moveTo>
                    <a:pt x="6558" y="240003"/>
                  </a:moveTo>
                  <a:cubicBezTo>
                    <a:pt x="3185" y="185630"/>
                    <a:pt x="-6340" y="18347"/>
                    <a:pt x="6558" y="5449"/>
                  </a:cubicBezTo>
                  <a:cubicBezTo>
                    <a:pt x="19456" y="-7449"/>
                    <a:pt x="6590" y="6776"/>
                    <a:pt x="74424" y="5449"/>
                  </a:cubicBezTo>
                  <a:cubicBezTo>
                    <a:pt x="156677" y="3840"/>
                    <a:pt x="143679" y="-5066"/>
                    <a:pt x="156577" y="7832"/>
                  </a:cubicBezTo>
                  <a:cubicBezTo>
                    <a:pt x="169475" y="20730"/>
                    <a:pt x="160348" y="182059"/>
                    <a:pt x="161340" y="240003"/>
                  </a:cubicBezTo>
                  <a:cubicBezTo>
                    <a:pt x="162332" y="297947"/>
                    <a:pt x="126691" y="317394"/>
                    <a:pt x="83949" y="317394"/>
                  </a:cubicBezTo>
                  <a:cubicBezTo>
                    <a:pt x="41207" y="317394"/>
                    <a:pt x="9931" y="294376"/>
                    <a:pt x="6558" y="240003"/>
                  </a:cubicBezTo>
                  <a:close/>
                </a:path>
              </a:pathLst>
            </a:custGeom>
            <a:solidFill>
              <a:schemeClr val="accent2"/>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horz" wrap="none" lIns="0" rIns="0" bIns="0" rtlCol="0" anchor="t" anchorCtr="0">
              <a:flatTx/>
            </a:bodyPr>
            <a:lstStyle/>
            <a:p>
              <a:pPr algn="ctr"/>
              <a:endParaRPr lang="en-US" sz="2000" b="1" dirty="0">
                <a:effectLst>
                  <a:outerShdw blurRad="38100" dist="38100" dir="2700000" algn="tl">
                    <a:srgbClr val="000000">
                      <a:alpha val="43137"/>
                    </a:srgbClr>
                  </a:outerShdw>
                </a:effectLst>
                <a:latin typeface="Arial" pitchFamily="34" charset="0"/>
                <a:cs typeface="Arial" pitchFamily="34" charset="0"/>
              </a:endParaRPr>
            </a:p>
          </p:txBody>
        </p:sp>
        <p:sp>
          <p:nvSpPr>
            <p:cNvPr id="301" name="TextBox 300"/>
            <p:cNvSpPr txBox="1"/>
            <p:nvPr/>
          </p:nvSpPr>
          <p:spPr>
            <a:xfrm>
              <a:off x="1221492" y="-826811"/>
              <a:ext cx="147476" cy="246221"/>
            </a:xfrm>
            <a:prstGeom prst="rect">
              <a:avLst/>
            </a:prstGeom>
            <a:noFill/>
          </p:spPr>
          <p:txBody>
            <a:bodyPr wrap="none" lIns="0" tIns="0" rIns="0" bIns="0" rtlCol="0">
              <a:spAutoFit/>
            </a:bodyPr>
            <a:lstStyle/>
            <a:p>
              <a:r>
                <a:rPr lang="en-US" sz="1600" b="1" dirty="0" smtClean="0">
                  <a:effectLst>
                    <a:outerShdw blurRad="38100" dist="38100" dir="2700000" algn="tl">
                      <a:srgbClr val="000000">
                        <a:alpha val="43137"/>
                      </a:srgbClr>
                    </a:outerShdw>
                  </a:effectLst>
                  <a:latin typeface="Arial" pitchFamily="34" charset="0"/>
                  <a:cs typeface="Arial" pitchFamily="34" charset="0"/>
                </a:rPr>
                <a:t>A</a:t>
              </a:r>
              <a:endParaRPr lang="en-US" sz="1600" b="1" dirty="0">
                <a:effectLst>
                  <a:outerShdw blurRad="38100" dist="38100" dir="2700000" algn="tl">
                    <a:srgbClr val="000000">
                      <a:alpha val="43137"/>
                    </a:srgbClr>
                  </a:outerShdw>
                </a:effectLst>
                <a:latin typeface="Arial" pitchFamily="34" charset="0"/>
                <a:cs typeface="Arial" pitchFamily="34" charset="0"/>
              </a:endParaRPr>
            </a:p>
          </p:txBody>
        </p:sp>
      </p:grpSp>
      <p:sp>
        <p:nvSpPr>
          <p:cNvPr id="302" name="Freeform 301"/>
          <p:cNvSpPr/>
          <p:nvPr/>
        </p:nvSpPr>
        <p:spPr>
          <a:xfrm>
            <a:off x="6376382" y="3698658"/>
            <a:ext cx="164592" cy="402336"/>
          </a:xfrm>
          <a:custGeom>
            <a:avLst/>
            <a:gdLst>
              <a:gd name="connsiteX0" fmla="*/ 0 w 169069"/>
              <a:gd name="connsiteY0" fmla="*/ 319088 h 319088"/>
              <a:gd name="connsiteX1" fmla="*/ 0 w 169069"/>
              <a:gd name="connsiteY1" fmla="*/ 0 h 319088"/>
              <a:gd name="connsiteX2" fmla="*/ 88106 w 169069"/>
              <a:gd name="connsiteY2" fmla="*/ 88106 h 319088"/>
              <a:gd name="connsiteX3" fmla="*/ 152400 w 169069"/>
              <a:gd name="connsiteY3" fmla="*/ 23812 h 319088"/>
              <a:gd name="connsiteX4" fmla="*/ 169069 w 169069"/>
              <a:gd name="connsiteY4" fmla="*/ 7143 h 319088"/>
              <a:gd name="connsiteX5" fmla="*/ 169069 w 169069"/>
              <a:gd name="connsiteY5" fmla="*/ 319088 h 319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069" h="319088">
                <a:moveTo>
                  <a:pt x="0" y="319088"/>
                </a:moveTo>
                <a:lnTo>
                  <a:pt x="0" y="0"/>
                </a:lnTo>
                <a:lnTo>
                  <a:pt x="88106" y="88106"/>
                </a:lnTo>
                <a:lnTo>
                  <a:pt x="152400" y="23812"/>
                </a:lnTo>
                <a:lnTo>
                  <a:pt x="169069" y="7143"/>
                </a:lnTo>
                <a:lnTo>
                  <a:pt x="169069" y="319088"/>
                </a:lnTo>
              </a:path>
            </a:pathLst>
          </a:custGeom>
          <a:solidFill>
            <a:schemeClr val="accent4">
              <a:lumMod val="60000"/>
              <a:lumOff val="40000"/>
            </a:schemeClr>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wrap="none" lIns="0" tIns="0" rIns="0" bIns="45720" rtlCol="0" anchor="b"/>
          <a:lstStyle/>
          <a:p>
            <a:pPr algn="ctr"/>
            <a:r>
              <a:rPr lang="en-US" sz="1600" b="1" dirty="0" smtClean="0">
                <a:effectLst>
                  <a:outerShdw blurRad="38100" dist="38100" dir="2700000" algn="tl">
                    <a:srgbClr val="000000">
                      <a:alpha val="43137"/>
                    </a:srgbClr>
                  </a:outerShdw>
                </a:effectLst>
                <a:latin typeface="Arial" pitchFamily="34" charset="0"/>
                <a:cs typeface="Arial" pitchFamily="34" charset="0"/>
              </a:rPr>
              <a:t>C</a:t>
            </a:r>
            <a:endParaRPr lang="en-US" sz="2000" b="1" dirty="0">
              <a:effectLst>
                <a:outerShdw blurRad="38100" dist="38100" dir="2700000" algn="tl">
                  <a:srgbClr val="000000">
                    <a:alpha val="43137"/>
                  </a:srgbClr>
                </a:outerShdw>
              </a:effectLst>
              <a:latin typeface="Arial" pitchFamily="34" charset="0"/>
              <a:cs typeface="Arial" pitchFamily="34" charset="0"/>
            </a:endParaRPr>
          </a:p>
        </p:txBody>
      </p:sp>
      <p:sp>
        <p:nvSpPr>
          <p:cNvPr id="303" name="Freeform 302"/>
          <p:cNvSpPr/>
          <p:nvPr/>
        </p:nvSpPr>
        <p:spPr>
          <a:xfrm>
            <a:off x="6563296" y="3698658"/>
            <a:ext cx="164592" cy="402336"/>
          </a:xfrm>
          <a:custGeom>
            <a:avLst/>
            <a:gdLst>
              <a:gd name="connsiteX0" fmla="*/ 0 w 169069"/>
              <a:gd name="connsiteY0" fmla="*/ 319088 h 319088"/>
              <a:gd name="connsiteX1" fmla="*/ 0 w 169069"/>
              <a:gd name="connsiteY1" fmla="*/ 0 h 319088"/>
              <a:gd name="connsiteX2" fmla="*/ 88106 w 169069"/>
              <a:gd name="connsiteY2" fmla="*/ 88106 h 319088"/>
              <a:gd name="connsiteX3" fmla="*/ 152400 w 169069"/>
              <a:gd name="connsiteY3" fmla="*/ 23812 h 319088"/>
              <a:gd name="connsiteX4" fmla="*/ 169069 w 169069"/>
              <a:gd name="connsiteY4" fmla="*/ 7143 h 319088"/>
              <a:gd name="connsiteX5" fmla="*/ 169069 w 169069"/>
              <a:gd name="connsiteY5" fmla="*/ 319088 h 319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069" h="319088">
                <a:moveTo>
                  <a:pt x="0" y="319088"/>
                </a:moveTo>
                <a:lnTo>
                  <a:pt x="0" y="0"/>
                </a:lnTo>
                <a:lnTo>
                  <a:pt x="88106" y="88106"/>
                </a:lnTo>
                <a:lnTo>
                  <a:pt x="152400" y="23812"/>
                </a:lnTo>
                <a:lnTo>
                  <a:pt x="169069" y="7143"/>
                </a:lnTo>
                <a:lnTo>
                  <a:pt x="169069" y="319088"/>
                </a:lnTo>
              </a:path>
            </a:pathLst>
          </a:custGeom>
          <a:solidFill>
            <a:schemeClr val="accent4">
              <a:lumMod val="60000"/>
              <a:lumOff val="40000"/>
            </a:schemeClr>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wrap="none" lIns="0" tIns="0" rIns="0" bIns="45720" rtlCol="0" anchor="b"/>
          <a:lstStyle/>
          <a:p>
            <a:pPr algn="ctr"/>
            <a:r>
              <a:rPr lang="en-US" sz="1600" b="1" dirty="0" smtClean="0">
                <a:effectLst>
                  <a:outerShdw blurRad="38100" dist="38100" dir="2700000" algn="tl">
                    <a:srgbClr val="000000">
                      <a:alpha val="43137"/>
                    </a:srgbClr>
                  </a:outerShdw>
                </a:effectLst>
                <a:latin typeface="Arial" pitchFamily="34" charset="0"/>
                <a:cs typeface="Arial" pitchFamily="34" charset="0"/>
              </a:rPr>
              <a:t>C</a:t>
            </a:r>
            <a:endParaRPr lang="en-US" sz="2000" b="1" dirty="0">
              <a:effectLst>
                <a:outerShdw blurRad="38100" dist="38100" dir="2700000" algn="tl">
                  <a:srgbClr val="000000">
                    <a:alpha val="43137"/>
                  </a:srgbClr>
                </a:outerShdw>
              </a:effectLst>
              <a:latin typeface="Arial" pitchFamily="34" charset="0"/>
              <a:cs typeface="Arial" pitchFamily="34" charset="0"/>
            </a:endParaRPr>
          </a:p>
        </p:txBody>
      </p:sp>
      <p:sp>
        <p:nvSpPr>
          <p:cNvPr id="304" name="Freeform 303"/>
          <p:cNvSpPr/>
          <p:nvPr/>
        </p:nvSpPr>
        <p:spPr>
          <a:xfrm>
            <a:off x="6762500" y="3698658"/>
            <a:ext cx="164592" cy="402336"/>
          </a:xfrm>
          <a:custGeom>
            <a:avLst/>
            <a:gdLst>
              <a:gd name="connsiteX0" fmla="*/ 0 w 169069"/>
              <a:gd name="connsiteY0" fmla="*/ 319088 h 319088"/>
              <a:gd name="connsiteX1" fmla="*/ 0 w 169069"/>
              <a:gd name="connsiteY1" fmla="*/ 0 h 319088"/>
              <a:gd name="connsiteX2" fmla="*/ 88106 w 169069"/>
              <a:gd name="connsiteY2" fmla="*/ 88106 h 319088"/>
              <a:gd name="connsiteX3" fmla="*/ 152400 w 169069"/>
              <a:gd name="connsiteY3" fmla="*/ 23812 h 319088"/>
              <a:gd name="connsiteX4" fmla="*/ 169069 w 169069"/>
              <a:gd name="connsiteY4" fmla="*/ 7143 h 319088"/>
              <a:gd name="connsiteX5" fmla="*/ 169069 w 169069"/>
              <a:gd name="connsiteY5" fmla="*/ 319088 h 319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069" h="319088">
                <a:moveTo>
                  <a:pt x="0" y="319088"/>
                </a:moveTo>
                <a:lnTo>
                  <a:pt x="0" y="0"/>
                </a:lnTo>
                <a:lnTo>
                  <a:pt x="88106" y="88106"/>
                </a:lnTo>
                <a:lnTo>
                  <a:pt x="152400" y="23812"/>
                </a:lnTo>
                <a:lnTo>
                  <a:pt x="169069" y="7143"/>
                </a:lnTo>
                <a:lnTo>
                  <a:pt x="169069" y="319088"/>
                </a:lnTo>
              </a:path>
            </a:pathLst>
          </a:custGeom>
          <a:solidFill>
            <a:schemeClr val="accent4">
              <a:lumMod val="60000"/>
              <a:lumOff val="40000"/>
            </a:schemeClr>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wrap="none" lIns="0" tIns="0" rIns="0" bIns="45720" rtlCol="0" anchor="b"/>
          <a:lstStyle/>
          <a:p>
            <a:pPr algn="ctr"/>
            <a:r>
              <a:rPr lang="en-US" sz="1600" b="1" dirty="0" smtClean="0">
                <a:effectLst>
                  <a:outerShdw blurRad="38100" dist="38100" dir="2700000" algn="tl">
                    <a:srgbClr val="000000">
                      <a:alpha val="43137"/>
                    </a:srgbClr>
                  </a:outerShdw>
                </a:effectLst>
                <a:latin typeface="Arial" pitchFamily="34" charset="0"/>
                <a:cs typeface="Arial" pitchFamily="34" charset="0"/>
              </a:rPr>
              <a:t>C</a:t>
            </a:r>
            <a:endParaRPr lang="en-US" sz="2000" b="1" dirty="0">
              <a:effectLst>
                <a:outerShdw blurRad="38100" dist="38100" dir="2700000" algn="tl">
                  <a:srgbClr val="000000">
                    <a:alpha val="43137"/>
                  </a:srgbClr>
                </a:outerShdw>
              </a:effectLst>
              <a:latin typeface="Arial" pitchFamily="34" charset="0"/>
              <a:cs typeface="Arial" pitchFamily="34" charset="0"/>
            </a:endParaRPr>
          </a:p>
        </p:txBody>
      </p:sp>
      <p:grpSp>
        <p:nvGrpSpPr>
          <p:cNvPr id="305" name="Group 304"/>
          <p:cNvGrpSpPr/>
          <p:nvPr/>
        </p:nvGrpSpPr>
        <p:grpSpPr>
          <a:xfrm>
            <a:off x="6954330" y="3698658"/>
            <a:ext cx="164592" cy="402336"/>
            <a:chOff x="1221492" y="-954096"/>
            <a:chExt cx="149360" cy="402336"/>
          </a:xfrm>
        </p:grpSpPr>
        <p:sp>
          <p:nvSpPr>
            <p:cNvPr id="306" name="Oval 11"/>
            <p:cNvSpPr/>
            <p:nvPr/>
          </p:nvSpPr>
          <p:spPr>
            <a:xfrm rot="10800000">
              <a:off x="1224548" y="-954096"/>
              <a:ext cx="146304" cy="402336"/>
            </a:xfrm>
            <a:custGeom>
              <a:avLst/>
              <a:gdLst>
                <a:gd name="connsiteX0" fmla="*/ 0 w 154782"/>
                <a:gd name="connsiteY0" fmla="*/ 77391 h 154782"/>
                <a:gd name="connsiteX1" fmla="*/ 77391 w 154782"/>
                <a:gd name="connsiteY1" fmla="*/ 0 h 154782"/>
                <a:gd name="connsiteX2" fmla="*/ 154782 w 154782"/>
                <a:gd name="connsiteY2" fmla="*/ 77391 h 154782"/>
                <a:gd name="connsiteX3" fmla="*/ 77391 w 154782"/>
                <a:gd name="connsiteY3" fmla="*/ 154782 h 154782"/>
                <a:gd name="connsiteX4" fmla="*/ 0 w 154782"/>
                <a:gd name="connsiteY4" fmla="*/ 77391 h 154782"/>
                <a:gd name="connsiteX0" fmla="*/ 0 w 156707"/>
                <a:gd name="connsiteY0" fmla="*/ 79983 h 157374"/>
                <a:gd name="connsiteX1" fmla="*/ 77391 w 156707"/>
                <a:gd name="connsiteY1" fmla="*/ 2592 h 157374"/>
                <a:gd name="connsiteX2" fmla="*/ 128588 w 156707"/>
                <a:gd name="connsiteY2" fmla="*/ 24024 h 157374"/>
                <a:gd name="connsiteX3" fmla="*/ 154782 w 156707"/>
                <a:gd name="connsiteY3" fmla="*/ 79983 h 157374"/>
                <a:gd name="connsiteX4" fmla="*/ 77391 w 156707"/>
                <a:gd name="connsiteY4" fmla="*/ 157374 h 157374"/>
                <a:gd name="connsiteX5" fmla="*/ 0 w 156707"/>
                <a:gd name="connsiteY5" fmla="*/ 79983 h 157374"/>
                <a:gd name="connsiteX0" fmla="*/ 2236 w 158943"/>
                <a:gd name="connsiteY0" fmla="*/ 79983 h 157374"/>
                <a:gd name="connsiteX1" fmla="*/ 26049 w 158943"/>
                <a:gd name="connsiteY1" fmla="*/ 21642 h 157374"/>
                <a:gd name="connsiteX2" fmla="*/ 79627 w 158943"/>
                <a:gd name="connsiteY2" fmla="*/ 2592 h 157374"/>
                <a:gd name="connsiteX3" fmla="*/ 130824 w 158943"/>
                <a:gd name="connsiteY3" fmla="*/ 24024 h 157374"/>
                <a:gd name="connsiteX4" fmla="*/ 157018 w 158943"/>
                <a:gd name="connsiteY4" fmla="*/ 79983 h 157374"/>
                <a:gd name="connsiteX5" fmla="*/ 79627 w 158943"/>
                <a:gd name="connsiteY5" fmla="*/ 157374 h 157374"/>
                <a:gd name="connsiteX6" fmla="*/ 2236 w 158943"/>
                <a:gd name="connsiteY6" fmla="*/ 79983 h 157374"/>
                <a:gd name="connsiteX0" fmla="*/ 0 w 156707"/>
                <a:gd name="connsiteY0" fmla="*/ 235389 h 312780"/>
                <a:gd name="connsiteX1" fmla="*/ 0 w 156707"/>
                <a:gd name="connsiteY1" fmla="*/ 835 h 312780"/>
                <a:gd name="connsiteX2" fmla="*/ 77391 w 156707"/>
                <a:gd name="connsiteY2" fmla="*/ 157998 h 312780"/>
                <a:gd name="connsiteX3" fmla="*/ 128588 w 156707"/>
                <a:gd name="connsiteY3" fmla="*/ 179430 h 312780"/>
                <a:gd name="connsiteX4" fmla="*/ 154782 w 156707"/>
                <a:gd name="connsiteY4" fmla="*/ 235389 h 312780"/>
                <a:gd name="connsiteX5" fmla="*/ 77391 w 156707"/>
                <a:gd name="connsiteY5" fmla="*/ 312780 h 312780"/>
                <a:gd name="connsiteX6" fmla="*/ 0 w 156707"/>
                <a:gd name="connsiteY6" fmla="*/ 235389 h 312780"/>
                <a:gd name="connsiteX0" fmla="*/ 0 w 160554"/>
                <a:gd name="connsiteY0" fmla="*/ 235254 h 312645"/>
                <a:gd name="connsiteX1" fmla="*/ 0 w 160554"/>
                <a:gd name="connsiteY1" fmla="*/ 700 h 312645"/>
                <a:gd name="connsiteX2" fmla="*/ 77391 w 160554"/>
                <a:gd name="connsiteY2" fmla="*/ 157863 h 312645"/>
                <a:gd name="connsiteX3" fmla="*/ 150019 w 160554"/>
                <a:gd name="connsiteY3" fmla="*/ 3083 h 312645"/>
                <a:gd name="connsiteX4" fmla="*/ 154782 w 160554"/>
                <a:gd name="connsiteY4" fmla="*/ 235254 h 312645"/>
                <a:gd name="connsiteX5" fmla="*/ 77391 w 160554"/>
                <a:gd name="connsiteY5" fmla="*/ 312645 h 312645"/>
                <a:gd name="connsiteX6" fmla="*/ 0 w 160554"/>
                <a:gd name="connsiteY6" fmla="*/ 235254 h 312645"/>
                <a:gd name="connsiteX0" fmla="*/ 0 w 160554"/>
                <a:gd name="connsiteY0" fmla="*/ 240375 h 317766"/>
                <a:gd name="connsiteX1" fmla="*/ 0 w 160554"/>
                <a:gd name="connsiteY1" fmla="*/ 5821 h 317766"/>
                <a:gd name="connsiteX2" fmla="*/ 67866 w 160554"/>
                <a:gd name="connsiteY2" fmla="*/ 5821 h 317766"/>
                <a:gd name="connsiteX3" fmla="*/ 150019 w 160554"/>
                <a:gd name="connsiteY3" fmla="*/ 8204 h 317766"/>
                <a:gd name="connsiteX4" fmla="*/ 154782 w 160554"/>
                <a:gd name="connsiteY4" fmla="*/ 240375 h 317766"/>
                <a:gd name="connsiteX5" fmla="*/ 77391 w 160554"/>
                <a:gd name="connsiteY5" fmla="*/ 317766 h 317766"/>
                <a:gd name="connsiteX6" fmla="*/ 0 w 160554"/>
                <a:gd name="connsiteY6" fmla="*/ 240375 h 317766"/>
                <a:gd name="connsiteX0" fmla="*/ 6558 w 167112"/>
                <a:gd name="connsiteY0" fmla="*/ 240375 h 317766"/>
                <a:gd name="connsiteX1" fmla="*/ 6558 w 167112"/>
                <a:gd name="connsiteY1" fmla="*/ 5821 h 317766"/>
                <a:gd name="connsiteX2" fmla="*/ 74424 w 167112"/>
                <a:gd name="connsiteY2" fmla="*/ 5821 h 317766"/>
                <a:gd name="connsiteX3" fmla="*/ 156577 w 167112"/>
                <a:gd name="connsiteY3" fmla="*/ 8204 h 317766"/>
                <a:gd name="connsiteX4" fmla="*/ 161340 w 167112"/>
                <a:gd name="connsiteY4" fmla="*/ 240375 h 317766"/>
                <a:gd name="connsiteX5" fmla="*/ 83949 w 167112"/>
                <a:gd name="connsiteY5" fmla="*/ 317766 h 317766"/>
                <a:gd name="connsiteX6" fmla="*/ 6558 w 167112"/>
                <a:gd name="connsiteY6" fmla="*/ 240375 h 317766"/>
                <a:gd name="connsiteX0" fmla="*/ 6558 w 167112"/>
                <a:gd name="connsiteY0" fmla="*/ 240375 h 317766"/>
                <a:gd name="connsiteX1" fmla="*/ 6558 w 167112"/>
                <a:gd name="connsiteY1" fmla="*/ 5821 h 317766"/>
                <a:gd name="connsiteX2" fmla="*/ 74424 w 167112"/>
                <a:gd name="connsiteY2" fmla="*/ 5821 h 317766"/>
                <a:gd name="connsiteX3" fmla="*/ 156577 w 167112"/>
                <a:gd name="connsiteY3" fmla="*/ 8204 h 317766"/>
                <a:gd name="connsiteX4" fmla="*/ 161340 w 167112"/>
                <a:gd name="connsiteY4" fmla="*/ 240375 h 317766"/>
                <a:gd name="connsiteX5" fmla="*/ 83949 w 167112"/>
                <a:gd name="connsiteY5" fmla="*/ 317766 h 317766"/>
                <a:gd name="connsiteX6" fmla="*/ 6558 w 167112"/>
                <a:gd name="connsiteY6" fmla="*/ 240375 h 317766"/>
                <a:gd name="connsiteX0" fmla="*/ 6558 w 166140"/>
                <a:gd name="connsiteY0" fmla="*/ 240375 h 317766"/>
                <a:gd name="connsiteX1" fmla="*/ 6558 w 166140"/>
                <a:gd name="connsiteY1" fmla="*/ 5821 h 317766"/>
                <a:gd name="connsiteX2" fmla="*/ 74424 w 166140"/>
                <a:gd name="connsiteY2" fmla="*/ 5821 h 317766"/>
                <a:gd name="connsiteX3" fmla="*/ 156577 w 166140"/>
                <a:gd name="connsiteY3" fmla="*/ 8204 h 317766"/>
                <a:gd name="connsiteX4" fmla="*/ 161340 w 166140"/>
                <a:gd name="connsiteY4" fmla="*/ 240375 h 317766"/>
                <a:gd name="connsiteX5" fmla="*/ 83949 w 166140"/>
                <a:gd name="connsiteY5" fmla="*/ 317766 h 317766"/>
                <a:gd name="connsiteX6" fmla="*/ 6558 w 166140"/>
                <a:gd name="connsiteY6" fmla="*/ 240375 h 317766"/>
                <a:gd name="connsiteX0" fmla="*/ 6558 w 163554"/>
                <a:gd name="connsiteY0" fmla="*/ 240375 h 317766"/>
                <a:gd name="connsiteX1" fmla="*/ 6558 w 163554"/>
                <a:gd name="connsiteY1" fmla="*/ 5821 h 317766"/>
                <a:gd name="connsiteX2" fmla="*/ 74424 w 163554"/>
                <a:gd name="connsiteY2" fmla="*/ 5821 h 317766"/>
                <a:gd name="connsiteX3" fmla="*/ 156577 w 163554"/>
                <a:gd name="connsiteY3" fmla="*/ 8204 h 317766"/>
                <a:gd name="connsiteX4" fmla="*/ 161340 w 163554"/>
                <a:gd name="connsiteY4" fmla="*/ 240375 h 317766"/>
                <a:gd name="connsiteX5" fmla="*/ 83949 w 163554"/>
                <a:gd name="connsiteY5" fmla="*/ 317766 h 317766"/>
                <a:gd name="connsiteX6" fmla="*/ 6558 w 163554"/>
                <a:gd name="connsiteY6" fmla="*/ 240375 h 317766"/>
                <a:gd name="connsiteX0" fmla="*/ 6558 w 163554"/>
                <a:gd name="connsiteY0" fmla="*/ 240375 h 317766"/>
                <a:gd name="connsiteX1" fmla="*/ 6558 w 163554"/>
                <a:gd name="connsiteY1" fmla="*/ 5821 h 317766"/>
                <a:gd name="connsiteX2" fmla="*/ 74424 w 163554"/>
                <a:gd name="connsiteY2" fmla="*/ 5821 h 317766"/>
                <a:gd name="connsiteX3" fmla="*/ 156577 w 163554"/>
                <a:gd name="connsiteY3" fmla="*/ 8204 h 317766"/>
                <a:gd name="connsiteX4" fmla="*/ 161340 w 163554"/>
                <a:gd name="connsiteY4" fmla="*/ 240375 h 317766"/>
                <a:gd name="connsiteX5" fmla="*/ 83949 w 163554"/>
                <a:gd name="connsiteY5" fmla="*/ 317766 h 317766"/>
                <a:gd name="connsiteX6" fmla="*/ 6558 w 163554"/>
                <a:gd name="connsiteY6" fmla="*/ 240375 h 317766"/>
                <a:gd name="connsiteX0" fmla="*/ 6558 w 163554"/>
                <a:gd name="connsiteY0" fmla="*/ 240003 h 317394"/>
                <a:gd name="connsiteX1" fmla="*/ 6558 w 163554"/>
                <a:gd name="connsiteY1" fmla="*/ 5449 h 317394"/>
                <a:gd name="connsiteX2" fmla="*/ 74424 w 163554"/>
                <a:gd name="connsiteY2" fmla="*/ 5449 h 317394"/>
                <a:gd name="connsiteX3" fmla="*/ 156577 w 163554"/>
                <a:gd name="connsiteY3" fmla="*/ 7832 h 317394"/>
                <a:gd name="connsiteX4" fmla="*/ 161340 w 163554"/>
                <a:gd name="connsiteY4" fmla="*/ 240003 h 317394"/>
                <a:gd name="connsiteX5" fmla="*/ 83949 w 163554"/>
                <a:gd name="connsiteY5" fmla="*/ 317394 h 317394"/>
                <a:gd name="connsiteX6" fmla="*/ 6558 w 163554"/>
                <a:gd name="connsiteY6" fmla="*/ 240003 h 317394"/>
                <a:gd name="connsiteX0" fmla="*/ 6558 w 163554"/>
                <a:gd name="connsiteY0" fmla="*/ 240003 h 317394"/>
                <a:gd name="connsiteX1" fmla="*/ 6558 w 163554"/>
                <a:gd name="connsiteY1" fmla="*/ 5449 h 317394"/>
                <a:gd name="connsiteX2" fmla="*/ 74424 w 163554"/>
                <a:gd name="connsiteY2" fmla="*/ 5449 h 317394"/>
                <a:gd name="connsiteX3" fmla="*/ 156577 w 163554"/>
                <a:gd name="connsiteY3" fmla="*/ 7832 h 317394"/>
                <a:gd name="connsiteX4" fmla="*/ 161340 w 163554"/>
                <a:gd name="connsiteY4" fmla="*/ 240003 h 317394"/>
                <a:gd name="connsiteX5" fmla="*/ 83949 w 163554"/>
                <a:gd name="connsiteY5" fmla="*/ 317394 h 317394"/>
                <a:gd name="connsiteX6" fmla="*/ 6558 w 163554"/>
                <a:gd name="connsiteY6" fmla="*/ 240003 h 317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554" h="317394">
                  <a:moveTo>
                    <a:pt x="6558" y="240003"/>
                  </a:moveTo>
                  <a:cubicBezTo>
                    <a:pt x="3185" y="185630"/>
                    <a:pt x="-6340" y="18347"/>
                    <a:pt x="6558" y="5449"/>
                  </a:cubicBezTo>
                  <a:cubicBezTo>
                    <a:pt x="19456" y="-7449"/>
                    <a:pt x="6590" y="6776"/>
                    <a:pt x="74424" y="5449"/>
                  </a:cubicBezTo>
                  <a:cubicBezTo>
                    <a:pt x="156677" y="3840"/>
                    <a:pt x="143679" y="-5066"/>
                    <a:pt x="156577" y="7832"/>
                  </a:cubicBezTo>
                  <a:cubicBezTo>
                    <a:pt x="169475" y="20730"/>
                    <a:pt x="160348" y="182059"/>
                    <a:pt x="161340" y="240003"/>
                  </a:cubicBezTo>
                  <a:cubicBezTo>
                    <a:pt x="162332" y="297947"/>
                    <a:pt x="126691" y="317394"/>
                    <a:pt x="83949" y="317394"/>
                  </a:cubicBezTo>
                  <a:cubicBezTo>
                    <a:pt x="41207" y="317394"/>
                    <a:pt x="9931" y="294376"/>
                    <a:pt x="6558" y="240003"/>
                  </a:cubicBezTo>
                  <a:close/>
                </a:path>
              </a:pathLst>
            </a:custGeom>
            <a:solidFill>
              <a:schemeClr val="accent2"/>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horz" wrap="none" lIns="0" rIns="0" bIns="0" rtlCol="0" anchor="t" anchorCtr="0">
              <a:flatTx/>
            </a:bodyPr>
            <a:lstStyle/>
            <a:p>
              <a:pPr algn="ctr"/>
              <a:endParaRPr lang="en-US" sz="2000" b="1" dirty="0">
                <a:effectLst>
                  <a:outerShdw blurRad="38100" dist="38100" dir="2700000" algn="tl">
                    <a:srgbClr val="000000">
                      <a:alpha val="43137"/>
                    </a:srgbClr>
                  </a:outerShdw>
                </a:effectLst>
                <a:latin typeface="Arial" pitchFamily="34" charset="0"/>
                <a:cs typeface="Arial" pitchFamily="34" charset="0"/>
              </a:endParaRPr>
            </a:p>
          </p:txBody>
        </p:sp>
        <p:sp>
          <p:nvSpPr>
            <p:cNvPr id="307" name="TextBox 306"/>
            <p:cNvSpPr txBox="1"/>
            <p:nvPr/>
          </p:nvSpPr>
          <p:spPr>
            <a:xfrm>
              <a:off x="1221492" y="-826811"/>
              <a:ext cx="147476" cy="246221"/>
            </a:xfrm>
            <a:prstGeom prst="rect">
              <a:avLst/>
            </a:prstGeom>
            <a:noFill/>
          </p:spPr>
          <p:txBody>
            <a:bodyPr wrap="none" lIns="0" tIns="0" rIns="0" bIns="0" rtlCol="0">
              <a:spAutoFit/>
            </a:bodyPr>
            <a:lstStyle/>
            <a:p>
              <a:pPr algn="ctr"/>
              <a:r>
                <a:rPr lang="en-US" sz="1600" b="1" dirty="0" smtClean="0">
                  <a:effectLst>
                    <a:outerShdw blurRad="38100" dist="38100" dir="2700000" algn="tl">
                      <a:srgbClr val="000000">
                        <a:alpha val="43137"/>
                      </a:srgbClr>
                    </a:outerShdw>
                  </a:effectLst>
                  <a:latin typeface="Arial" pitchFamily="34" charset="0"/>
                  <a:cs typeface="Arial" pitchFamily="34" charset="0"/>
                </a:rPr>
                <a:t>A</a:t>
              </a:r>
              <a:endParaRPr lang="en-US" sz="1600" b="1" dirty="0">
                <a:effectLst>
                  <a:outerShdw blurRad="38100" dist="38100" dir="2700000" algn="tl">
                    <a:srgbClr val="000000">
                      <a:alpha val="43137"/>
                    </a:srgbClr>
                  </a:outerShdw>
                </a:effectLst>
                <a:latin typeface="Arial" pitchFamily="34" charset="0"/>
                <a:cs typeface="Arial" pitchFamily="34" charset="0"/>
              </a:endParaRPr>
            </a:p>
          </p:txBody>
        </p:sp>
      </p:grpSp>
      <p:grpSp>
        <p:nvGrpSpPr>
          <p:cNvPr id="308" name="Group 307"/>
          <p:cNvGrpSpPr/>
          <p:nvPr/>
        </p:nvGrpSpPr>
        <p:grpSpPr>
          <a:xfrm>
            <a:off x="7141842" y="3698658"/>
            <a:ext cx="164592" cy="402336"/>
            <a:chOff x="1221492" y="-954096"/>
            <a:chExt cx="149360" cy="402336"/>
          </a:xfrm>
        </p:grpSpPr>
        <p:sp>
          <p:nvSpPr>
            <p:cNvPr id="309" name="Oval 11"/>
            <p:cNvSpPr/>
            <p:nvPr/>
          </p:nvSpPr>
          <p:spPr>
            <a:xfrm rot="10800000">
              <a:off x="1224548" y="-954096"/>
              <a:ext cx="146304" cy="402336"/>
            </a:xfrm>
            <a:custGeom>
              <a:avLst/>
              <a:gdLst>
                <a:gd name="connsiteX0" fmla="*/ 0 w 154782"/>
                <a:gd name="connsiteY0" fmla="*/ 77391 h 154782"/>
                <a:gd name="connsiteX1" fmla="*/ 77391 w 154782"/>
                <a:gd name="connsiteY1" fmla="*/ 0 h 154782"/>
                <a:gd name="connsiteX2" fmla="*/ 154782 w 154782"/>
                <a:gd name="connsiteY2" fmla="*/ 77391 h 154782"/>
                <a:gd name="connsiteX3" fmla="*/ 77391 w 154782"/>
                <a:gd name="connsiteY3" fmla="*/ 154782 h 154782"/>
                <a:gd name="connsiteX4" fmla="*/ 0 w 154782"/>
                <a:gd name="connsiteY4" fmla="*/ 77391 h 154782"/>
                <a:gd name="connsiteX0" fmla="*/ 0 w 156707"/>
                <a:gd name="connsiteY0" fmla="*/ 79983 h 157374"/>
                <a:gd name="connsiteX1" fmla="*/ 77391 w 156707"/>
                <a:gd name="connsiteY1" fmla="*/ 2592 h 157374"/>
                <a:gd name="connsiteX2" fmla="*/ 128588 w 156707"/>
                <a:gd name="connsiteY2" fmla="*/ 24024 h 157374"/>
                <a:gd name="connsiteX3" fmla="*/ 154782 w 156707"/>
                <a:gd name="connsiteY3" fmla="*/ 79983 h 157374"/>
                <a:gd name="connsiteX4" fmla="*/ 77391 w 156707"/>
                <a:gd name="connsiteY4" fmla="*/ 157374 h 157374"/>
                <a:gd name="connsiteX5" fmla="*/ 0 w 156707"/>
                <a:gd name="connsiteY5" fmla="*/ 79983 h 157374"/>
                <a:gd name="connsiteX0" fmla="*/ 2236 w 158943"/>
                <a:gd name="connsiteY0" fmla="*/ 79983 h 157374"/>
                <a:gd name="connsiteX1" fmla="*/ 26049 w 158943"/>
                <a:gd name="connsiteY1" fmla="*/ 21642 h 157374"/>
                <a:gd name="connsiteX2" fmla="*/ 79627 w 158943"/>
                <a:gd name="connsiteY2" fmla="*/ 2592 h 157374"/>
                <a:gd name="connsiteX3" fmla="*/ 130824 w 158943"/>
                <a:gd name="connsiteY3" fmla="*/ 24024 h 157374"/>
                <a:gd name="connsiteX4" fmla="*/ 157018 w 158943"/>
                <a:gd name="connsiteY4" fmla="*/ 79983 h 157374"/>
                <a:gd name="connsiteX5" fmla="*/ 79627 w 158943"/>
                <a:gd name="connsiteY5" fmla="*/ 157374 h 157374"/>
                <a:gd name="connsiteX6" fmla="*/ 2236 w 158943"/>
                <a:gd name="connsiteY6" fmla="*/ 79983 h 157374"/>
                <a:gd name="connsiteX0" fmla="*/ 0 w 156707"/>
                <a:gd name="connsiteY0" fmla="*/ 235389 h 312780"/>
                <a:gd name="connsiteX1" fmla="*/ 0 w 156707"/>
                <a:gd name="connsiteY1" fmla="*/ 835 h 312780"/>
                <a:gd name="connsiteX2" fmla="*/ 77391 w 156707"/>
                <a:gd name="connsiteY2" fmla="*/ 157998 h 312780"/>
                <a:gd name="connsiteX3" fmla="*/ 128588 w 156707"/>
                <a:gd name="connsiteY3" fmla="*/ 179430 h 312780"/>
                <a:gd name="connsiteX4" fmla="*/ 154782 w 156707"/>
                <a:gd name="connsiteY4" fmla="*/ 235389 h 312780"/>
                <a:gd name="connsiteX5" fmla="*/ 77391 w 156707"/>
                <a:gd name="connsiteY5" fmla="*/ 312780 h 312780"/>
                <a:gd name="connsiteX6" fmla="*/ 0 w 156707"/>
                <a:gd name="connsiteY6" fmla="*/ 235389 h 312780"/>
                <a:gd name="connsiteX0" fmla="*/ 0 w 160554"/>
                <a:gd name="connsiteY0" fmla="*/ 235254 h 312645"/>
                <a:gd name="connsiteX1" fmla="*/ 0 w 160554"/>
                <a:gd name="connsiteY1" fmla="*/ 700 h 312645"/>
                <a:gd name="connsiteX2" fmla="*/ 77391 w 160554"/>
                <a:gd name="connsiteY2" fmla="*/ 157863 h 312645"/>
                <a:gd name="connsiteX3" fmla="*/ 150019 w 160554"/>
                <a:gd name="connsiteY3" fmla="*/ 3083 h 312645"/>
                <a:gd name="connsiteX4" fmla="*/ 154782 w 160554"/>
                <a:gd name="connsiteY4" fmla="*/ 235254 h 312645"/>
                <a:gd name="connsiteX5" fmla="*/ 77391 w 160554"/>
                <a:gd name="connsiteY5" fmla="*/ 312645 h 312645"/>
                <a:gd name="connsiteX6" fmla="*/ 0 w 160554"/>
                <a:gd name="connsiteY6" fmla="*/ 235254 h 312645"/>
                <a:gd name="connsiteX0" fmla="*/ 0 w 160554"/>
                <a:gd name="connsiteY0" fmla="*/ 240375 h 317766"/>
                <a:gd name="connsiteX1" fmla="*/ 0 w 160554"/>
                <a:gd name="connsiteY1" fmla="*/ 5821 h 317766"/>
                <a:gd name="connsiteX2" fmla="*/ 67866 w 160554"/>
                <a:gd name="connsiteY2" fmla="*/ 5821 h 317766"/>
                <a:gd name="connsiteX3" fmla="*/ 150019 w 160554"/>
                <a:gd name="connsiteY3" fmla="*/ 8204 h 317766"/>
                <a:gd name="connsiteX4" fmla="*/ 154782 w 160554"/>
                <a:gd name="connsiteY4" fmla="*/ 240375 h 317766"/>
                <a:gd name="connsiteX5" fmla="*/ 77391 w 160554"/>
                <a:gd name="connsiteY5" fmla="*/ 317766 h 317766"/>
                <a:gd name="connsiteX6" fmla="*/ 0 w 160554"/>
                <a:gd name="connsiteY6" fmla="*/ 240375 h 317766"/>
                <a:gd name="connsiteX0" fmla="*/ 6558 w 167112"/>
                <a:gd name="connsiteY0" fmla="*/ 240375 h 317766"/>
                <a:gd name="connsiteX1" fmla="*/ 6558 w 167112"/>
                <a:gd name="connsiteY1" fmla="*/ 5821 h 317766"/>
                <a:gd name="connsiteX2" fmla="*/ 74424 w 167112"/>
                <a:gd name="connsiteY2" fmla="*/ 5821 h 317766"/>
                <a:gd name="connsiteX3" fmla="*/ 156577 w 167112"/>
                <a:gd name="connsiteY3" fmla="*/ 8204 h 317766"/>
                <a:gd name="connsiteX4" fmla="*/ 161340 w 167112"/>
                <a:gd name="connsiteY4" fmla="*/ 240375 h 317766"/>
                <a:gd name="connsiteX5" fmla="*/ 83949 w 167112"/>
                <a:gd name="connsiteY5" fmla="*/ 317766 h 317766"/>
                <a:gd name="connsiteX6" fmla="*/ 6558 w 167112"/>
                <a:gd name="connsiteY6" fmla="*/ 240375 h 317766"/>
                <a:gd name="connsiteX0" fmla="*/ 6558 w 167112"/>
                <a:gd name="connsiteY0" fmla="*/ 240375 h 317766"/>
                <a:gd name="connsiteX1" fmla="*/ 6558 w 167112"/>
                <a:gd name="connsiteY1" fmla="*/ 5821 h 317766"/>
                <a:gd name="connsiteX2" fmla="*/ 74424 w 167112"/>
                <a:gd name="connsiteY2" fmla="*/ 5821 h 317766"/>
                <a:gd name="connsiteX3" fmla="*/ 156577 w 167112"/>
                <a:gd name="connsiteY3" fmla="*/ 8204 h 317766"/>
                <a:gd name="connsiteX4" fmla="*/ 161340 w 167112"/>
                <a:gd name="connsiteY4" fmla="*/ 240375 h 317766"/>
                <a:gd name="connsiteX5" fmla="*/ 83949 w 167112"/>
                <a:gd name="connsiteY5" fmla="*/ 317766 h 317766"/>
                <a:gd name="connsiteX6" fmla="*/ 6558 w 167112"/>
                <a:gd name="connsiteY6" fmla="*/ 240375 h 317766"/>
                <a:gd name="connsiteX0" fmla="*/ 6558 w 166140"/>
                <a:gd name="connsiteY0" fmla="*/ 240375 h 317766"/>
                <a:gd name="connsiteX1" fmla="*/ 6558 w 166140"/>
                <a:gd name="connsiteY1" fmla="*/ 5821 h 317766"/>
                <a:gd name="connsiteX2" fmla="*/ 74424 w 166140"/>
                <a:gd name="connsiteY2" fmla="*/ 5821 h 317766"/>
                <a:gd name="connsiteX3" fmla="*/ 156577 w 166140"/>
                <a:gd name="connsiteY3" fmla="*/ 8204 h 317766"/>
                <a:gd name="connsiteX4" fmla="*/ 161340 w 166140"/>
                <a:gd name="connsiteY4" fmla="*/ 240375 h 317766"/>
                <a:gd name="connsiteX5" fmla="*/ 83949 w 166140"/>
                <a:gd name="connsiteY5" fmla="*/ 317766 h 317766"/>
                <a:gd name="connsiteX6" fmla="*/ 6558 w 166140"/>
                <a:gd name="connsiteY6" fmla="*/ 240375 h 317766"/>
                <a:gd name="connsiteX0" fmla="*/ 6558 w 163554"/>
                <a:gd name="connsiteY0" fmla="*/ 240375 h 317766"/>
                <a:gd name="connsiteX1" fmla="*/ 6558 w 163554"/>
                <a:gd name="connsiteY1" fmla="*/ 5821 h 317766"/>
                <a:gd name="connsiteX2" fmla="*/ 74424 w 163554"/>
                <a:gd name="connsiteY2" fmla="*/ 5821 h 317766"/>
                <a:gd name="connsiteX3" fmla="*/ 156577 w 163554"/>
                <a:gd name="connsiteY3" fmla="*/ 8204 h 317766"/>
                <a:gd name="connsiteX4" fmla="*/ 161340 w 163554"/>
                <a:gd name="connsiteY4" fmla="*/ 240375 h 317766"/>
                <a:gd name="connsiteX5" fmla="*/ 83949 w 163554"/>
                <a:gd name="connsiteY5" fmla="*/ 317766 h 317766"/>
                <a:gd name="connsiteX6" fmla="*/ 6558 w 163554"/>
                <a:gd name="connsiteY6" fmla="*/ 240375 h 317766"/>
                <a:gd name="connsiteX0" fmla="*/ 6558 w 163554"/>
                <a:gd name="connsiteY0" fmla="*/ 240375 h 317766"/>
                <a:gd name="connsiteX1" fmla="*/ 6558 w 163554"/>
                <a:gd name="connsiteY1" fmla="*/ 5821 h 317766"/>
                <a:gd name="connsiteX2" fmla="*/ 74424 w 163554"/>
                <a:gd name="connsiteY2" fmla="*/ 5821 h 317766"/>
                <a:gd name="connsiteX3" fmla="*/ 156577 w 163554"/>
                <a:gd name="connsiteY3" fmla="*/ 8204 h 317766"/>
                <a:gd name="connsiteX4" fmla="*/ 161340 w 163554"/>
                <a:gd name="connsiteY4" fmla="*/ 240375 h 317766"/>
                <a:gd name="connsiteX5" fmla="*/ 83949 w 163554"/>
                <a:gd name="connsiteY5" fmla="*/ 317766 h 317766"/>
                <a:gd name="connsiteX6" fmla="*/ 6558 w 163554"/>
                <a:gd name="connsiteY6" fmla="*/ 240375 h 317766"/>
                <a:gd name="connsiteX0" fmla="*/ 6558 w 163554"/>
                <a:gd name="connsiteY0" fmla="*/ 240003 h 317394"/>
                <a:gd name="connsiteX1" fmla="*/ 6558 w 163554"/>
                <a:gd name="connsiteY1" fmla="*/ 5449 h 317394"/>
                <a:gd name="connsiteX2" fmla="*/ 74424 w 163554"/>
                <a:gd name="connsiteY2" fmla="*/ 5449 h 317394"/>
                <a:gd name="connsiteX3" fmla="*/ 156577 w 163554"/>
                <a:gd name="connsiteY3" fmla="*/ 7832 h 317394"/>
                <a:gd name="connsiteX4" fmla="*/ 161340 w 163554"/>
                <a:gd name="connsiteY4" fmla="*/ 240003 h 317394"/>
                <a:gd name="connsiteX5" fmla="*/ 83949 w 163554"/>
                <a:gd name="connsiteY5" fmla="*/ 317394 h 317394"/>
                <a:gd name="connsiteX6" fmla="*/ 6558 w 163554"/>
                <a:gd name="connsiteY6" fmla="*/ 240003 h 317394"/>
                <a:gd name="connsiteX0" fmla="*/ 6558 w 163554"/>
                <a:gd name="connsiteY0" fmla="*/ 240003 h 317394"/>
                <a:gd name="connsiteX1" fmla="*/ 6558 w 163554"/>
                <a:gd name="connsiteY1" fmla="*/ 5449 h 317394"/>
                <a:gd name="connsiteX2" fmla="*/ 74424 w 163554"/>
                <a:gd name="connsiteY2" fmla="*/ 5449 h 317394"/>
                <a:gd name="connsiteX3" fmla="*/ 156577 w 163554"/>
                <a:gd name="connsiteY3" fmla="*/ 7832 h 317394"/>
                <a:gd name="connsiteX4" fmla="*/ 161340 w 163554"/>
                <a:gd name="connsiteY4" fmla="*/ 240003 h 317394"/>
                <a:gd name="connsiteX5" fmla="*/ 83949 w 163554"/>
                <a:gd name="connsiteY5" fmla="*/ 317394 h 317394"/>
                <a:gd name="connsiteX6" fmla="*/ 6558 w 163554"/>
                <a:gd name="connsiteY6" fmla="*/ 240003 h 317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554" h="317394">
                  <a:moveTo>
                    <a:pt x="6558" y="240003"/>
                  </a:moveTo>
                  <a:cubicBezTo>
                    <a:pt x="3185" y="185630"/>
                    <a:pt x="-6340" y="18347"/>
                    <a:pt x="6558" y="5449"/>
                  </a:cubicBezTo>
                  <a:cubicBezTo>
                    <a:pt x="19456" y="-7449"/>
                    <a:pt x="6590" y="6776"/>
                    <a:pt x="74424" y="5449"/>
                  </a:cubicBezTo>
                  <a:cubicBezTo>
                    <a:pt x="156677" y="3840"/>
                    <a:pt x="143679" y="-5066"/>
                    <a:pt x="156577" y="7832"/>
                  </a:cubicBezTo>
                  <a:cubicBezTo>
                    <a:pt x="169475" y="20730"/>
                    <a:pt x="160348" y="182059"/>
                    <a:pt x="161340" y="240003"/>
                  </a:cubicBezTo>
                  <a:cubicBezTo>
                    <a:pt x="162332" y="297947"/>
                    <a:pt x="126691" y="317394"/>
                    <a:pt x="83949" y="317394"/>
                  </a:cubicBezTo>
                  <a:cubicBezTo>
                    <a:pt x="41207" y="317394"/>
                    <a:pt x="9931" y="294376"/>
                    <a:pt x="6558" y="240003"/>
                  </a:cubicBezTo>
                  <a:close/>
                </a:path>
              </a:pathLst>
            </a:custGeom>
            <a:solidFill>
              <a:schemeClr val="accent2"/>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horz" wrap="none" lIns="0" rIns="0" bIns="0" rtlCol="0" anchor="t" anchorCtr="0">
              <a:flatTx/>
            </a:bodyPr>
            <a:lstStyle/>
            <a:p>
              <a:pPr algn="ctr"/>
              <a:endParaRPr lang="en-US" sz="2000" b="1" dirty="0">
                <a:effectLst>
                  <a:outerShdw blurRad="38100" dist="38100" dir="2700000" algn="tl">
                    <a:srgbClr val="000000">
                      <a:alpha val="43137"/>
                    </a:srgbClr>
                  </a:outerShdw>
                </a:effectLst>
                <a:latin typeface="Arial" pitchFamily="34" charset="0"/>
                <a:cs typeface="Arial" pitchFamily="34" charset="0"/>
              </a:endParaRPr>
            </a:p>
          </p:txBody>
        </p:sp>
        <p:sp>
          <p:nvSpPr>
            <p:cNvPr id="310" name="TextBox 309"/>
            <p:cNvSpPr txBox="1"/>
            <p:nvPr/>
          </p:nvSpPr>
          <p:spPr>
            <a:xfrm>
              <a:off x="1221492" y="-826811"/>
              <a:ext cx="147476" cy="246221"/>
            </a:xfrm>
            <a:prstGeom prst="rect">
              <a:avLst/>
            </a:prstGeom>
            <a:noFill/>
          </p:spPr>
          <p:txBody>
            <a:bodyPr wrap="none" lIns="0" tIns="0" rIns="0" bIns="0" rtlCol="0">
              <a:spAutoFit/>
            </a:bodyPr>
            <a:lstStyle/>
            <a:p>
              <a:r>
                <a:rPr lang="en-US" sz="1600" b="1" dirty="0" smtClean="0">
                  <a:effectLst>
                    <a:outerShdw blurRad="38100" dist="38100" dir="2700000" algn="tl">
                      <a:srgbClr val="000000">
                        <a:alpha val="43137"/>
                      </a:srgbClr>
                    </a:outerShdw>
                  </a:effectLst>
                  <a:latin typeface="Arial" pitchFamily="34" charset="0"/>
                  <a:cs typeface="Arial" pitchFamily="34" charset="0"/>
                </a:rPr>
                <a:t>A</a:t>
              </a:r>
              <a:endParaRPr lang="en-US" sz="1600" b="1" dirty="0">
                <a:effectLst>
                  <a:outerShdw blurRad="38100" dist="38100" dir="2700000" algn="tl">
                    <a:srgbClr val="000000">
                      <a:alpha val="43137"/>
                    </a:srgbClr>
                  </a:outerShdw>
                </a:effectLst>
                <a:latin typeface="Arial" pitchFamily="34" charset="0"/>
                <a:cs typeface="Arial" pitchFamily="34" charset="0"/>
              </a:endParaRPr>
            </a:p>
          </p:txBody>
        </p:sp>
      </p:grpSp>
      <p:sp>
        <p:nvSpPr>
          <p:cNvPr id="311" name="Freeform 310"/>
          <p:cNvSpPr/>
          <p:nvPr/>
        </p:nvSpPr>
        <p:spPr>
          <a:xfrm>
            <a:off x="7513810" y="3698658"/>
            <a:ext cx="164592" cy="402336"/>
          </a:xfrm>
          <a:custGeom>
            <a:avLst/>
            <a:gdLst>
              <a:gd name="connsiteX0" fmla="*/ 0 w 169069"/>
              <a:gd name="connsiteY0" fmla="*/ 319088 h 319088"/>
              <a:gd name="connsiteX1" fmla="*/ 0 w 169069"/>
              <a:gd name="connsiteY1" fmla="*/ 0 h 319088"/>
              <a:gd name="connsiteX2" fmla="*/ 88106 w 169069"/>
              <a:gd name="connsiteY2" fmla="*/ 88106 h 319088"/>
              <a:gd name="connsiteX3" fmla="*/ 152400 w 169069"/>
              <a:gd name="connsiteY3" fmla="*/ 23812 h 319088"/>
              <a:gd name="connsiteX4" fmla="*/ 169069 w 169069"/>
              <a:gd name="connsiteY4" fmla="*/ 7143 h 319088"/>
              <a:gd name="connsiteX5" fmla="*/ 169069 w 169069"/>
              <a:gd name="connsiteY5" fmla="*/ 319088 h 319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069" h="319088">
                <a:moveTo>
                  <a:pt x="0" y="319088"/>
                </a:moveTo>
                <a:lnTo>
                  <a:pt x="0" y="0"/>
                </a:lnTo>
                <a:lnTo>
                  <a:pt x="88106" y="88106"/>
                </a:lnTo>
                <a:lnTo>
                  <a:pt x="152400" y="23812"/>
                </a:lnTo>
                <a:lnTo>
                  <a:pt x="169069" y="7143"/>
                </a:lnTo>
                <a:lnTo>
                  <a:pt x="169069" y="319088"/>
                </a:lnTo>
              </a:path>
            </a:pathLst>
          </a:custGeom>
          <a:solidFill>
            <a:schemeClr val="accent4">
              <a:lumMod val="60000"/>
              <a:lumOff val="40000"/>
            </a:schemeClr>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wrap="none" lIns="0" tIns="0" rIns="0" bIns="45720" rtlCol="0" anchor="b"/>
          <a:lstStyle/>
          <a:p>
            <a:pPr algn="ctr"/>
            <a:r>
              <a:rPr lang="en-US" sz="1600" b="1" dirty="0" smtClean="0">
                <a:effectLst>
                  <a:outerShdw blurRad="38100" dist="38100" dir="2700000" algn="tl">
                    <a:srgbClr val="000000">
                      <a:alpha val="43137"/>
                    </a:srgbClr>
                  </a:outerShdw>
                </a:effectLst>
                <a:latin typeface="Arial" pitchFamily="34" charset="0"/>
                <a:cs typeface="Arial" pitchFamily="34" charset="0"/>
              </a:rPr>
              <a:t>C</a:t>
            </a:r>
            <a:endParaRPr lang="en-US" sz="2000" b="1" dirty="0">
              <a:effectLst>
                <a:outerShdw blurRad="38100" dist="38100" dir="2700000" algn="tl">
                  <a:srgbClr val="000000">
                    <a:alpha val="43137"/>
                  </a:srgbClr>
                </a:outerShdw>
              </a:effectLst>
              <a:latin typeface="Arial" pitchFamily="34" charset="0"/>
              <a:cs typeface="Arial" pitchFamily="34" charset="0"/>
            </a:endParaRPr>
          </a:p>
        </p:txBody>
      </p:sp>
      <p:grpSp>
        <p:nvGrpSpPr>
          <p:cNvPr id="312" name="Group 311"/>
          <p:cNvGrpSpPr/>
          <p:nvPr/>
        </p:nvGrpSpPr>
        <p:grpSpPr>
          <a:xfrm>
            <a:off x="6194384" y="3698658"/>
            <a:ext cx="164592" cy="402336"/>
            <a:chOff x="1038796" y="-767117"/>
            <a:chExt cx="146304" cy="402336"/>
          </a:xfrm>
        </p:grpSpPr>
        <p:sp>
          <p:nvSpPr>
            <p:cNvPr id="313" name="Oval 12"/>
            <p:cNvSpPr/>
            <p:nvPr/>
          </p:nvSpPr>
          <p:spPr>
            <a:xfrm rot="10800000">
              <a:off x="1038796" y="-767117"/>
              <a:ext cx="146304" cy="402336"/>
            </a:xfrm>
            <a:custGeom>
              <a:avLst/>
              <a:gdLst>
                <a:gd name="connsiteX0" fmla="*/ 0 w 146304"/>
                <a:gd name="connsiteY0" fmla="*/ 73152 h 146304"/>
                <a:gd name="connsiteX1" fmla="*/ 73152 w 146304"/>
                <a:gd name="connsiteY1" fmla="*/ 0 h 146304"/>
                <a:gd name="connsiteX2" fmla="*/ 146304 w 146304"/>
                <a:gd name="connsiteY2" fmla="*/ 73152 h 146304"/>
                <a:gd name="connsiteX3" fmla="*/ 73152 w 146304"/>
                <a:gd name="connsiteY3" fmla="*/ 146304 h 146304"/>
                <a:gd name="connsiteX4" fmla="*/ 0 w 146304"/>
                <a:gd name="connsiteY4" fmla="*/ 73152 h 146304"/>
                <a:gd name="connsiteX0" fmla="*/ 0 w 146304"/>
                <a:gd name="connsiteY0" fmla="*/ 372142 h 384027"/>
                <a:gd name="connsiteX1" fmla="*/ 73152 w 146304"/>
                <a:gd name="connsiteY1" fmla="*/ 298990 h 384027"/>
                <a:gd name="connsiteX2" fmla="*/ 146304 w 146304"/>
                <a:gd name="connsiteY2" fmla="*/ 372142 h 384027"/>
                <a:gd name="connsiteX3" fmla="*/ 73152 w 146304"/>
                <a:gd name="connsiteY3" fmla="*/ 0 h 384027"/>
                <a:gd name="connsiteX4" fmla="*/ 0 w 146304"/>
                <a:gd name="connsiteY4" fmla="*/ 372142 h 384027"/>
                <a:gd name="connsiteX0" fmla="*/ 0 w 146304"/>
                <a:gd name="connsiteY0" fmla="*/ 372142 h 384027"/>
                <a:gd name="connsiteX1" fmla="*/ 73152 w 146304"/>
                <a:gd name="connsiteY1" fmla="*/ 298990 h 384027"/>
                <a:gd name="connsiteX2" fmla="*/ 146304 w 146304"/>
                <a:gd name="connsiteY2" fmla="*/ 372142 h 384027"/>
                <a:gd name="connsiteX3" fmla="*/ 73152 w 146304"/>
                <a:gd name="connsiteY3" fmla="*/ 0 h 384027"/>
                <a:gd name="connsiteX4" fmla="*/ 0 w 146304"/>
                <a:gd name="connsiteY4" fmla="*/ 372142 h 384027"/>
                <a:gd name="connsiteX0" fmla="*/ 0 w 146304"/>
                <a:gd name="connsiteY0" fmla="*/ 372142 h 374926"/>
                <a:gd name="connsiteX1" fmla="*/ 73152 w 146304"/>
                <a:gd name="connsiteY1" fmla="*/ 298990 h 374926"/>
                <a:gd name="connsiteX2" fmla="*/ 146304 w 146304"/>
                <a:gd name="connsiteY2" fmla="*/ 372142 h 374926"/>
                <a:gd name="connsiteX3" fmla="*/ 73152 w 146304"/>
                <a:gd name="connsiteY3" fmla="*/ 0 h 374926"/>
                <a:gd name="connsiteX4" fmla="*/ 0 w 146304"/>
                <a:gd name="connsiteY4" fmla="*/ 372142 h 374926"/>
                <a:gd name="connsiteX0" fmla="*/ 114 w 146418"/>
                <a:gd name="connsiteY0" fmla="*/ 372142 h 374926"/>
                <a:gd name="connsiteX1" fmla="*/ 73266 w 146418"/>
                <a:gd name="connsiteY1" fmla="*/ 298990 h 374926"/>
                <a:gd name="connsiteX2" fmla="*/ 146418 w 146418"/>
                <a:gd name="connsiteY2" fmla="*/ 372142 h 374926"/>
                <a:gd name="connsiteX3" fmla="*/ 73266 w 146418"/>
                <a:gd name="connsiteY3" fmla="*/ 0 h 374926"/>
                <a:gd name="connsiteX4" fmla="*/ 114 w 146418"/>
                <a:gd name="connsiteY4" fmla="*/ 372142 h 374926"/>
                <a:gd name="connsiteX0" fmla="*/ 114 w 146418"/>
                <a:gd name="connsiteY0" fmla="*/ 372142 h 374926"/>
                <a:gd name="connsiteX1" fmla="*/ 73266 w 146418"/>
                <a:gd name="connsiteY1" fmla="*/ 298990 h 374926"/>
                <a:gd name="connsiteX2" fmla="*/ 146418 w 146418"/>
                <a:gd name="connsiteY2" fmla="*/ 372142 h 374926"/>
                <a:gd name="connsiteX3" fmla="*/ 73266 w 146418"/>
                <a:gd name="connsiteY3" fmla="*/ 0 h 374926"/>
                <a:gd name="connsiteX4" fmla="*/ 114 w 146418"/>
                <a:gd name="connsiteY4" fmla="*/ 372142 h 374926"/>
                <a:gd name="connsiteX0" fmla="*/ 114 w 146418"/>
                <a:gd name="connsiteY0" fmla="*/ 372142 h 372142"/>
                <a:gd name="connsiteX1" fmla="*/ 73266 w 146418"/>
                <a:gd name="connsiteY1" fmla="*/ 298990 h 372142"/>
                <a:gd name="connsiteX2" fmla="*/ 146418 w 146418"/>
                <a:gd name="connsiteY2" fmla="*/ 372142 h 372142"/>
                <a:gd name="connsiteX3" fmla="*/ 73266 w 146418"/>
                <a:gd name="connsiteY3" fmla="*/ 0 h 372142"/>
                <a:gd name="connsiteX4" fmla="*/ 114 w 146418"/>
                <a:gd name="connsiteY4" fmla="*/ 372142 h 372142"/>
                <a:gd name="connsiteX0" fmla="*/ 114 w 146418"/>
                <a:gd name="connsiteY0" fmla="*/ 372142 h 372142"/>
                <a:gd name="connsiteX1" fmla="*/ 73266 w 146418"/>
                <a:gd name="connsiteY1" fmla="*/ 298990 h 372142"/>
                <a:gd name="connsiteX2" fmla="*/ 146418 w 146418"/>
                <a:gd name="connsiteY2" fmla="*/ 372142 h 372142"/>
                <a:gd name="connsiteX3" fmla="*/ 73266 w 146418"/>
                <a:gd name="connsiteY3" fmla="*/ 0 h 372142"/>
                <a:gd name="connsiteX4" fmla="*/ 114 w 146418"/>
                <a:gd name="connsiteY4" fmla="*/ 372142 h 372142"/>
                <a:gd name="connsiteX0" fmla="*/ 114 w 146418"/>
                <a:gd name="connsiteY0" fmla="*/ 372142 h 372142"/>
                <a:gd name="connsiteX1" fmla="*/ 73266 w 146418"/>
                <a:gd name="connsiteY1" fmla="*/ 298990 h 372142"/>
                <a:gd name="connsiteX2" fmla="*/ 146418 w 146418"/>
                <a:gd name="connsiteY2" fmla="*/ 372142 h 372142"/>
                <a:gd name="connsiteX3" fmla="*/ 73266 w 146418"/>
                <a:gd name="connsiteY3" fmla="*/ 0 h 372142"/>
                <a:gd name="connsiteX4" fmla="*/ 114 w 146418"/>
                <a:gd name="connsiteY4" fmla="*/ 372142 h 372142"/>
                <a:gd name="connsiteX0" fmla="*/ 2653 w 148957"/>
                <a:gd name="connsiteY0" fmla="*/ 402501 h 402501"/>
                <a:gd name="connsiteX1" fmla="*/ 75805 w 148957"/>
                <a:gd name="connsiteY1" fmla="*/ 329349 h 402501"/>
                <a:gd name="connsiteX2" fmla="*/ 148957 w 148957"/>
                <a:gd name="connsiteY2" fmla="*/ 402501 h 402501"/>
                <a:gd name="connsiteX3" fmla="*/ 75805 w 148957"/>
                <a:gd name="connsiteY3" fmla="*/ 30359 h 402501"/>
                <a:gd name="connsiteX4" fmla="*/ 21704 w 148957"/>
                <a:gd name="connsiteY4" fmla="*/ 64366 h 402501"/>
                <a:gd name="connsiteX5" fmla="*/ 2653 w 148957"/>
                <a:gd name="connsiteY5" fmla="*/ 402501 h 402501"/>
                <a:gd name="connsiteX0" fmla="*/ 2653 w 148957"/>
                <a:gd name="connsiteY0" fmla="*/ 402501 h 402501"/>
                <a:gd name="connsiteX1" fmla="*/ 75805 w 148957"/>
                <a:gd name="connsiteY1" fmla="*/ 329349 h 402501"/>
                <a:gd name="connsiteX2" fmla="*/ 148957 w 148957"/>
                <a:gd name="connsiteY2" fmla="*/ 402501 h 402501"/>
                <a:gd name="connsiteX3" fmla="*/ 75805 w 148957"/>
                <a:gd name="connsiteY3" fmla="*/ 30359 h 402501"/>
                <a:gd name="connsiteX4" fmla="*/ 21704 w 148957"/>
                <a:gd name="connsiteY4" fmla="*/ 64366 h 402501"/>
                <a:gd name="connsiteX5" fmla="*/ 2653 w 148957"/>
                <a:gd name="connsiteY5" fmla="*/ 402501 h 402501"/>
                <a:gd name="connsiteX0" fmla="*/ 6773 w 153077"/>
                <a:gd name="connsiteY0" fmla="*/ 411992 h 411992"/>
                <a:gd name="connsiteX1" fmla="*/ 79925 w 153077"/>
                <a:gd name="connsiteY1" fmla="*/ 338840 h 411992"/>
                <a:gd name="connsiteX2" fmla="*/ 153077 w 153077"/>
                <a:gd name="connsiteY2" fmla="*/ 411992 h 411992"/>
                <a:gd name="connsiteX3" fmla="*/ 79925 w 153077"/>
                <a:gd name="connsiteY3" fmla="*/ 39850 h 411992"/>
                <a:gd name="connsiteX4" fmla="*/ 9155 w 153077"/>
                <a:gd name="connsiteY4" fmla="*/ 52426 h 411992"/>
                <a:gd name="connsiteX5" fmla="*/ 6773 w 153077"/>
                <a:gd name="connsiteY5" fmla="*/ 411992 h 411992"/>
                <a:gd name="connsiteX0" fmla="*/ 6773 w 153077"/>
                <a:gd name="connsiteY0" fmla="*/ 396326 h 396326"/>
                <a:gd name="connsiteX1" fmla="*/ 79925 w 153077"/>
                <a:gd name="connsiteY1" fmla="*/ 323174 h 396326"/>
                <a:gd name="connsiteX2" fmla="*/ 153077 w 153077"/>
                <a:gd name="connsiteY2" fmla="*/ 396326 h 396326"/>
                <a:gd name="connsiteX3" fmla="*/ 79925 w 153077"/>
                <a:gd name="connsiteY3" fmla="*/ 24184 h 396326"/>
                <a:gd name="connsiteX4" fmla="*/ 9155 w 153077"/>
                <a:gd name="connsiteY4" fmla="*/ 36760 h 396326"/>
                <a:gd name="connsiteX5" fmla="*/ 6773 w 153077"/>
                <a:gd name="connsiteY5" fmla="*/ 396326 h 396326"/>
                <a:gd name="connsiteX0" fmla="*/ 3985 w 150289"/>
                <a:gd name="connsiteY0" fmla="*/ 396326 h 396326"/>
                <a:gd name="connsiteX1" fmla="*/ 77137 w 150289"/>
                <a:gd name="connsiteY1" fmla="*/ 323174 h 396326"/>
                <a:gd name="connsiteX2" fmla="*/ 150289 w 150289"/>
                <a:gd name="connsiteY2" fmla="*/ 396326 h 396326"/>
                <a:gd name="connsiteX3" fmla="*/ 77137 w 150289"/>
                <a:gd name="connsiteY3" fmla="*/ 24184 h 396326"/>
                <a:gd name="connsiteX4" fmla="*/ 6367 w 150289"/>
                <a:gd name="connsiteY4" fmla="*/ 36760 h 396326"/>
                <a:gd name="connsiteX5" fmla="*/ 3985 w 150289"/>
                <a:gd name="connsiteY5" fmla="*/ 396326 h 396326"/>
                <a:gd name="connsiteX0" fmla="*/ 6845 w 153149"/>
                <a:gd name="connsiteY0" fmla="*/ 396326 h 396326"/>
                <a:gd name="connsiteX1" fmla="*/ 79997 w 153149"/>
                <a:gd name="connsiteY1" fmla="*/ 323174 h 396326"/>
                <a:gd name="connsiteX2" fmla="*/ 153149 w 153149"/>
                <a:gd name="connsiteY2" fmla="*/ 396326 h 396326"/>
                <a:gd name="connsiteX3" fmla="*/ 79997 w 153149"/>
                <a:gd name="connsiteY3" fmla="*/ 24184 h 396326"/>
                <a:gd name="connsiteX4" fmla="*/ 2084 w 153149"/>
                <a:gd name="connsiteY4" fmla="*/ 36760 h 396326"/>
                <a:gd name="connsiteX5" fmla="*/ 6845 w 153149"/>
                <a:gd name="connsiteY5" fmla="*/ 396326 h 396326"/>
                <a:gd name="connsiteX0" fmla="*/ 6845 w 154459"/>
                <a:gd name="connsiteY0" fmla="*/ 374885 h 382741"/>
                <a:gd name="connsiteX1" fmla="*/ 79997 w 154459"/>
                <a:gd name="connsiteY1" fmla="*/ 301733 h 382741"/>
                <a:gd name="connsiteX2" fmla="*/ 153149 w 154459"/>
                <a:gd name="connsiteY2" fmla="*/ 374885 h 382741"/>
                <a:gd name="connsiteX3" fmla="*/ 123529 w 154459"/>
                <a:gd name="connsiteY3" fmla="*/ 74851 h 382741"/>
                <a:gd name="connsiteX4" fmla="*/ 79997 w 154459"/>
                <a:gd name="connsiteY4" fmla="*/ 2743 h 382741"/>
                <a:gd name="connsiteX5" fmla="*/ 2084 w 154459"/>
                <a:gd name="connsiteY5" fmla="*/ 15319 h 382741"/>
                <a:gd name="connsiteX6" fmla="*/ 6845 w 154459"/>
                <a:gd name="connsiteY6" fmla="*/ 374885 h 382741"/>
                <a:gd name="connsiteX0" fmla="*/ 6845 w 159957"/>
                <a:gd name="connsiteY0" fmla="*/ 392533 h 400389"/>
                <a:gd name="connsiteX1" fmla="*/ 79997 w 159957"/>
                <a:gd name="connsiteY1" fmla="*/ 319381 h 400389"/>
                <a:gd name="connsiteX2" fmla="*/ 153149 w 159957"/>
                <a:gd name="connsiteY2" fmla="*/ 392533 h 400389"/>
                <a:gd name="connsiteX3" fmla="*/ 152104 w 159957"/>
                <a:gd name="connsiteY3" fmla="*/ 30587 h 400389"/>
                <a:gd name="connsiteX4" fmla="*/ 79997 w 159957"/>
                <a:gd name="connsiteY4" fmla="*/ 20391 h 400389"/>
                <a:gd name="connsiteX5" fmla="*/ 2084 w 159957"/>
                <a:gd name="connsiteY5" fmla="*/ 32967 h 400389"/>
                <a:gd name="connsiteX6" fmla="*/ 6845 w 159957"/>
                <a:gd name="connsiteY6" fmla="*/ 392533 h 400389"/>
                <a:gd name="connsiteX0" fmla="*/ 6845 w 156713"/>
                <a:gd name="connsiteY0" fmla="*/ 392533 h 400389"/>
                <a:gd name="connsiteX1" fmla="*/ 79997 w 156713"/>
                <a:gd name="connsiteY1" fmla="*/ 319381 h 400389"/>
                <a:gd name="connsiteX2" fmla="*/ 153149 w 156713"/>
                <a:gd name="connsiteY2" fmla="*/ 392533 h 400389"/>
                <a:gd name="connsiteX3" fmla="*/ 152104 w 156713"/>
                <a:gd name="connsiteY3" fmla="*/ 30587 h 400389"/>
                <a:gd name="connsiteX4" fmla="*/ 79997 w 156713"/>
                <a:gd name="connsiteY4" fmla="*/ 20391 h 400389"/>
                <a:gd name="connsiteX5" fmla="*/ 2084 w 156713"/>
                <a:gd name="connsiteY5" fmla="*/ 32967 h 400389"/>
                <a:gd name="connsiteX6" fmla="*/ 6845 w 156713"/>
                <a:gd name="connsiteY6" fmla="*/ 392533 h 400389"/>
                <a:gd name="connsiteX0" fmla="*/ 6845 w 156713"/>
                <a:gd name="connsiteY0" fmla="*/ 372153 h 380009"/>
                <a:gd name="connsiteX1" fmla="*/ 79997 w 156713"/>
                <a:gd name="connsiteY1" fmla="*/ 299001 h 380009"/>
                <a:gd name="connsiteX2" fmla="*/ 153149 w 156713"/>
                <a:gd name="connsiteY2" fmla="*/ 372153 h 380009"/>
                <a:gd name="connsiteX3" fmla="*/ 152104 w 156713"/>
                <a:gd name="connsiteY3" fmla="*/ 10207 h 380009"/>
                <a:gd name="connsiteX4" fmla="*/ 79997 w 156713"/>
                <a:gd name="connsiteY4" fmla="*/ 11 h 380009"/>
                <a:gd name="connsiteX5" fmla="*/ 2084 w 156713"/>
                <a:gd name="connsiteY5" fmla="*/ 12587 h 380009"/>
                <a:gd name="connsiteX6" fmla="*/ 6845 w 156713"/>
                <a:gd name="connsiteY6" fmla="*/ 372153 h 380009"/>
                <a:gd name="connsiteX0" fmla="*/ 6845 w 156713"/>
                <a:gd name="connsiteY0" fmla="*/ 372153 h 380009"/>
                <a:gd name="connsiteX1" fmla="*/ 79997 w 156713"/>
                <a:gd name="connsiteY1" fmla="*/ 299001 h 380009"/>
                <a:gd name="connsiteX2" fmla="*/ 153149 w 156713"/>
                <a:gd name="connsiteY2" fmla="*/ 372153 h 380009"/>
                <a:gd name="connsiteX3" fmla="*/ 152104 w 156713"/>
                <a:gd name="connsiteY3" fmla="*/ 10207 h 380009"/>
                <a:gd name="connsiteX4" fmla="*/ 79997 w 156713"/>
                <a:gd name="connsiteY4" fmla="*/ 11 h 380009"/>
                <a:gd name="connsiteX5" fmla="*/ 2084 w 156713"/>
                <a:gd name="connsiteY5" fmla="*/ 12587 h 380009"/>
                <a:gd name="connsiteX6" fmla="*/ 6845 w 156713"/>
                <a:gd name="connsiteY6" fmla="*/ 372153 h 380009"/>
                <a:gd name="connsiteX0" fmla="*/ 6845 w 156713"/>
                <a:gd name="connsiteY0" fmla="*/ 362713 h 370569"/>
                <a:gd name="connsiteX1" fmla="*/ 79997 w 156713"/>
                <a:gd name="connsiteY1" fmla="*/ 289561 h 370569"/>
                <a:gd name="connsiteX2" fmla="*/ 153149 w 156713"/>
                <a:gd name="connsiteY2" fmla="*/ 362713 h 370569"/>
                <a:gd name="connsiteX3" fmla="*/ 152104 w 156713"/>
                <a:gd name="connsiteY3" fmla="*/ 767 h 370569"/>
                <a:gd name="connsiteX4" fmla="*/ 77616 w 156713"/>
                <a:gd name="connsiteY4" fmla="*/ 96 h 370569"/>
                <a:gd name="connsiteX5" fmla="*/ 2084 w 156713"/>
                <a:gd name="connsiteY5" fmla="*/ 3147 h 370569"/>
                <a:gd name="connsiteX6" fmla="*/ 6845 w 156713"/>
                <a:gd name="connsiteY6" fmla="*/ 362713 h 370569"/>
                <a:gd name="connsiteX0" fmla="*/ 6845 w 156713"/>
                <a:gd name="connsiteY0" fmla="*/ 364769 h 372625"/>
                <a:gd name="connsiteX1" fmla="*/ 79997 w 156713"/>
                <a:gd name="connsiteY1" fmla="*/ 291617 h 372625"/>
                <a:gd name="connsiteX2" fmla="*/ 153149 w 156713"/>
                <a:gd name="connsiteY2" fmla="*/ 364769 h 372625"/>
                <a:gd name="connsiteX3" fmla="*/ 152104 w 156713"/>
                <a:gd name="connsiteY3" fmla="*/ 2823 h 372625"/>
                <a:gd name="connsiteX4" fmla="*/ 77616 w 156713"/>
                <a:gd name="connsiteY4" fmla="*/ 2152 h 372625"/>
                <a:gd name="connsiteX5" fmla="*/ 2084 w 156713"/>
                <a:gd name="connsiteY5" fmla="*/ 5203 h 372625"/>
                <a:gd name="connsiteX6" fmla="*/ 6845 w 156713"/>
                <a:gd name="connsiteY6" fmla="*/ 364769 h 372625"/>
                <a:gd name="connsiteX0" fmla="*/ 6845 w 156713"/>
                <a:gd name="connsiteY0" fmla="*/ 363258 h 371114"/>
                <a:gd name="connsiteX1" fmla="*/ 79997 w 156713"/>
                <a:gd name="connsiteY1" fmla="*/ 290106 h 371114"/>
                <a:gd name="connsiteX2" fmla="*/ 153149 w 156713"/>
                <a:gd name="connsiteY2" fmla="*/ 363258 h 371114"/>
                <a:gd name="connsiteX3" fmla="*/ 152104 w 156713"/>
                <a:gd name="connsiteY3" fmla="*/ 1312 h 371114"/>
                <a:gd name="connsiteX4" fmla="*/ 77616 w 156713"/>
                <a:gd name="connsiteY4" fmla="*/ 641 h 371114"/>
                <a:gd name="connsiteX5" fmla="*/ 2084 w 156713"/>
                <a:gd name="connsiteY5" fmla="*/ 3692 h 371114"/>
                <a:gd name="connsiteX6" fmla="*/ 6845 w 156713"/>
                <a:gd name="connsiteY6" fmla="*/ 363258 h 371114"/>
                <a:gd name="connsiteX0" fmla="*/ 6845 w 156713"/>
                <a:gd name="connsiteY0" fmla="*/ 363258 h 363258"/>
                <a:gd name="connsiteX1" fmla="*/ 79997 w 156713"/>
                <a:gd name="connsiteY1" fmla="*/ 290106 h 363258"/>
                <a:gd name="connsiteX2" fmla="*/ 153149 w 156713"/>
                <a:gd name="connsiteY2" fmla="*/ 363258 h 363258"/>
                <a:gd name="connsiteX3" fmla="*/ 152104 w 156713"/>
                <a:gd name="connsiteY3" fmla="*/ 1312 h 363258"/>
                <a:gd name="connsiteX4" fmla="*/ 77616 w 156713"/>
                <a:gd name="connsiteY4" fmla="*/ 641 h 363258"/>
                <a:gd name="connsiteX5" fmla="*/ 2084 w 156713"/>
                <a:gd name="connsiteY5" fmla="*/ 3692 h 363258"/>
                <a:gd name="connsiteX6" fmla="*/ 6845 w 156713"/>
                <a:gd name="connsiteY6" fmla="*/ 363258 h 363258"/>
                <a:gd name="connsiteX0" fmla="*/ 6845 w 153149"/>
                <a:gd name="connsiteY0" fmla="*/ 363258 h 363258"/>
                <a:gd name="connsiteX1" fmla="*/ 79997 w 153149"/>
                <a:gd name="connsiteY1" fmla="*/ 290106 h 363258"/>
                <a:gd name="connsiteX2" fmla="*/ 153149 w 153149"/>
                <a:gd name="connsiteY2" fmla="*/ 363258 h 363258"/>
                <a:gd name="connsiteX3" fmla="*/ 152104 w 153149"/>
                <a:gd name="connsiteY3" fmla="*/ 1312 h 363258"/>
                <a:gd name="connsiteX4" fmla="*/ 77616 w 153149"/>
                <a:gd name="connsiteY4" fmla="*/ 641 h 363258"/>
                <a:gd name="connsiteX5" fmla="*/ 2084 w 153149"/>
                <a:gd name="connsiteY5" fmla="*/ 3692 h 363258"/>
                <a:gd name="connsiteX6" fmla="*/ 6845 w 153149"/>
                <a:gd name="connsiteY6" fmla="*/ 363258 h 363258"/>
                <a:gd name="connsiteX0" fmla="*/ 6189 w 152493"/>
                <a:gd name="connsiteY0" fmla="*/ 363258 h 363258"/>
                <a:gd name="connsiteX1" fmla="*/ 79341 w 152493"/>
                <a:gd name="connsiteY1" fmla="*/ 290106 h 363258"/>
                <a:gd name="connsiteX2" fmla="*/ 152493 w 152493"/>
                <a:gd name="connsiteY2" fmla="*/ 363258 h 363258"/>
                <a:gd name="connsiteX3" fmla="*/ 151448 w 152493"/>
                <a:gd name="connsiteY3" fmla="*/ 1312 h 363258"/>
                <a:gd name="connsiteX4" fmla="*/ 76960 w 152493"/>
                <a:gd name="connsiteY4" fmla="*/ 641 h 363258"/>
                <a:gd name="connsiteX5" fmla="*/ 1428 w 152493"/>
                <a:gd name="connsiteY5" fmla="*/ 3692 h 363258"/>
                <a:gd name="connsiteX6" fmla="*/ 6189 w 152493"/>
                <a:gd name="connsiteY6" fmla="*/ 363258 h 363258"/>
                <a:gd name="connsiteX0" fmla="*/ 6189 w 152493"/>
                <a:gd name="connsiteY0" fmla="*/ 363258 h 363258"/>
                <a:gd name="connsiteX1" fmla="*/ 79341 w 152493"/>
                <a:gd name="connsiteY1" fmla="*/ 297250 h 363258"/>
                <a:gd name="connsiteX2" fmla="*/ 152493 w 152493"/>
                <a:gd name="connsiteY2" fmla="*/ 363258 h 363258"/>
                <a:gd name="connsiteX3" fmla="*/ 151448 w 152493"/>
                <a:gd name="connsiteY3" fmla="*/ 1312 h 363258"/>
                <a:gd name="connsiteX4" fmla="*/ 76960 w 152493"/>
                <a:gd name="connsiteY4" fmla="*/ 641 h 363258"/>
                <a:gd name="connsiteX5" fmla="*/ 1428 w 152493"/>
                <a:gd name="connsiteY5" fmla="*/ 3692 h 363258"/>
                <a:gd name="connsiteX6" fmla="*/ 6189 w 152493"/>
                <a:gd name="connsiteY6" fmla="*/ 363258 h 363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493" h="363258">
                  <a:moveTo>
                    <a:pt x="6189" y="363258"/>
                  </a:moveTo>
                  <a:cubicBezTo>
                    <a:pt x="30003" y="315458"/>
                    <a:pt x="38940" y="297250"/>
                    <a:pt x="79341" y="297250"/>
                  </a:cubicBezTo>
                  <a:cubicBezTo>
                    <a:pt x="119742" y="297250"/>
                    <a:pt x="119044" y="312966"/>
                    <a:pt x="152493" y="363258"/>
                  </a:cubicBezTo>
                  <a:cubicBezTo>
                    <a:pt x="147842" y="-787"/>
                    <a:pt x="154115" y="363373"/>
                    <a:pt x="151448" y="1312"/>
                  </a:cubicBezTo>
                  <a:cubicBezTo>
                    <a:pt x="-1238" y="1202"/>
                    <a:pt x="147374" y="-1080"/>
                    <a:pt x="76960" y="641"/>
                  </a:cubicBezTo>
                  <a:cubicBezTo>
                    <a:pt x="2015" y="2473"/>
                    <a:pt x="142207" y="1200"/>
                    <a:pt x="1428" y="3692"/>
                  </a:cubicBezTo>
                  <a:cubicBezTo>
                    <a:pt x="-1239" y="363371"/>
                    <a:pt x="-446" y="11913"/>
                    <a:pt x="6189" y="363258"/>
                  </a:cubicBezTo>
                  <a:close/>
                </a:path>
              </a:pathLst>
            </a:custGeom>
            <a:solidFill>
              <a:schemeClr val="accent5"/>
            </a:solidFill>
            <a:ln w="12700">
              <a:solidFill>
                <a:schemeClr val="accent5">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wrap="none" lIns="0" rIns="0" bIns="0" rtlCol="0" anchor="t" anchorCtr="0"/>
            <a:lstStyle/>
            <a:p>
              <a:pPr algn="ctr"/>
              <a:endParaRPr lang="en-US" sz="1600" b="1" dirty="0">
                <a:effectLst>
                  <a:outerShdw blurRad="38100" dist="38100" dir="2700000" algn="tl">
                    <a:srgbClr val="000000">
                      <a:alpha val="43137"/>
                    </a:srgbClr>
                  </a:outerShdw>
                </a:effectLst>
                <a:latin typeface="Arial" pitchFamily="34" charset="0"/>
                <a:cs typeface="Arial" pitchFamily="34" charset="0"/>
              </a:endParaRPr>
            </a:p>
          </p:txBody>
        </p:sp>
        <p:sp>
          <p:nvSpPr>
            <p:cNvPr id="314" name="TextBox 313"/>
            <p:cNvSpPr txBox="1"/>
            <p:nvPr/>
          </p:nvSpPr>
          <p:spPr>
            <a:xfrm>
              <a:off x="1047922" y="-640924"/>
              <a:ext cx="125034" cy="246221"/>
            </a:xfrm>
            <a:prstGeom prst="rect">
              <a:avLst/>
            </a:prstGeom>
            <a:noFill/>
          </p:spPr>
          <p:txBody>
            <a:bodyPr wrap="none" lIns="0" tIns="0" rIns="0" bIns="0" rtlCol="0">
              <a:spAutoFit/>
            </a:bodyPr>
            <a:lstStyle/>
            <a:p>
              <a:r>
                <a:rPr lang="en-US" sz="1600" b="1" dirty="0" smtClean="0">
                  <a:effectLst>
                    <a:outerShdw blurRad="38100" dist="38100" dir="2700000" algn="tl">
                      <a:srgbClr val="000000">
                        <a:alpha val="43137"/>
                      </a:srgbClr>
                    </a:outerShdw>
                  </a:effectLst>
                  <a:latin typeface="Arial" pitchFamily="34" charset="0"/>
                  <a:cs typeface="Arial" pitchFamily="34" charset="0"/>
                </a:rPr>
                <a:t>T</a:t>
              </a:r>
              <a:endParaRPr lang="en-US" sz="1600" b="1" dirty="0">
                <a:effectLst>
                  <a:outerShdw blurRad="38100" dist="38100" dir="2700000" algn="tl">
                    <a:srgbClr val="000000">
                      <a:alpha val="43137"/>
                    </a:srgbClr>
                  </a:outerShdw>
                </a:effectLst>
                <a:latin typeface="Arial" pitchFamily="34" charset="0"/>
                <a:cs typeface="Arial" pitchFamily="34" charset="0"/>
              </a:endParaRPr>
            </a:p>
          </p:txBody>
        </p:sp>
      </p:grpSp>
      <p:grpSp>
        <p:nvGrpSpPr>
          <p:cNvPr id="315" name="Group 314"/>
          <p:cNvGrpSpPr/>
          <p:nvPr/>
        </p:nvGrpSpPr>
        <p:grpSpPr>
          <a:xfrm>
            <a:off x="7334270" y="3698658"/>
            <a:ext cx="164592" cy="402336"/>
            <a:chOff x="1038796" y="-767117"/>
            <a:chExt cx="146304" cy="402336"/>
          </a:xfrm>
        </p:grpSpPr>
        <p:sp>
          <p:nvSpPr>
            <p:cNvPr id="316" name="Oval 12"/>
            <p:cNvSpPr/>
            <p:nvPr/>
          </p:nvSpPr>
          <p:spPr>
            <a:xfrm rot="10800000">
              <a:off x="1038796" y="-767117"/>
              <a:ext cx="146304" cy="402336"/>
            </a:xfrm>
            <a:custGeom>
              <a:avLst/>
              <a:gdLst>
                <a:gd name="connsiteX0" fmla="*/ 0 w 146304"/>
                <a:gd name="connsiteY0" fmla="*/ 73152 h 146304"/>
                <a:gd name="connsiteX1" fmla="*/ 73152 w 146304"/>
                <a:gd name="connsiteY1" fmla="*/ 0 h 146304"/>
                <a:gd name="connsiteX2" fmla="*/ 146304 w 146304"/>
                <a:gd name="connsiteY2" fmla="*/ 73152 h 146304"/>
                <a:gd name="connsiteX3" fmla="*/ 73152 w 146304"/>
                <a:gd name="connsiteY3" fmla="*/ 146304 h 146304"/>
                <a:gd name="connsiteX4" fmla="*/ 0 w 146304"/>
                <a:gd name="connsiteY4" fmla="*/ 73152 h 146304"/>
                <a:gd name="connsiteX0" fmla="*/ 0 w 146304"/>
                <a:gd name="connsiteY0" fmla="*/ 372142 h 384027"/>
                <a:gd name="connsiteX1" fmla="*/ 73152 w 146304"/>
                <a:gd name="connsiteY1" fmla="*/ 298990 h 384027"/>
                <a:gd name="connsiteX2" fmla="*/ 146304 w 146304"/>
                <a:gd name="connsiteY2" fmla="*/ 372142 h 384027"/>
                <a:gd name="connsiteX3" fmla="*/ 73152 w 146304"/>
                <a:gd name="connsiteY3" fmla="*/ 0 h 384027"/>
                <a:gd name="connsiteX4" fmla="*/ 0 w 146304"/>
                <a:gd name="connsiteY4" fmla="*/ 372142 h 384027"/>
                <a:gd name="connsiteX0" fmla="*/ 0 w 146304"/>
                <a:gd name="connsiteY0" fmla="*/ 372142 h 384027"/>
                <a:gd name="connsiteX1" fmla="*/ 73152 w 146304"/>
                <a:gd name="connsiteY1" fmla="*/ 298990 h 384027"/>
                <a:gd name="connsiteX2" fmla="*/ 146304 w 146304"/>
                <a:gd name="connsiteY2" fmla="*/ 372142 h 384027"/>
                <a:gd name="connsiteX3" fmla="*/ 73152 w 146304"/>
                <a:gd name="connsiteY3" fmla="*/ 0 h 384027"/>
                <a:gd name="connsiteX4" fmla="*/ 0 w 146304"/>
                <a:gd name="connsiteY4" fmla="*/ 372142 h 384027"/>
                <a:gd name="connsiteX0" fmla="*/ 0 w 146304"/>
                <a:gd name="connsiteY0" fmla="*/ 372142 h 374926"/>
                <a:gd name="connsiteX1" fmla="*/ 73152 w 146304"/>
                <a:gd name="connsiteY1" fmla="*/ 298990 h 374926"/>
                <a:gd name="connsiteX2" fmla="*/ 146304 w 146304"/>
                <a:gd name="connsiteY2" fmla="*/ 372142 h 374926"/>
                <a:gd name="connsiteX3" fmla="*/ 73152 w 146304"/>
                <a:gd name="connsiteY3" fmla="*/ 0 h 374926"/>
                <a:gd name="connsiteX4" fmla="*/ 0 w 146304"/>
                <a:gd name="connsiteY4" fmla="*/ 372142 h 374926"/>
                <a:gd name="connsiteX0" fmla="*/ 114 w 146418"/>
                <a:gd name="connsiteY0" fmla="*/ 372142 h 374926"/>
                <a:gd name="connsiteX1" fmla="*/ 73266 w 146418"/>
                <a:gd name="connsiteY1" fmla="*/ 298990 h 374926"/>
                <a:gd name="connsiteX2" fmla="*/ 146418 w 146418"/>
                <a:gd name="connsiteY2" fmla="*/ 372142 h 374926"/>
                <a:gd name="connsiteX3" fmla="*/ 73266 w 146418"/>
                <a:gd name="connsiteY3" fmla="*/ 0 h 374926"/>
                <a:gd name="connsiteX4" fmla="*/ 114 w 146418"/>
                <a:gd name="connsiteY4" fmla="*/ 372142 h 374926"/>
                <a:gd name="connsiteX0" fmla="*/ 114 w 146418"/>
                <a:gd name="connsiteY0" fmla="*/ 372142 h 374926"/>
                <a:gd name="connsiteX1" fmla="*/ 73266 w 146418"/>
                <a:gd name="connsiteY1" fmla="*/ 298990 h 374926"/>
                <a:gd name="connsiteX2" fmla="*/ 146418 w 146418"/>
                <a:gd name="connsiteY2" fmla="*/ 372142 h 374926"/>
                <a:gd name="connsiteX3" fmla="*/ 73266 w 146418"/>
                <a:gd name="connsiteY3" fmla="*/ 0 h 374926"/>
                <a:gd name="connsiteX4" fmla="*/ 114 w 146418"/>
                <a:gd name="connsiteY4" fmla="*/ 372142 h 374926"/>
                <a:gd name="connsiteX0" fmla="*/ 114 w 146418"/>
                <a:gd name="connsiteY0" fmla="*/ 372142 h 372142"/>
                <a:gd name="connsiteX1" fmla="*/ 73266 w 146418"/>
                <a:gd name="connsiteY1" fmla="*/ 298990 h 372142"/>
                <a:gd name="connsiteX2" fmla="*/ 146418 w 146418"/>
                <a:gd name="connsiteY2" fmla="*/ 372142 h 372142"/>
                <a:gd name="connsiteX3" fmla="*/ 73266 w 146418"/>
                <a:gd name="connsiteY3" fmla="*/ 0 h 372142"/>
                <a:gd name="connsiteX4" fmla="*/ 114 w 146418"/>
                <a:gd name="connsiteY4" fmla="*/ 372142 h 372142"/>
                <a:gd name="connsiteX0" fmla="*/ 114 w 146418"/>
                <a:gd name="connsiteY0" fmla="*/ 372142 h 372142"/>
                <a:gd name="connsiteX1" fmla="*/ 73266 w 146418"/>
                <a:gd name="connsiteY1" fmla="*/ 298990 h 372142"/>
                <a:gd name="connsiteX2" fmla="*/ 146418 w 146418"/>
                <a:gd name="connsiteY2" fmla="*/ 372142 h 372142"/>
                <a:gd name="connsiteX3" fmla="*/ 73266 w 146418"/>
                <a:gd name="connsiteY3" fmla="*/ 0 h 372142"/>
                <a:gd name="connsiteX4" fmla="*/ 114 w 146418"/>
                <a:gd name="connsiteY4" fmla="*/ 372142 h 372142"/>
                <a:gd name="connsiteX0" fmla="*/ 114 w 146418"/>
                <a:gd name="connsiteY0" fmla="*/ 372142 h 372142"/>
                <a:gd name="connsiteX1" fmla="*/ 73266 w 146418"/>
                <a:gd name="connsiteY1" fmla="*/ 298990 h 372142"/>
                <a:gd name="connsiteX2" fmla="*/ 146418 w 146418"/>
                <a:gd name="connsiteY2" fmla="*/ 372142 h 372142"/>
                <a:gd name="connsiteX3" fmla="*/ 73266 w 146418"/>
                <a:gd name="connsiteY3" fmla="*/ 0 h 372142"/>
                <a:gd name="connsiteX4" fmla="*/ 114 w 146418"/>
                <a:gd name="connsiteY4" fmla="*/ 372142 h 372142"/>
                <a:gd name="connsiteX0" fmla="*/ 2653 w 148957"/>
                <a:gd name="connsiteY0" fmla="*/ 402501 h 402501"/>
                <a:gd name="connsiteX1" fmla="*/ 75805 w 148957"/>
                <a:gd name="connsiteY1" fmla="*/ 329349 h 402501"/>
                <a:gd name="connsiteX2" fmla="*/ 148957 w 148957"/>
                <a:gd name="connsiteY2" fmla="*/ 402501 h 402501"/>
                <a:gd name="connsiteX3" fmla="*/ 75805 w 148957"/>
                <a:gd name="connsiteY3" fmla="*/ 30359 h 402501"/>
                <a:gd name="connsiteX4" fmla="*/ 21704 w 148957"/>
                <a:gd name="connsiteY4" fmla="*/ 64366 h 402501"/>
                <a:gd name="connsiteX5" fmla="*/ 2653 w 148957"/>
                <a:gd name="connsiteY5" fmla="*/ 402501 h 402501"/>
                <a:gd name="connsiteX0" fmla="*/ 2653 w 148957"/>
                <a:gd name="connsiteY0" fmla="*/ 402501 h 402501"/>
                <a:gd name="connsiteX1" fmla="*/ 75805 w 148957"/>
                <a:gd name="connsiteY1" fmla="*/ 329349 h 402501"/>
                <a:gd name="connsiteX2" fmla="*/ 148957 w 148957"/>
                <a:gd name="connsiteY2" fmla="*/ 402501 h 402501"/>
                <a:gd name="connsiteX3" fmla="*/ 75805 w 148957"/>
                <a:gd name="connsiteY3" fmla="*/ 30359 h 402501"/>
                <a:gd name="connsiteX4" fmla="*/ 21704 w 148957"/>
                <a:gd name="connsiteY4" fmla="*/ 64366 h 402501"/>
                <a:gd name="connsiteX5" fmla="*/ 2653 w 148957"/>
                <a:gd name="connsiteY5" fmla="*/ 402501 h 402501"/>
                <a:gd name="connsiteX0" fmla="*/ 6773 w 153077"/>
                <a:gd name="connsiteY0" fmla="*/ 411992 h 411992"/>
                <a:gd name="connsiteX1" fmla="*/ 79925 w 153077"/>
                <a:gd name="connsiteY1" fmla="*/ 338840 h 411992"/>
                <a:gd name="connsiteX2" fmla="*/ 153077 w 153077"/>
                <a:gd name="connsiteY2" fmla="*/ 411992 h 411992"/>
                <a:gd name="connsiteX3" fmla="*/ 79925 w 153077"/>
                <a:gd name="connsiteY3" fmla="*/ 39850 h 411992"/>
                <a:gd name="connsiteX4" fmla="*/ 9155 w 153077"/>
                <a:gd name="connsiteY4" fmla="*/ 52426 h 411992"/>
                <a:gd name="connsiteX5" fmla="*/ 6773 w 153077"/>
                <a:gd name="connsiteY5" fmla="*/ 411992 h 411992"/>
                <a:gd name="connsiteX0" fmla="*/ 6773 w 153077"/>
                <a:gd name="connsiteY0" fmla="*/ 396326 h 396326"/>
                <a:gd name="connsiteX1" fmla="*/ 79925 w 153077"/>
                <a:gd name="connsiteY1" fmla="*/ 323174 h 396326"/>
                <a:gd name="connsiteX2" fmla="*/ 153077 w 153077"/>
                <a:gd name="connsiteY2" fmla="*/ 396326 h 396326"/>
                <a:gd name="connsiteX3" fmla="*/ 79925 w 153077"/>
                <a:gd name="connsiteY3" fmla="*/ 24184 h 396326"/>
                <a:gd name="connsiteX4" fmla="*/ 9155 w 153077"/>
                <a:gd name="connsiteY4" fmla="*/ 36760 h 396326"/>
                <a:gd name="connsiteX5" fmla="*/ 6773 w 153077"/>
                <a:gd name="connsiteY5" fmla="*/ 396326 h 396326"/>
                <a:gd name="connsiteX0" fmla="*/ 3985 w 150289"/>
                <a:gd name="connsiteY0" fmla="*/ 396326 h 396326"/>
                <a:gd name="connsiteX1" fmla="*/ 77137 w 150289"/>
                <a:gd name="connsiteY1" fmla="*/ 323174 h 396326"/>
                <a:gd name="connsiteX2" fmla="*/ 150289 w 150289"/>
                <a:gd name="connsiteY2" fmla="*/ 396326 h 396326"/>
                <a:gd name="connsiteX3" fmla="*/ 77137 w 150289"/>
                <a:gd name="connsiteY3" fmla="*/ 24184 h 396326"/>
                <a:gd name="connsiteX4" fmla="*/ 6367 w 150289"/>
                <a:gd name="connsiteY4" fmla="*/ 36760 h 396326"/>
                <a:gd name="connsiteX5" fmla="*/ 3985 w 150289"/>
                <a:gd name="connsiteY5" fmla="*/ 396326 h 396326"/>
                <a:gd name="connsiteX0" fmla="*/ 6845 w 153149"/>
                <a:gd name="connsiteY0" fmla="*/ 396326 h 396326"/>
                <a:gd name="connsiteX1" fmla="*/ 79997 w 153149"/>
                <a:gd name="connsiteY1" fmla="*/ 323174 h 396326"/>
                <a:gd name="connsiteX2" fmla="*/ 153149 w 153149"/>
                <a:gd name="connsiteY2" fmla="*/ 396326 h 396326"/>
                <a:gd name="connsiteX3" fmla="*/ 79997 w 153149"/>
                <a:gd name="connsiteY3" fmla="*/ 24184 h 396326"/>
                <a:gd name="connsiteX4" fmla="*/ 2084 w 153149"/>
                <a:gd name="connsiteY4" fmla="*/ 36760 h 396326"/>
                <a:gd name="connsiteX5" fmla="*/ 6845 w 153149"/>
                <a:gd name="connsiteY5" fmla="*/ 396326 h 396326"/>
                <a:gd name="connsiteX0" fmla="*/ 6845 w 154459"/>
                <a:gd name="connsiteY0" fmla="*/ 374885 h 382741"/>
                <a:gd name="connsiteX1" fmla="*/ 79997 w 154459"/>
                <a:gd name="connsiteY1" fmla="*/ 301733 h 382741"/>
                <a:gd name="connsiteX2" fmla="*/ 153149 w 154459"/>
                <a:gd name="connsiteY2" fmla="*/ 374885 h 382741"/>
                <a:gd name="connsiteX3" fmla="*/ 123529 w 154459"/>
                <a:gd name="connsiteY3" fmla="*/ 74851 h 382741"/>
                <a:gd name="connsiteX4" fmla="*/ 79997 w 154459"/>
                <a:gd name="connsiteY4" fmla="*/ 2743 h 382741"/>
                <a:gd name="connsiteX5" fmla="*/ 2084 w 154459"/>
                <a:gd name="connsiteY5" fmla="*/ 15319 h 382741"/>
                <a:gd name="connsiteX6" fmla="*/ 6845 w 154459"/>
                <a:gd name="connsiteY6" fmla="*/ 374885 h 382741"/>
                <a:gd name="connsiteX0" fmla="*/ 6845 w 159957"/>
                <a:gd name="connsiteY0" fmla="*/ 392533 h 400389"/>
                <a:gd name="connsiteX1" fmla="*/ 79997 w 159957"/>
                <a:gd name="connsiteY1" fmla="*/ 319381 h 400389"/>
                <a:gd name="connsiteX2" fmla="*/ 153149 w 159957"/>
                <a:gd name="connsiteY2" fmla="*/ 392533 h 400389"/>
                <a:gd name="connsiteX3" fmla="*/ 152104 w 159957"/>
                <a:gd name="connsiteY3" fmla="*/ 30587 h 400389"/>
                <a:gd name="connsiteX4" fmla="*/ 79997 w 159957"/>
                <a:gd name="connsiteY4" fmla="*/ 20391 h 400389"/>
                <a:gd name="connsiteX5" fmla="*/ 2084 w 159957"/>
                <a:gd name="connsiteY5" fmla="*/ 32967 h 400389"/>
                <a:gd name="connsiteX6" fmla="*/ 6845 w 159957"/>
                <a:gd name="connsiteY6" fmla="*/ 392533 h 400389"/>
                <a:gd name="connsiteX0" fmla="*/ 6845 w 156713"/>
                <a:gd name="connsiteY0" fmla="*/ 392533 h 400389"/>
                <a:gd name="connsiteX1" fmla="*/ 79997 w 156713"/>
                <a:gd name="connsiteY1" fmla="*/ 319381 h 400389"/>
                <a:gd name="connsiteX2" fmla="*/ 153149 w 156713"/>
                <a:gd name="connsiteY2" fmla="*/ 392533 h 400389"/>
                <a:gd name="connsiteX3" fmla="*/ 152104 w 156713"/>
                <a:gd name="connsiteY3" fmla="*/ 30587 h 400389"/>
                <a:gd name="connsiteX4" fmla="*/ 79997 w 156713"/>
                <a:gd name="connsiteY4" fmla="*/ 20391 h 400389"/>
                <a:gd name="connsiteX5" fmla="*/ 2084 w 156713"/>
                <a:gd name="connsiteY5" fmla="*/ 32967 h 400389"/>
                <a:gd name="connsiteX6" fmla="*/ 6845 w 156713"/>
                <a:gd name="connsiteY6" fmla="*/ 392533 h 400389"/>
                <a:gd name="connsiteX0" fmla="*/ 6845 w 156713"/>
                <a:gd name="connsiteY0" fmla="*/ 372153 h 380009"/>
                <a:gd name="connsiteX1" fmla="*/ 79997 w 156713"/>
                <a:gd name="connsiteY1" fmla="*/ 299001 h 380009"/>
                <a:gd name="connsiteX2" fmla="*/ 153149 w 156713"/>
                <a:gd name="connsiteY2" fmla="*/ 372153 h 380009"/>
                <a:gd name="connsiteX3" fmla="*/ 152104 w 156713"/>
                <a:gd name="connsiteY3" fmla="*/ 10207 h 380009"/>
                <a:gd name="connsiteX4" fmla="*/ 79997 w 156713"/>
                <a:gd name="connsiteY4" fmla="*/ 11 h 380009"/>
                <a:gd name="connsiteX5" fmla="*/ 2084 w 156713"/>
                <a:gd name="connsiteY5" fmla="*/ 12587 h 380009"/>
                <a:gd name="connsiteX6" fmla="*/ 6845 w 156713"/>
                <a:gd name="connsiteY6" fmla="*/ 372153 h 380009"/>
                <a:gd name="connsiteX0" fmla="*/ 6845 w 156713"/>
                <a:gd name="connsiteY0" fmla="*/ 372153 h 380009"/>
                <a:gd name="connsiteX1" fmla="*/ 79997 w 156713"/>
                <a:gd name="connsiteY1" fmla="*/ 299001 h 380009"/>
                <a:gd name="connsiteX2" fmla="*/ 153149 w 156713"/>
                <a:gd name="connsiteY2" fmla="*/ 372153 h 380009"/>
                <a:gd name="connsiteX3" fmla="*/ 152104 w 156713"/>
                <a:gd name="connsiteY3" fmla="*/ 10207 h 380009"/>
                <a:gd name="connsiteX4" fmla="*/ 79997 w 156713"/>
                <a:gd name="connsiteY4" fmla="*/ 11 h 380009"/>
                <a:gd name="connsiteX5" fmla="*/ 2084 w 156713"/>
                <a:gd name="connsiteY5" fmla="*/ 12587 h 380009"/>
                <a:gd name="connsiteX6" fmla="*/ 6845 w 156713"/>
                <a:gd name="connsiteY6" fmla="*/ 372153 h 380009"/>
                <a:gd name="connsiteX0" fmla="*/ 6845 w 156713"/>
                <a:gd name="connsiteY0" fmla="*/ 362713 h 370569"/>
                <a:gd name="connsiteX1" fmla="*/ 79997 w 156713"/>
                <a:gd name="connsiteY1" fmla="*/ 289561 h 370569"/>
                <a:gd name="connsiteX2" fmla="*/ 153149 w 156713"/>
                <a:gd name="connsiteY2" fmla="*/ 362713 h 370569"/>
                <a:gd name="connsiteX3" fmla="*/ 152104 w 156713"/>
                <a:gd name="connsiteY3" fmla="*/ 767 h 370569"/>
                <a:gd name="connsiteX4" fmla="*/ 77616 w 156713"/>
                <a:gd name="connsiteY4" fmla="*/ 96 h 370569"/>
                <a:gd name="connsiteX5" fmla="*/ 2084 w 156713"/>
                <a:gd name="connsiteY5" fmla="*/ 3147 h 370569"/>
                <a:gd name="connsiteX6" fmla="*/ 6845 w 156713"/>
                <a:gd name="connsiteY6" fmla="*/ 362713 h 370569"/>
                <a:gd name="connsiteX0" fmla="*/ 6845 w 156713"/>
                <a:gd name="connsiteY0" fmla="*/ 364769 h 372625"/>
                <a:gd name="connsiteX1" fmla="*/ 79997 w 156713"/>
                <a:gd name="connsiteY1" fmla="*/ 291617 h 372625"/>
                <a:gd name="connsiteX2" fmla="*/ 153149 w 156713"/>
                <a:gd name="connsiteY2" fmla="*/ 364769 h 372625"/>
                <a:gd name="connsiteX3" fmla="*/ 152104 w 156713"/>
                <a:gd name="connsiteY3" fmla="*/ 2823 h 372625"/>
                <a:gd name="connsiteX4" fmla="*/ 77616 w 156713"/>
                <a:gd name="connsiteY4" fmla="*/ 2152 h 372625"/>
                <a:gd name="connsiteX5" fmla="*/ 2084 w 156713"/>
                <a:gd name="connsiteY5" fmla="*/ 5203 h 372625"/>
                <a:gd name="connsiteX6" fmla="*/ 6845 w 156713"/>
                <a:gd name="connsiteY6" fmla="*/ 364769 h 372625"/>
                <a:gd name="connsiteX0" fmla="*/ 6845 w 156713"/>
                <a:gd name="connsiteY0" fmla="*/ 363258 h 371114"/>
                <a:gd name="connsiteX1" fmla="*/ 79997 w 156713"/>
                <a:gd name="connsiteY1" fmla="*/ 290106 h 371114"/>
                <a:gd name="connsiteX2" fmla="*/ 153149 w 156713"/>
                <a:gd name="connsiteY2" fmla="*/ 363258 h 371114"/>
                <a:gd name="connsiteX3" fmla="*/ 152104 w 156713"/>
                <a:gd name="connsiteY3" fmla="*/ 1312 h 371114"/>
                <a:gd name="connsiteX4" fmla="*/ 77616 w 156713"/>
                <a:gd name="connsiteY4" fmla="*/ 641 h 371114"/>
                <a:gd name="connsiteX5" fmla="*/ 2084 w 156713"/>
                <a:gd name="connsiteY5" fmla="*/ 3692 h 371114"/>
                <a:gd name="connsiteX6" fmla="*/ 6845 w 156713"/>
                <a:gd name="connsiteY6" fmla="*/ 363258 h 371114"/>
                <a:gd name="connsiteX0" fmla="*/ 6845 w 156713"/>
                <a:gd name="connsiteY0" fmla="*/ 363258 h 363258"/>
                <a:gd name="connsiteX1" fmla="*/ 79997 w 156713"/>
                <a:gd name="connsiteY1" fmla="*/ 290106 h 363258"/>
                <a:gd name="connsiteX2" fmla="*/ 153149 w 156713"/>
                <a:gd name="connsiteY2" fmla="*/ 363258 h 363258"/>
                <a:gd name="connsiteX3" fmla="*/ 152104 w 156713"/>
                <a:gd name="connsiteY3" fmla="*/ 1312 h 363258"/>
                <a:gd name="connsiteX4" fmla="*/ 77616 w 156713"/>
                <a:gd name="connsiteY4" fmla="*/ 641 h 363258"/>
                <a:gd name="connsiteX5" fmla="*/ 2084 w 156713"/>
                <a:gd name="connsiteY5" fmla="*/ 3692 h 363258"/>
                <a:gd name="connsiteX6" fmla="*/ 6845 w 156713"/>
                <a:gd name="connsiteY6" fmla="*/ 363258 h 363258"/>
                <a:gd name="connsiteX0" fmla="*/ 6845 w 153149"/>
                <a:gd name="connsiteY0" fmla="*/ 363258 h 363258"/>
                <a:gd name="connsiteX1" fmla="*/ 79997 w 153149"/>
                <a:gd name="connsiteY1" fmla="*/ 290106 h 363258"/>
                <a:gd name="connsiteX2" fmla="*/ 153149 w 153149"/>
                <a:gd name="connsiteY2" fmla="*/ 363258 h 363258"/>
                <a:gd name="connsiteX3" fmla="*/ 152104 w 153149"/>
                <a:gd name="connsiteY3" fmla="*/ 1312 h 363258"/>
                <a:gd name="connsiteX4" fmla="*/ 77616 w 153149"/>
                <a:gd name="connsiteY4" fmla="*/ 641 h 363258"/>
                <a:gd name="connsiteX5" fmla="*/ 2084 w 153149"/>
                <a:gd name="connsiteY5" fmla="*/ 3692 h 363258"/>
                <a:gd name="connsiteX6" fmla="*/ 6845 w 153149"/>
                <a:gd name="connsiteY6" fmla="*/ 363258 h 363258"/>
                <a:gd name="connsiteX0" fmla="*/ 6189 w 152493"/>
                <a:gd name="connsiteY0" fmla="*/ 363258 h 363258"/>
                <a:gd name="connsiteX1" fmla="*/ 79341 w 152493"/>
                <a:gd name="connsiteY1" fmla="*/ 290106 h 363258"/>
                <a:gd name="connsiteX2" fmla="*/ 152493 w 152493"/>
                <a:gd name="connsiteY2" fmla="*/ 363258 h 363258"/>
                <a:gd name="connsiteX3" fmla="*/ 151448 w 152493"/>
                <a:gd name="connsiteY3" fmla="*/ 1312 h 363258"/>
                <a:gd name="connsiteX4" fmla="*/ 76960 w 152493"/>
                <a:gd name="connsiteY4" fmla="*/ 641 h 363258"/>
                <a:gd name="connsiteX5" fmla="*/ 1428 w 152493"/>
                <a:gd name="connsiteY5" fmla="*/ 3692 h 363258"/>
                <a:gd name="connsiteX6" fmla="*/ 6189 w 152493"/>
                <a:gd name="connsiteY6" fmla="*/ 363258 h 363258"/>
                <a:gd name="connsiteX0" fmla="*/ 6189 w 152493"/>
                <a:gd name="connsiteY0" fmla="*/ 363258 h 363258"/>
                <a:gd name="connsiteX1" fmla="*/ 79341 w 152493"/>
                <a:gd name="connsiteY1" fmla="*/ 297250 h 363258"/>
                <a:gd name="connsiteX2" fmla="*/ 152493 w 152493"/>
                <a:gd name="connsiteY2" fmla="*/ 363258 h 363258"/>
                <a:gd name="connsiteX3" fmla="*/ 151448 w 152493"/>
                <a:gd name="connsiteY3" fmla="*/ 1312 h 363258"/>
                <a:gd name="connsiteX4" fmla="*/ 76960 w 152493"/>
                <a:gd name="connsiteY4" fmla="*/ 641 h 363258"/>
                <a:gd name="connsiteX5" fmla="*/ 1428 w 152493"/>
                <a:gd name="connsiteY5" fmla="*/ 3692 h 363258"/>
                <a:gd name="connsiteX6" fmla="*/ 6189 w 152493"/>
                <a:gd name="connsiteY6" fmla="*/ 363258 h 363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493" h="363258">
                  <a:moveTo>
                    <a:pt x="6189" y="363258"/>
                  </a:moveTo>
                  <a:cubicBezTo>
                    <a:pt x="30003" y="315458"/>
                    <a:pt x="38940" y="297250"/>
                    <a:pt x="79341" y="297250"/>
                  </a:cubicBezTo>
                  <a:cubicBezTo>
                    <a:pt x="119742" y="297250"/>
                    <a:pt x="119044" y="312966"/>
                    <a:pt x="152493" y="363258"/>
                  </a:cubicBezTo>
                  <a:cubicBezTo>
                    <a:pt x="147842" y="-787"/>
                    <a:pt x="154115" y="363373"/>
                    <a:pt x="151448" y="1312"/>
                  </a:cubicBezTo>
                  <a:cubicBezTo>
                    <a:pt x="-1238" y="1202"/>
                    <a:pt x="147374" y="-1080"/>
                    <a:pt x="76960" y="641"/>
                  </a:cubicBezTo>
                  <a:cubicBezTo>
                    <a:pt x="2015" y="2473"/>
                    <a:pt x="142207" y="1200"/>
                    <a:pt x="1428" y="3692"/>
                  </a:cubicBezTo>
                  <a:cubicBezTo>
                    <a:pt x="-1239" y="363371"/>
                    <a:pt x="-446" y="11913"/>
                    <a:pt x="6189" y="363258"/>
                  </a:cubicBezTo>
                  <a:close/>
                </a:path>
              </a:pathLst>
            </a:custGeom>
            <a:solidFill>
              <a:schemeClr val="accent5"/>
            </a:solidFill>
            <a:ln w="12700">
              <a:solidFill>
                <a:schemeClr val="accent5">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wrap="none" lIns="0" rIns="0" bIns="0" rtlCol="0" anchor="t" anchorCtr="0"/>
            <a:lstStyle/>
            <a:p>
              <a:pPr algn="ctr"/>
              <a:endParaRPr lang="en-US" sz="1600" b="1" dirty="0">
                <a:effectLst>
                  <a:outerShdw blurRad="38100" dist="38100" dir="2700000" algn="tl">
                    <a:srgbClr val="000000">
                      <a:alpha val="43137"/>
                    </a:srgbClr>
                  </a:outerShdw>
                </a:effectLst>
                <a:latin typeface="Arial" pitchFamily="34" charset="0"/>
                <a:cs typeface="Arial" pitchFamily="34" charset="0"/>
              </a:endParaRPr>
            </a:p>
          </p:txBody>
        </p:sp>
        <p:sp>
          <p:nvSpPr>
            <p:cNvPr id="317" name="TextBox 316"/>
            <p:cNvSpPr txBox="1"/>
            <p:nvPr/>
          </p:nvSpPr>
          <p:spPr>
            <a:xfrm>
              <a:off x="1047922" y="-640924"/>
              <a:ext cx="125034" cy="246221"/>
            </a:xfrm>
            <a:prstGeom prst="rect">
              <a:avLst/>
            </a:prstGeom>
            <a:noFill/>
          </p:spPr>
          <p:txBody>
            <a:bodyPr wrap="none" lIns="0" tIns="0" rIns="0" bIns="0" rtlCol="0">
              <a:spAutoFit/>
            </a:bodyPr>
            <a:lstStyle/>
            <a:p>
              <a:r>
                <a:rPr lang="en-US" sz="1600" b="1" dirty="0" smtClean="0">
                  <a:effectLst>
                    <a:outerShdw blurRad="38100" dist="38100" dir="2700000" algn="tl">
                      <a:srgbClr val="000000">
                        <a:alpha val="43137"/>
                      </a:srgbClr>
                    </a:outerShdw>
                  </a:effectLst>
                  <a:latin typeface="Arial" pitchFamily="34" charset="0"/>
                  <a:cs typeface="Arial" pitchFamily="34" charset="0"/>
                </a:rPr>
                <a:t>T</a:t>
              </a:r>
              <a:endParaRPr lang="en-US" sz="1600" b="1" dirty="0">
                <a:effectLst>
                  <a:outerShdw blurRad="38100" dist="38100" dir="2700000" algn="tl">
                    <a:srgbClr val="000000">
                      <a:alpha val="43137"/>
                    </a:srgbClr>
                  </a:outerShdw>
                </a:effectLst>
                <a:latin typeface="Arial" pitchFamily="34" charset="0"/>
                <a:cs typeface="Arial" pitchFamily="34" charset="0"/>
              </a:endParaRPr>
            </a:p>
          </p:txBody>
        </p:sp>
      </p:grpSp>
      <p:sp>
        <p:nvSpPr>
          <p:cNvPr id="336" name="Freeform 335"/>
          <p:cNvSpPr/>
          <p:nvPr/>
        </p:nvSpPr>
        <p:spPr>
          <a:xfrm>
            <a:off x="3366802" y="3698658"/>
            <a:ext cx="164592" cy="402336"/>
          </a:xfrm>
          <a:custGeom>
            <a:avLst/>
            <a:gdLst>
              <a:gd name="connsiteX0" fmla="*/ 0 w 169069"/>
              <a:gd name="connsiteY0" fmla="*/ 319088 h 319088"/>
              <a:gd name="connsiteX1" fmla="*/ 0 w 169069"/>
              <a:gd name="connsiteY1" fmla="*/ 0 h 319088"/>
              <a:gd name="connsiteX2" fmla="*/ 88106 w 169069"/>
              <a:gd name="connsiteY2" fmla="*/ 88106 h 319088"/>
              <a:gd name="connsiteX3" fmla="*/ 152400 w 169069"/>
              <a:gd name="connsiteY3" fmla="*/ 23812 h 319088"/>
              <a:gd name="connsiteX4" fmla="*/ 169069 w 169069"/>
              <a:gd name="connsiteY4" fmla="*/ 7143 h 319088"/>
              <a:gd name="connsiteX5" fmla="*/ 169069 w 169069"/>
              <a:gd name="connsiteY5" fmla="*/ 319088 h 319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069" h="319088">
                <a:moveTo>
                  <a:pt x="0" y="319088"/>
                </a:moveTo>
                <a:lnTo>
                  <a:pt x="0" y="0"/>
                </a:lnTo>
                <a:lnTo>
                  <a:pt x="88106" y="88106"/>
                </a:lnTo>
                <a:lnTo>
                  <a:pt x="152400" y="23812"/>
                </a:lnTo>
                <a:lnTo>
                  <a:pt x="169069" y="7143"/>
                </a:lnTo>
                <a:lnTo>
                  <a:pt x="169069" y="319088"/>
                </a:lnTo>
              </a:path>
            </a:pathLst>
          </a:custGeom>
          <a:solidFill>
            <a:schemeClr val="accent4">
              <a:lumMod val="60000"/>
              <a:lumOff val="40000"/>
            </a:schemeClr>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wrap="none" lIns="0" tIns="0" rIns="0" bIns="45720" rtlCol="0" anchor="b"/>
          <a:lstStyle/>
          <a:p>
            <a:pPr algn="ctr"/>
            <a:r>
              <a:rPr lang="en-US" sz="1600" b="1" dirty="0" smtClean="0">
                <a:effectLst>
                  <a:outerShdw blurRad="38100" dist="38100" dir="2700000" algn="tl">
                    <a:srgbClr val="000000">
                      <a:alpha val="43137"/>
                    </a:srgbClr>
                  </a:outerShdw>
                </a:effectLst>
                <a:latin typeface="Arial" pitchFamily="34" charset="0"/>
                <a:cs typeface="Arial" pitchFamily="34" charset="0"/>
              </a:rPr>
              <a:t>C</a:t>
            </a:r>
            <a:endParaRPr lang="en-US" sz="2000" b="1" dirty="0">
              <a:effectLst>
                <a:outerShdw blurRad="38100" dist="38100" dir="2700000" algn="tl">
                  <a:srgbClr val="000000">
                    <a:alpha val="43137"/>
                  </a:srgbClr>
                </a:outerShdw>
              </a:effectLst>
              <a:latin typeface="Arial" pitchFamily="34" charset="0"/>
              <a:cs typeface="Arial" pitchFamily="34" charset="0"/>
            </a:endParaRPr>
          </a:p>
        </p:txBody>
      </p:sp>
      <p:grpSp>
        <p:nvGrpSpPr>
          <p:cNvPr id="337" name="Group 336"/>
          <p:cNvGrpSpPr/>
          <p:nvPr/>
        </p:nvGrpSpPr>
        <p:grpSpPr>
          <a:xfrm>
            <a:off x="3553716" y="3698658"/>
            <a:ext cx="164592" cy="402336"/>
            <a:chOff x="1221492" y="-954096"/>
            <a:chExt cx="149360" cy="402336"/>
          </a:xfrm>
        </p:grpSpPr>
        <p:sp>
          <p:nvSpPr>
            <p:cNvPr id="338" name="Oval 11"/>
            <p:cNvSpPr/>
            <p:nvPr/>
          </p:nvSpPr>
          <p:spPr>
            <a:xfrm rot="10800000">
              <a:off x="1224548" y="-954096"/>
              <a:ext cx="146304" cy="402336"/>
            </a:xfrm>
            <a:custGeom>
              <a:avLst/>
              <a:gdLst>
                <a:gd name="connsiteX0" fmla="*/ 0 w 154782"/>
                <a:gd name="connsiteY0" fmla="*/ 77391 h 154782"/>
                <a:gd name="connsiteX1" fmla="*/ 77391 w 154782"/>
                <a:gd name="connsiteY1" fmla="*/ 0 h 154782"/>
                <a:gd name="connsiteX2" fmla="*/ 154782 w 154782"/>
                <a:gd name="connsiteY2" fmla="*/ 77391 h 154782"/>
                <a:gd name="connsiteX3" fmla="*/ 77391 w 154782"/>
                <a:gd name="connsiteY3" fmla="*/ 154782 h 154782"/>
                <a:gd name="connsiteX4" fmla="*/ 0 w 154782"/>
                <a:gd name="connsiteY4" fmla="*/ 77391 h 154782"/>
                <a:gd name="connsiteX0" fmla="*/ 0 w 156707"/>
                <a:gd name="connsiteY0" fmla="*/ 79983 h 157374"/>
                <a:gd name="connsiteX1" fmla="*/ 77391 w 156707"/>
                <a:gd name="connsiteY1" fmla="*/ 2592 h 157374"/>
                <a:gd name="connsiteX2" fmla="*/ 128588 w 156707"/>
                <a:gd name="connsiteY2" fmla="*/ 24024 h 157374"/>
                <a:gd name="connsiteX3" fmla="*/ 154782 w 156707"/>
                <a:gd name="connsiteY3" fmla="*/ 79983 h 157374"/>
                <a:gd name="connsiteX4" fmla="*/ 77391 w 156707"/>
                <a:gd name="connsiteY4" fmla="*/ 157374 h 157374"/>
                <a:gd name="connsiteX5" fmla="*/ 0 w 156707"/>
                <a:gd name="connsiteY5" fmla="*/ 79983 h 157374"/>
                <a:gd name="connsiteX0" fmla="*/ 2236 w 158943"/>
                <a:gd name="connsiteY0" fmla="*/ 79983 h 157374"/>
                <a:gd name="connsiteX1" fmla="*/ 26049 w 158943"/>
                <a:gd name="connsiteY1" fmla="*/ 21642 h 157374"/>
                <a:gd name="connsiteX2" fmla="*/ 79627 w 158943"/>
                <a:gd name="connsiteY2" fmla="*/ 2592 h 157374"/>
                <a:gd name="connsiteX3" fmla="*/ 130824 w 158943"/>
                <a:gd name="connsiteY3" fmla="*/ 24024 h 157374"/>
                <a:gd name="connsiteX4" fmla="*/ 157018 w 158943"/>
                <a:gd name="connsiteY4" fmla="*/ 79983 h 157374"/>
                <a:gd name="connsiteX5" fmla="*/ 79627 w 158943"/>
                <a:gd name="connsiteY5" fmla="*/ 157374 h 157374"/>
                <a:gd name="connsiteX6" fmla="*/ 2236 w 158943"/>
                <a:gd name="connsiteY6" fmla="*/ 79983 h 157374"/>
                <a:gd name="connsiteX0" fmla="*/ 0 w 156707"/>
                <a:gd name="connsiteY0" fmla="*/ 235389 h 312780"/>
                <a:gd name="connsiteX1" fmla="*/ 0 w 156707"/>
                <a:gd name="connsiteY1" fmla="*/ 835 h 312780"/>
                <a:gd name="connsiteX2" fmla="*/ 77391 w 156707"/>
                <a:gd name="connsiteY2" fmla="*/ 157998 h 312780"/>
                <a:gd name="connsiteX3" fmla="*/ 128588 w 156707"/>
                <a:gd name="connsiteY3" fmla="*/ 179430 h 312780"/>
                <a:gd name="connsiteX4" fmla="*/ 154782 w 156707"/>
                <a:gd name="connsiteY4" fmla="*/ 235389 h 312780"/>
                <a:gd name="connsiteX5" fmla="*/ 77391 w 156707"/>
                <a:gd name="connsiteY5" fmla="*/ 312780 h 312780"/>
                <a:gd name="connsiteX6" fmla="*/ 0 w 156707"/>
                <a:gd name="connsiteY6" fmla="*/ 235389 h 312780"/>
                <a:gd name="connsiteX0" fmla="*/ 0 w 160554"/>
                <a:gd name="connsiteY0" fmla="*/ 235254 h 312645"/>
                <a:gd name="connsiteX1" fmla="*/ 0 w 160554"/>
                <a:gd name="connsiteY1" fmla="*/ 700 h 312645"/>
                <a:gd name="connsiteX2" fmla="*/ 77391 w 160554"/>
                <a:gd name="connsiteY2" fmla="*/ 157863 h 312645"/>
                <a:gd name="connsiteX3" fmla="*/ 150019 w 160554"/>
                <a:gd name="connsiteY3" fmla="*/ 3083 h 312645"/>
                <a:gd name="connsiteX4" fmla="*/ 154782 w 160554"/>
                <a:gd name="connsiteY4" fmla="*/ 235254 h 312645"/>
                <a:gd name="connsiteX5" fmla="*/ 77391 w 160554"/>
                <a:gd name="connsiteY5" fmla="*/ 312645 h 312645"/>
                <a:gd name="connsiteX6" fmla="*/ 0 w 160554"/>
                <a:gd name="connsiteY6" fmla="*/ 235254 h 312645"/>
                <a:gd name="connsiteX0" fmla="*/ 0 w 160554"/>
                <a:gd name="connsiteY0" fmla="*/ 240375 h 317766"/>
                <a:gd name="connsiteX1" fmla="*/ 0 w 160554"/>
                <a:gd name="connsiteY1" fmla="*/ 5821 h 317766"/>
                <a:gd name="connsiteX2" fmla="*/ 67866 w 160554"/>
                <a:gd name="connsiteY2" fmla="*/ 5821 h 317766"/>
                <a:gd name="connsiteX3" fmla="*/ 150019 w 160554"/>
                <a:gd name="connsiteY3" fmla="*/ 8204 h 317766"/>
                <a:gd name="connsiteX4" fmla="*/ 154782 w 160554"/>
                <a:gd name="connsiteY4" fmla="*/ 240375 h 317766"/>
                <a:gd name="connsiteX5" fmla="*/ 77391 w 160554"/>
                <a:gd name="connsiteY5" fmla="*/ 317766 h 317766"/>
                <a:gd name="connsiteX6" fmla="*/ 0 w 160554"/>
                <a:gd name="connsiteY6" fmla="*/ 240375 h 317766"/>
                <a:gd name="connsiteX0" fmla="*/ 6558 w 167112"/>
                <a:gd name="connsiteY0" fmla="*/ 240375 h 317766"/>
                <a:gd name="connsiteX1" fmla="*/ 6558 w 167112"/>
                <a:gd name="connsiteY1" fmla="*/ 5821 h 317766"/>
                <a:gd name="connsiteX2" fmla="*/ 74424 w 167112"/>
                <a:gd name="connsiteY2" fmla="*/ 5821 h 317766"/>
                <a:gd name="connsiteX3" fmla="*/ 156577 w 167112"/>
                <a:gd name="connsiteY3" fmla="*/ 8204 h 317766"/>
                <a:gd name="connsiteX4" fmla="*/ 161340 w 167112"/>
                <a:gd name="connsiteY4" fmla="*/ 240375 h 317766"/>
                <a:gd name="connsiteX5" fmla="*/ 83949 w 167112"/>
                <a:gd name="connsiteY5" fmla="*/ 317766 h 317766"/>
                <a:gd name="connsiteX6" fmla="*/ 6558 w 167112"/>
                <a:gd name="connsiteY6" fmla="*/ 240375 h 317766"/>
                <a:gd name="connsiteX0" fmla="*/ 6558 w 167112"/>
                <a:gd name="connsiteY0" fmla="*/ 240375 h 317766"/>
                <a:gd name="connsiteX1" fmla="*/ 6558 w 167112"/>
                <a:gd name="connsiteY1" fmla="*/ 5821 h 317766"/>
                <a:gd name="connsiteX2" fmla="*/ 74424 w 167112"/>
                <a:gd name="connsiteY2" fmla="*/ 5821 h 317766"/>
                <a:gd name="connsiteX3" fmla="*/ 156577 w 167112"/>
                <a:gd name="connsiteY3" fmla="*/ 8204 h 317766"/>
                <a:gd name="connsiteX4" fmla="*/ 161340 w 167112"/>
                <a:gd name="connsiteY4" fmla="*/ 240375 h 317766"/>
                <a:gd name="connsiteX5" fmla="*/ 83949 w 167112"/>
                <a:gd name="connsiteY5" fmla="*/ 317766 h 317766"/>
                <a:gd name="connsiteX6" fmla="*/ 6558 w 167112"/>
                <a:gd name="connsiteY6" fmla="*/ 240375 h 317766"/>
                <a:gd name="connsiteX0" fmla="*/ 6558 w 166140"/>
                <a:gd name="connsiteY0" fmla="*/ 240375 h 317766"/>
                <a:gd name="connsiteX1" fmla="*/ 6558 w 166140"/>
                <a:gd name="connsiteY1" fmla="*/ 5821 h 317766"/>
                <a:gd name="connsiteX2" fmla="*/ 74424 w 166140"/>
                <a:gd name="connsiteY2" fmla="*/ 5821 h 317766"/>
                <a:gd name="connsiteX3" fmla="*/ 156577 w 166140"/>
                <a:gd name="connsiteY3" fmla="*/ 8204 h 317766"/>
                <a:gd name="connsiteX4" fmla="*/ 161340 w 166140"/>
                <a:gd name="connsiteY4" fmla="*/ 240375 h 317766"/>
                <a:gd name="connsiteX5" fmla="*/ 83949 w 166140"/>
                <a:gd name="connsiteY5" fmla="*/ 317766 h 317766"/>
                <a:gd name="connsiteX6" fmla="*/ 6558 w 166140"/>
                <a:gd name="connsiteY6" fmla="*/ 240375 h 317766"/>
                <a:gd name="connsiteX0" fmla="*/ 6558 w 163554"/>
                <a:gd name="connsiteY0" fmla="*/ 240375 h 317766"/>
                <a:gd name="connsiteX1" fmla="*/ 6558 w 163554"/>
                <a:gd name="connsiteY1" fmla="*/ 5821 h 317766"/>
                <a:gd name="connsiteX2" fmla="*/ 74424 w 163554"/>
                <a:gd name="connsiteY2" fmla="*/ 5821 h 317766"/>
                <a:gd name="connsiteX3" fmla="*/ 156577 w 163554"/>
                <a:gd name="connsiteY3" fmla="*/ 8204 h 317766"/>
                <a:gd name="connsiteX4" fmla="*/ 161340 w 163554"/>
                <a:gd name="connsiteY4" fmla="*/ 240375 h 317766"/>
                <a:gd name="connsiteX5" fmla="*/ 83949 w 163554"/>
                <a:gd name="connsiteY5" fmla="*/ 317766 h 317766"/>
                <a:gd name="connsiteX6" fmla="*/ 6558 w 163554"/>
                <a:gd name="connsiteY6" fmla="*/ 240375 h 317766"/>
                <a:gd name="connsiteX0" fmla="*/ 6558 w 163554"/>
                <a:gd name="connsiteY0" fmla="*/ 240375 h 317766"/>
                <a:gd name="connsiteX1" fmla="*/ 6558 w 163554"/>
                <a:gd name="connsiteY1" fmla="*/ 5821 h 317766"/>
                <a:gd name="connsiteX2" fmla="*/ 74424 w 163554"/>
                <a:gd name="connsiteY2" fmla="*/ 5821 h 317766"/>
                <a:gd name="connsiteX3" fmla="*/ 156577 w 163554"/>
                <a:gd name="connsiteY3" fmla="*/ 8204 h 317766"/>
                <a:gd name="connsiteX4" fmla="*/ 161340 w 163554"/>
                <a:gd name="connsiteY4" fmla="*/ 240375 h 317766"/>
                <a:gd name="connsiteX5" fmla="*/ 83949 w 163554"/>
                <a:gd name="connsiteY5" fmla="*/ 317766 h 317766"/>
                <a:gd name="connsiteX6" fmla="*/ 6558 w 163554"/>
                <a:gd name="connsiteY6" fmla="*/ 240375 h 317766"/>
                <a:gd name="connsiteX0" fmla="*/ 6558 w 163554"/>
                <a:gd name="connsiteY0" fmla="*/ 240003 h 317394"/>
                <a:gd name="connsiteX1" fmla="*/ 6558 w 163554"/>
                <a:gd name="connsiteY1" fmla="*/ 5449 h 317394"/>
                <a:gd name="connsiteX2" fmla="*/ 74424 w 163554"/>
                <a:gd name="connsiteY2" fmla="*/ 5449 h 317394"/>
                <a:gd name="connsiteX3" fmla="*/ 156577 w 163554"/>
                <a:gd name="connsiteY3" fmla="*/ 7832 h 317394"/>
                <a:gd name="connsiteX4" fmla="*/ 161340 w 163554"/>
                <a:gd name="connsiteY4" fmla="*/ 240003 h 317394"/>
                <a:gd name="connsiteX5" fmla="*/ 83949 w 163554"/>
                <a:gd name="connsiteY5" fmla="*/ 317394 h 317394"/>
                <a:gd name="connsiteX6" fmla="*/ 6558 w 163554"/>
                <a:gd name="connsiteY6" fmla="*/ 240003 h 317394"/>
                <a:gd name="connsiteX0" fmla="*/ 6558 w 163554"/>
                <a:gd name="connsiteY0" fmla="*/ 240003 h 317394"/>
                <a:gd name="connsiteX1" fmla="*/ 6558 w 163554"/>
                <a:gd name="connsiteY1" fmla="*/ 5449 h 317394"/>
                <a:gd name="connsiteX2" fmla="*/ 74424 w 163554"/>
                <a:gd name="connsiteY2" fmla="*/ 5449 h 317394"/>
                <a:gd name="connsiteX3" fmla="*/ 156577 w 163554"/>
                <a:gd name="connsiteY3" fmla="*/ 7832 h 317394"/>
                <a:gd name="connsiteX4" fmla="*/ 161340 w 163554"/>
                <a:gd name="connsiteY4" fmla="*/ 240003 h 317394"/>
                <a:gd name="connsiteX5" fmla="*/ 83949 w 163554"/>
                <a:gd name="connsiteY5" fmla="*/ 317394 h 317394"/>
                <a:gd name="connsiteX6" fmla="*/ 6558 w 163554"/>
                <a:gd name="connsiteY6" fmla="*/ 240003 h 317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554" h="317394">
                  <a:moveTo>
                    <a:pt x="6558" y="240003"/>
                  </a:moveTo>
                  <a:cubicBezTo>
                    <a:pt x="3185" y="185630"/>
                    <a:pt x="-6340" y="18347"/>
                    <a:pt x="6558" y="5449"/>
                  </a:cubicBezTo>
                  <a:cubicBezTo>
                    <a:pt x="19456" y="-7449"/>
                    <a:pt x="6590" y="6776"/>
                    <a:pt x="74424" y="5449"/>
                  </a:cubicBezTo>
                  <a:cubicBezTo>
                    <a:pt x="156677" y="3840"/>
                    <a:pt x="143679" y="-5066"/>
                    <a:pt x="156577" y="7832"/>
                  </a:cubicBezTo>
                  <a:cubicBezTo>
                    <a:pt x="169475" y="20730"/>
                    <a:pt x="160348" y="182059"/>
                    <a:pt x="161340" y="240003"/>
                  </a:cubicBezTo>
                  <a:cubicBezTo>
                    <a:pt x="162332" y="297947"/>
                    <a:pt x="126691" y="317394"/>
                    <a:pt x="83949" y="317394"/>
                  </a:cubicBezTo>
                  <a:cubicBezTo>
                    <a:pt x="41207" y="317394"/>
                    <a:pt x="9931" y="294376"/>
                    <a:pt x="6558" y="240003"/>
                  </a:cubicBezTo>
                  <a:close/>
                </a:path>
              </a:pathLst>
            </a:custGeom>
            <a:solidFill>
              <a:schemeClr val="accent2"/>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horz" wrap="none" lIns="0" rIns="0" bIns="0" rtlCol="0" anchor="t" anchorCtr="0">
              <a:flatTx/>
            </a:bodyPr>
            <a:lstStyle/>
            <a:p>
              <a:pPr algn="ctr"/>
              <a:endParaRPr lang="en-US" sz="2000" b="1" dirty="0">
                <a:effectLst>
                  <a:outerShdw blurRad="38100" dist="38100" dir="2700000" algn="tl">
                    <a:srgbClr val="000000">
                      <a:alpha val="43137"/>
                    </a:srgbClr>
                  </a:outerShdw>
                </a:effectLst>
                <a:latin typeface="Arial" pitchFamily="34" charset="0"/>
                <a:cs typeface="Arial" pitchFamily="34" charset="0"/>
              </a:endParaRPr>
            </a:p>
          </p:txBody>
        </p:sp>
        <p:sp>
          <p:nvSpPr>
            <p:cNvPr id="339" name="TextBox 338"/>
            <p:cNvSpPr txBox="1"/>
            <p:nvPr/>
          </p:nvSpPr>
          <p:spPr>
            <a:xfrm>
              <a:off x="1221492" y="-826811"/>
              <a:ext cx="147476" cy="246221"/>
            </a:xfrm>
            <a:prstGeom prst="rect">
              <a:avLst/>
            </a:prstGeom>
            <a:noFill/>
          </p:spPr>
          <p:txBody>
            <a:bodyPr wrap="none" lIns="0" tIns="0" rIns="0" bIns="0" rtlCol="0">
              <a:spAutoFit/>
            </a:bodyPr>
            <a:lstStyle/>
            <a:p>
              <a:pPr algn="ctr"/>
              <a:r>
                <a:rPr lang="en-US" sz="1600" b="1" dirty="0" smtClean="0">
                  <a:effectLst>
                    <a:outerShdw blurRad="38100" dist="38100" dir="2700000" algn="tl">
                      <a:srgbClr val="000000">
                        <a:alpha val="43137"/>
                      </a:srgbClr>
                    </a:outerShdw>
                  </a:effectLst>
                  <a:latin typeface="Arial" pitchFamily="34" charset="0"/>
                  <a:cs typeface="Arial" pitchFamily="34" charset="0"/>
                </a:rPr>
                <a:t>A</a:t>
              </a:r>
              <a:endParaRPr lang="en-US" sz="1600" b="1" dirty="0">
                <a:effectLst>
                  <a:outerShdw blurRad="38100" dist="38100" dir="2700000" algn="tl">
                    <a:srgbClr val="000000">
                      <a:alpha val="43137"/>
                    </a:srgbClr>
                  </a:outerShdw>
                </a:effectLst>
                <a:latin typeface="Arial" pitchFamily="34" charset="0"/>
                <a:cs typeface="Arial" pitchFamily="34" charset="0"/>
              </a:endParaRPr>
            </a:p>
          </p:txBody>
        </p:sp>
      </p:grpSp>
      <p:grpSp>
        <p:nvGrpSpPr>
          <p:cNvPr id="340" name="Group 339"/>
          <p:cNvGrpSpPr/>
          <p:nvPr/>
        </p:nvGrpSpPr>
        <p:grpSpPr>
          <a:xfrm>
            <a:off x="3743686" y="3698658"/>
            <a:ext cx="164592" cy="402336"/>
            <a:chOff x="1221492" y="-954096"/>
            <a:chExt cx="149360" cy="402336"/>
          </a:xfrm>
        </p:grpSpPr>
        <p:sp>
          <p:nvSpPr>
            <p:cNvPr id="341" name="Oval 11"/>
            <p:cNvSpPr/>
            <p:nvPr/>
          </p:nvSpPr>
          <p:spPr>
            <a:xfrm rot="10800000">
              <a:off x="1224548" y="-954096"/>
              <a:ext cx="146304" cy="402336"/>
            </a:xfrm>
            <a:custGeom>
              <a:avLst/>
              <a:gdLst>
                <a:gd name="connsiteX0" fmla="*/ 0 w 154782"/>
                <a:gd name="connsiteY0" fmla="*/ 77391 h 154782"/>
                <a:gd name="connsiteX1" fmla="*/ 77391 w 154782"/>
                <a:gd name="connsiteY1" fmla="*/ 0 h 154782"/>
                <a:gd name="connsiteX2" fmla="*/ 154782 w 154782"/>
                <a:gd name="connsiteY2" fmla="*/ 77391 h 154782"/>
                <a:gd name="connsiteX3" fmla="*/ 77391 w 154782"/>
                <a:gd name="connsiteY3" fmla="*/ 154782 h 154782"/>
                <a:gd name="connsiteX4" fmla="*/ 0 w 154782"/>
                <a:gd name="connsiteY4" fmla="*/ 77391 h 154782"/>
                <a:gd name="connsiteX0" fmla="*/ 0 w 156707"/>
                <a:gd name="connsiteY0" fmla="*/ 79983 h 157374"/>
                <a:gd name="connsiteX1" fmla="*/ 77391 w 156707"/>
                <a:gd name="connsiteY1" fmla="*/ 2592 h 157374"/>
                <a:gd name="connsiteX2" fmla="*/ 128588 w 156707"/>
                <a:gd name="connsiteY2" fmla="*/ 24024 h 157374"/>
                <a:gd name="connsiteX3" fmla="*/ 154782 w 156707"/>
                <a:gd name="connsiteY3" fmla="*/ 79983 h 157374"/>
                <a:gd name="connsiteX4" fmla="*/ 77391 w 156707"/>
                <a:gd name="connsiteY4" fmla="*/ 157374 h 157374"/>
                <a:gd name="connsiteX5" fmla="*/ 0 w 156707"/>
                <a:gd name="connsiteY5" fmla="*/ 79983 h 157374"/>
                <a:gd name="connsiteX0" fmla="*/ 2236 w 158943"/>
                <a:gd name="connsiteY0" fmla="*/ 79983 h 157374"/>
                <a:gd name="connsiteX1" fmla="*/ 26049 w 158943"/>
                <a:gd name="connsiteY1" fmla="*/ 21642 h 157374"/>
                <a:gd name="connsiteX2" fmla="*/ 79627 w 158943"/>
                <a:gd name="connsiteY2" fmla="*/ 2592 h 157374"/>
                <a:gd name="connsiteX3" fmla="*/ 130824 w 158943"/>
                <a:gd name="connsiteY3" fmla="*/ 24024 h 157374"/>
                <a:gd name="connsiteX4" fmla="*/ 157018 w 158943"/>
                <a:gd name="connsiteY4" fmla="*/ 79983 h 157374"/>
                <a:gd name="connsiteX5" fmla="*/ 79627 w 158943"/>
                <a:gd name="connsiteY5" fmla="*/ 157374 h 157374"/>
                <a:gd name="connsiteX6" fmla="*/ 2236 w 158943"/>
                <a:gd name="connsiteY6" fmla="*/ 79983 h 157374"/>
                <a:gd name="connsiteX0" fmla="*/ 0 w 156707"/>
                <a:gd name="connsiteY0" fmla="*/ 235389 h 312780"/>
                <a:gd name="connsiteX1" fmla="*/ 0 w 156707"/>
                <a:gd name="connsiteY1" fmla="*/ 835 h 312780"/>
                <a:gd name="connsiteX2" fmla="*/ 77391 w 156707"/>
                <a:gd name="connsiteY2" fmla="*/ 157998 h 312780"/>
                <a:gd name="connsiteX3" fmla="*/ 128588 w 156707"/>
                <a:gd name="connsiteY3" fmla="*/ 179430 h 312780"/>
                <a:gd name="connsiteX4" fmla="*/ 154782 w 156707"/>
                <a:gd name="connsiteY4" fmla="*/ 235389 h 312780"/>
                <a:gd name="connsiteX5" fmla="*/ 77391 w 156707"/>
                <a:gd name="connsiteY5" fmla="*/ 312780 h 312780"/>
                <a:gd name="connsiteX6" fmla="*/ 0 w 156707"/>
                <a:gd name="connsiteY6" fmla="*/ 235389 h 312780"/>
                <a:gd name="connsiteX0" fmla="*/ 0 w 160554"/>
                <a:gd name="connsiteY0" fmla="*/ 235254 h 312645"/>
                <a:gd name="connsiteX1" fmla="*/ 0 w 160554"/>
                <a:gd name="connsiteY1" fmla="*/ 700 h 312645"/>
                <a:gd name="connsiteX2" fmla="*/ 77391 w 160554"/>
                <a:gd name="connsiteY2" fmla="*/ 157863 h 312645"/>
                <a:gd name="connsiteX3" fmla="*/ 150019 w 160554"/>
                <a:gd name="connsiteY3" fmla="*/ 3083 h 312645"/>
                <a:gd name="connsiteX4" fmla="*/ 154782 w 160554"/>
                <a:gd name="connsiteY4" fmla="*/ 235254 h 312645"/>
                <a:gd name="connsiteX5" fmla="*/ 77391 w 160554"/>
                <a:gd name="connsiteY5" fmla="*/ 312645 h 312645"/>
                <a:gd name="connsiteX6" fmla="*/ 0 w 160554"/>
                <a:gd name="connsiteY6" fmla="*/ 235254 h 312645"/>
                <a:gd name="connsiteX0" fmla="*/ 0 w 160554"/>
                <a:gd name="connsiteY0" fmla="*/ 240375 h 317766"/>
                <a:gd name="connsiteX1" fmla="*/ 0 w 160554"/>
                <a:gd name="connsiteY1" fmla="*/ 5821 h 317766"/>
                <a:gd name="connsiteX2" fmla="*/ 67866 w 160554"/>
                <a:gd name="connsiteY2" fmla="*/ 5821 h 317766"/>
                <a:gd name="connsiteX3" fmla="*/ 150019 w 160554"/>
                <a:gd name="connsiteY3" fmla="*/ 8204 h 317766"/>
                <a:gd name="connsiteX4" fmla="*/ 154782 w 160554"/>
                <a:gd name="connsiteY4" fmla="*/ 240375 h 317766"/>
                <a:gd name="connsiteX5" fmla="*/ 77391 w 160554"/>
                <a:gd name="connsiteY5" fmla="*/ 317766 h 317766"/>
                <a:gd name="connsiteX6" fmla="*/ 0 w 160554"/>
                <a:gd name="connsiteY6" fmla="*/ 240375 h 317766"/>
                <a:gd name="connsiteX0" fmla="*/ 6558 w 167112"/>
                <a:gd name="connsiteY0" fmla="*/ 240375 h 317766"/>
                <a:gd name="connsiteX1" fmla="*/ 6558 w 167112"/>
                <a:gd name="connsiteY1" fmla="*/ 5821 h 317766"/>
                <a:gd name="connsiteX2" fmla="*/ 74424 w 167112"/>
                <a:gd name="connsiteY2" fmla="*/ 5821 h 317766"/>
                <a:gd name="connsiteX3" fmla="*/ 156577 w 167112"/>
                <a:gd name="connsiteY3" fmla="*/ 8204 h 317766"/>
                <a:gd name="connsiteX4" fmla="*/ 161340 w 167112"/>
                <a:gd name="connsiteY4" fmla="*/ 240375 h 317766"/>
                <a:gd name="connsiteX5" fmla="*/ 83949 w 167112"/>
                <a:gd name="connsiteY5" fmla="*/ 317766 h 317766"/>
                <a:gd name="connsiteX6" fmla="*/ 6558 w 167112"/>
                <a:gd name="connsiteY6" fmla="*/ 240375 h 317766"/>
                <a:gd name="connsiteX0" fmla="*/ 6558 w 167112"/>
                <a:gd name="connsiteY0" fmla="*/ 240375 h 317766"/>
                <a:gd name="connsiteX1" fmla="*/ 6558 w 167112"/>
                <a:gd name="connsiteY1" fmla="*/ 5821 h 317766"/>
                <a:gd name="connsiteX2" fmla="*/ 74424 w 167112"/>
                <a:gd name="connsiteY2" fmla="*/ 5821 h 317766"/>
                <a:gd name="connsiteX3" fmla="*/ 156577 w 167112"/>
                <a:gd name="connsiteY3" fmla="*/ 8204 h 317766"/>
                <a:gd name="connsiteX4" fmla="*/ 161340 w 167112"/>
                <a:gd name="connsiteY4" fmla="*/ 240375 h 317766"/>
                <a:gd name="connsiteX5" fmla="*/ 83949 w 167112"/>
                <a:gd name="connsiteY5" fmla="*/ 317766 h 317766"/>
                <a:gd name="connsiteX6" fmla="*/ 6558 w 167112"/>
                <a:gd name="connsiteY6" fmla="*/ 240375 h 317766"/>
                <a:gd name="connsiteX0" fmla="*/ 6558 w 166140"/>
                <a:gd name="connsiteY0" fmla="*/ 240375 h 317766"/>
                <a:gd name="connsiteX1" fmla="*/ 6558 w 166140"/>
                <a:gd name="connsiteY1" fmla="*/ 5821 h 317766"/>
                <a:gd name="connsiteX2" fmla="*/ 74424 w 166140"/>
                <a:gd name="connsiteY2" fmla="*/ 5821 h 317766"/>
                <a:gd name="connsiteX3" fmla="*/ 156577 w 166140"/>
                <a:gd name="connsiteY3" fmla="*/ 8204 h 317766"/>
                <a:gd name="connsiteX4" fmla="*/ 161340 w 166140"/>
                <a:gd name="connsiteY4" fmla="*/ 240375 h 317766"/>
                <a:gd name="connsiteX5" fmla="*/ 83949 w 166140"/>
                <a:gd name="connsiteY5" fmla="*/ 317766 h 317766"/>
                <a:gd name="connsiteX6" fmla="*/ 6558 w 166140"/>
                <a:gd name="connsiteY6" fmla="*/ 240375 h 317766"/>
                <a:gd name="connsiteX0" fmla="*/ 6558 w 163554"/>
                <a:gd name="connsiteY0" fmla="*/ 240375 h 317766"/>
                <a:gd name="connsiteX1" fmla="*/ 6558 w 163554"/>
                <a:gd name="connsiteY1" fmla="*/ 5821 h 317766"/>
                <a:gd name="connsiteX2" fmla="*/ 74424 w 163554"/>
                <a:gd name="connsiteY2" fmla="*/ 5821 h 317766"/>
                <a:gd name="connsiteX3" fmla="*/ 156577 w 163554"/>
                <a:gd name="connsiteY3" fmla="*/ 8204 h 317766"/>
                <a:gd name="connsiteX4" fmla="*/ 161340 w 163554"/>
                <a:gd name="connsiteY4" fmla="*/ 240375 h 317766"/>
                <a:gd name="connsiteX5" fmla="*/ 83949 w 163554"/>
                <a:gd name="connsiteY5" fmla="*/ 317766 h 317766"/>
                <a:gd name="connsiteX6" fmla="*/ 6558 w 163554"/>
                <a:gd name="connsiteY6" fmla="*/ 240375 h 317766"/>
                <a:gd name="connsiteX0" fmla="*/ 6558 w 163554"/>
                <a:gd name="connsiteY0" fmla="*/ 240375 h 317766"/>
                <a:gd name="connsiteX1" fmla="*/ 6558 w 163554"/>
                <a:gd name="connsiteY1" fmla="*/ 5821 h 317766"/>
                <a:gd name="connsiteX2" fmla="*/ 74424 w 163554"/>
                <a:gd name="connsiteY2" fmla="*/ 5821 h 317766"/>
                <a:gd name="connsiteX3" fmla="*/ 156577 w 163554"/>
                <a:gd name="connsiteY3" fmla="*/ 8204 h 317766"/>
                <a:gd name="connsiteX4" fmla="*/ 161340 w 163554"/>
                <a:gd name="connsiteY4" fmla="*/ 240375 h 317766"/>
                <a:gd name="connsiteX5" fmla="*/ 83949 w 163554"/>
                <a:gd name="connsiteY5" fmla="*/ 317766 h 317766"/>
                <a:gd name="connsiteX6" fmla="*/ 6558 w 163554"/>
                <a:gd name="connsiteY6" fmla="*/ 240375 h 317766"/>
                <a:gd name="connsiteX0" fmla="*/ 6558 w 163554"/>
                <a:gd name="connsiteY0" fmla="*/ 240003 h 317394"/>
                <a:gd name="connsiteX1" fmla="*/ 6558 w 163554"/>
                <a:gd name="connsiteY1" fmla="*/ 5449 h 317394"/>
                <a:gd name="connsiteX2" fmla="*/ 74424 w 163554"/>
                <a:gd name="connsiteY2" fmla="*/ 5449 h 317394"/>
                <a:gd name="connsiteX3" fmla="*/ 156577 w 163554"/>
                <a:gd name="connsiteY3" fmla="*/ 7832 h 317394"/>
                <a:gd name="connsiteX4" fmla="*/ 161340 w 163554"/>
                <a:gd name="connsiteY4" fmla="*/ 240003 h 317394"/>
                <a:gd name="connsiteX5" fmla="*/ 83949 w 163554"/>
                <a:gd name="connsiteY5" fmla="*/ 317394 h 317394"/>
                <a:gd name="connsiteX6" fmla="*/ 6558 w 163554"/>
                <a:gd name="connsiteY6" fmla="*/ 240003 h 317394"/>
                <a:gd name="connsiteX0" fmla="*/ 6558 w 163554"/>
                <a:gd name="connsiteY0" fmla="*/ 240003 h 317394"/>
                <a:gd name="connsiteX1" fmla="*/ 6558 w 163554"/>
                <a:gd name="connsiteY1" fmla="*/ 5449 h 317394"/>
                <a:gd name="connsiteX2" fmla="*/ 74424 w 163554"/>
                <a:gd name="connsiteY2" fmla="*/ 5449 h 317394"/>
                <a:gd name="connsiteX3" fmla="*/ 156577 w 163554"/>
                <a:gd name="connsiteY3" fmla="*/ 7832 h 317394"/>
                <a:gd name="connsiteX4" fmla="*/ 161340 w 163554"/>
                <a:gd name="connsiteY4" fmla="*/ 240003 h 317394"/>
                <a:gd name="connsiteX5" fmla="*/ 83949 w 163554"/>
                <a:gd name="connsiteY5" fmla="*/ 317394 h 317394"/>
                <a:gd name="connsiteX6" fmla="*/ 6558 w 163554"/>
                <a:gd name="connsiteY6" fmla="*/ 240003 h 317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554" h="317394">
                  <a:moveTo>
                    <a:pt x="6558" y="240003"/>
                  </a:moveTo>
                  <a:cubicBezTo>
                    <a:pt x="3185" y="185630"/>
                    <a:pt x="-6340" y="18347"/>
                    <a:pt x="6558" y="5449"/>
                  </a:cubicBezTo>
                  <a:cubicBezTo>
                    <a:pt x="19456" y="-7449"/>
                    <a:pt x="6590" y="6776"/>
                    <a:pt x="74424" y="5449"/>
                  </a:cubicBezTo>
                  <a:cubicBezTo>
                    <a:pt x="156677" y="3840"/>
                    <a:pt x="143679" y="-5066"/>
                    <a:pt x="156577" y="7832"/>
                  </a:cubicBezTo>
                  <a:cubicBezTo>
                    <a:pt x="169475" y="20730"/>
                    <a:pt x="160348" y="182059"/>
                    <a:pt x="161340" y="240003"/>
                  </a:cubicBezTo>
                  <a:cubicBezTo>
                    <a:pt x="162332" y="297947"/>
                    <a:pt x="126691" y="317394"/>
                    <a:pt x="83949" y="317394"/>
                  </a:cubicBezTo>
                  <a:cubicBezTo>
                    <a:pt x="41207" y="317394"/>
                    <a:pt x="9931" y="294376"/>
                    <a:pt x="6558" y="240003"/>
                  </a:cubicBezTo>
                  <a:close/>
                </a:path>
              </a:pathLst>
            </a:custGeom>
            <a:solidFill>
              <a:schemeClr val="accent2"/>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horz" wrap="none" lIns="0" rIns="0" bIns="0" rtlCol="0" anchor="t" anchorCtr="0">
              <a:flatTx/>
            </a:bodyPr>
            <a:lstStyle/>
            <a:p>
              <a:pPr algn="ctr"/>
              <a:endParaRPr lang="en-US" sz="2000" b="1" dirty="0">
                <a:effectLst>
                  <a:outerShdw blurRad="38100" dist="38100" dir="2700000" algn="tl">
                    <a:srgbClr val="000000">
                      <a:alpha val="43137"/>
                    </a:srgbClr>
                  </a:outerShdw>
                </a:effectLst>
                <a:latin typeface="Arial" pitchFamily="34" charset="0"/>
                <a:cs typeface="Arial" pitchFamily="34" charset="0"/>
              </a:endParaRPr>
            </a:p>
          </p:txBody>
        </p:sp>
        <p:sp>
          <p:nvSpPr>
            <p:cNvPr id="342" name="TextBox 341"/>
            <p:cNvSpPr txBox="1"/>
            <p:nvPr/>
          </p:nvSpPr>
          <p:spPr>
            <a:xfrm>
              <a:off x="1221492" y="-826811"/>
              <a:ext cx="147476" cy="246221"/>
            </a:xfrm>
            <a:prstGeom prst="rect">
              <a:avLst/>
            </a:prstGeom>
            <a:noFill/>
          </p:spPr>
          <p:txBody>
            <a:bodyPr wrap="none" lIns="0" tIns="0" rIns="0" bIns="0" rtlCol="0">
              <a:spAutoFit/>
            </a:bodyPr>
            <a:lstStyle/>
            <a:p>
              <a:r>
                <a:rPr lang="en-US" sz="1600" b="1" dirty="0" smtClean="0">
                  <a:effectLst>
                    <a:outerShdw blurRad="38100" dist="38100" dir="2700000" algn="tl">
                      <a:srgbClr val="000000">
                        <a:alpha val="43137"/>
                      </a:srgbClr>
                    </a:outerShdw>
                  </a:effectLst>
                  <a:latin typeface="Arial" pitchFamily="34" charset="0"/>
                  <a:cs typeface="Arial" pitchFamily="34" charset="0"/>
                </a:rPr>
                <a:t>A</a:t>
              </a:r>
              <a:endParaRPr lang="en-US" sz="1600" b="1" dirty="0">
                <a:effectLst>
                  <a:outerShdw blurRad="38100" dist="38100" dir="2700000" algn="tl">
                    <a:srgbClr val="000000">
                      <a:alpha val="43137"/>
                    </a:srgbClr>
                  </a:outerShdw>
                </a:effectLst>
                <a:latin typeface="Arial" pitchFamily="34" charset="0"/>
                <a:cs typeface="Arial" pitchFamily="34" charset="0"/>
              </a:endParaRPr>
            </a:p>
          </p:txBody>
        </p:sp>
      </p:grpSp>
      <p:sp>
        <p:nvSpPr>
          <p:cNvPr id="343" name="Freeform 342"/>
          <p:cNvSpPr/>
          <p:nvPr/>
        </p:nvSpPr>
        <p:spPr>
          <a:xfrm>
            <a:off x="4120570" y="3698658"/>
            <a:ext cx="164592" cy="402336"/>
          </a:xfrm>
          <a:custGeom>
            <a:avLst/>
            <a:gdLst>
              <a:gd name="connsiteX0" fmla="*/ 0 w 169069"/>
              <a:gd name="connsiteY0" fmla="*/ 319088 h 319088"/>
              <a:gd name="connsiteX1" fmla="*/ 0 w 169069"/>
              <a:gd name="connsiteY1" fmla="*/ 0 h 319088"/>
              <a:gd name="connsiteX2" fmla="*/ 88106 w 169069"/>
              <a:gd name="connsiteY2" fmla="*/ 88106 h 319088"/>
              <a:gd name="connsiteX3" fmla="*/ 152400 w 169069"/>
              <a:gd name="connsiteY3" fmla="*/ 23812 h 319088"/>
              <a:gd name="connsiteX4" fmla="*/ 169069 w 169069"/>
              <a:gd name="connsiteY4" fmla="*/ 7143 h 319088"/>
              <a:gd name="connsiteX5" fmla="*/ 169069 w 169069"/>
              <a:gd name="connsiteY5" fmla="*/ 319088 h 319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069" h="319088">
                <a:moveTo>
                  <a:pt x="0" y="319088"/>
                </a:moveTo>
                <a:lnTo>
                  <a:pt x="0" y="0"/>
                </a:lnTo>
                <a:lnTo>
                  <a:pt x="88106" y="88106"/>
                </a:lnTo>
                <a:lnTo>
                  <a:pt x="152400" y="23812"/>
                </a:lnTo>
                <a:lnTo>
                  <a:pt x="169069" y="7143"/>
                </a:lnTo>
                <a:lnTo>
                  <a:pt x="169069" y="319088"/>
                </a:lnTo>
              </a:path>
            </a:pathLst>
          </a:custGeom>
          <a:solidFill>
            <a:schemeClr val="accent4">
              <a:lumMod val="60000"/>
              <a:lumOff val="40000"/>
            </a:schemeClr>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wrap="none" lIns="0" tIns="0" rIns="0" bIns="45720" rtlCol="0" anchor="b"/>
          <a:lstStyle/>
          <a:p>
            <a:pPr algn="ctr"/>
            <a:r>
              <a:rPr lang="en-US" sz="1600" b="1" dirty="0" smtClean="0">
                <a:effectLst>
                  <a:outerShdw blurRad="38100" dist="38100" dir="2700000" algn="tl">
                    <a:srgbClr val="000000">
                      <a:alpha val="43137"/>
                    </a:srgbClr>
                  </a:outerShdw>
                </a:effectLst>
                <a:latin typeface="Arial" pitchFamily="34" charset="0"/>
                <a:cs typeface="Arial" pitchFamily="34" charset="0"/>
              </a:rPr>
              <a:t>C</a:t>
            </a:r>
            <a:endParaRPr lang="en-US" sz="2000" b="1" dirty="0">
              <a:effectLst>
                <a:outerShdw blurRad="38100" dist="38100" dir="2700000" algn="tl">
                  <a:srgbClr val="000000">
                    <a:alpha val="43137"/>
                  </a:srgbClr>
                </a:outerShdw>
              </a:effectLst>
              <a:latin typeface="Arial" pitchFamily="34" charset="0"/>
              <a:cs typeface="Arial" pitchFamily="34" charset="0"/>
            </a:endParaRPr>
          </a:p>
        </p:txBody>
      </p:sp>
      <p:sp>
        <p:nvSpPr>
          <p:cNvPr id="344" name="Freeform 343"/>
          <p:cNvSpPr/>
          <p:nvPr/>
        </p:nvSpPr>
        <p:spPr>
          <a:xfrm>
            <a:off x="4307484" y="3698658"/>
            <a:ext cx="164592" cy="402336"/>
          </a:xfrm>
          <a:custGeom>
            <a:avLst/>
            <a:gdLst>
              <a:gd name="connsiteX0" fmla="*/ 0 w 169069"/>
              <a:gd name="connsiteY0" fmla="*/ 319088 h 319088"/>
              <a:gd name="connsiteX1" fmla="*/ 0 w 169069"/>
              <a:gd name="connsiteY1" fmla="*/ 0 h 319088"/>
              <a:gd name="connsiteX2" fmla="*/ 88106 w 169069"/>
              <a:gd name="connsiteY2" fmla="*/ 88106 h 319088"/>
              <a:gd name="connsiteX3" fmla="*/ 152400 w 169069"/>
              <a:gd name="connsiteY3" fmla="*/ 23812 h 319088"/>
              <a:gd name="connsiteX4" fmla="*/ 169069 w 169069"/>
              <a:gd name="connsiteY4" fmla="*/ 7143 h 319088"/>
              <a:gd name="connsiteX5" fmla="*/ 169069 w 169069"/>
              <a:gd name="connsiteY5" fmla="*/ 319088 h 319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069" h="319088">
                <a:moveTo>
                  <a:pt x="0" y="319088"/>
                </a:moveTo>
                <a:lnTo>
                  <a:pt x="0" y="0"/>
                </a:lnTo>
                <a:lnTo>
                  <a:pt x="88106" y="88106"/>
                </a:lnTo>
                <a:lnTo>
                  <a:pt x="152400" y="23812"/>
                </a:lnTo>
                <a:lnTo>
                  <a:pt x="169069" y="7143"/>
                </a:lnTo>
                <a:lnTo>
                  <a:pt x="169069" y="319088"/>
                </a:lnTo>
              </a:path>
            </a:pathLst>
          </a:custGeom>
          <a:solidFill>
            <a:schemeClr val="accent4">
              <a:lumMod val="60000"/>
              <a:lumOff val="40000"/>
            </a:schemeClr>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wrap="none" lIns="0" tIns="0" rIns="0" bIns="45720" rtlCol="0" anchor="b"/>
          <a:lstStyle/>
          <a:p>
            <a:pPr algn="ctr"/>
            <a:r>
              <a:rPr lang="en-US" sz="1600" b="1" dirty="0" smtClean="0">
                <a:effectLst>
                  <a:outerShdw blurRad="38100" dist="38100" dir="2700000" algn="tl">
                    <a:srgbClr val="000000">
                      <a:alpha val="43137"/>
                    </a:srgbClr>
                  </a:outerShdw>
                </a:effectLst>
                <a:latin typeface="Arial" pitchFamily="34" charset="0"/>
                <a:cs typeface="Arial" pitchFamily="34" charset="0"/>
              </a:rPr>
              <a:t>C</a:t>
            </a:r>
            <a:endParaRPr lang="en-US" sz="2000" b="1" dirty="0">
              <a:effectLst>
                <a:outerShdw blurRad="38100" dist="38100" dir="2700000" algn="tl">
                  <a:srgbClr val="000000">
                    <a:alpha val="43137"/>
                  </a:srgbClr>
                </a:outerShdw>
              </a:effectLst>
              <a:latin typeface="Arial" pitchFamily="34" charset="0"/>
              <a:cs typeface="Arial" pitchFamily="34" charset="0"/>
            </a:endParaRPr>
          </a:p>
        </p:txBody>
      </p:sp>
      <p:sp>
        <p:nvSpPr>
          <p:cNvPr id="345" name="Freeform 344"/>
          <p:cNvSpPr/>
          <p:nvPr/>
        </p:nvSpPr>
        <p:spPr>
          <a:xfrm>
            <a:off x="4494398" y="3698658"/>
            <a:ext cx="164592" cy="402336"/>
          </a:xfrm>
          <a:custGeom>
            <a:avLst/>
            <a:gdLst>
              <a:gd name="connsiteX0" fmla="*/ 0 w 169069"/>
              <a:gd name="connsiteY0" fmla="*/ 319088 h 319088"/>
              <a:gd name="connsiteX1" fmla="*/ 0 w 169069"/>
              <a:gd name="connsiteY1" fmla="*/ 0 h 319088"/>
              <a:gd name="connsiteX2" fmla="*/ 88106 w 169069"/>
              <a:gd name="connsiteY2" fmla="*/ 88106 h 319088"/>
              <a:gd name="connsiteX3" fmla="*/ 152400 w 169069"/>
              <a:gd name="connsiteY3" fmla="*/ 23812 h 319088"/>
              <a:gd name="connsiteX4" fmla="*/ 169069 w 169069"/>
              <a:gd name="connsiteY4" fmla="*/ 7143 h 319088"/>
              <a:gd name="connsiteX5" fmla="*/ 169069 w 169069"/>
              <a:gd name="connsiteY5" fmla="*/ 319088 h 319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069" h="319088">
                <a:moveTo>
                  <a:pt x="0" y="319088"/>
                </a:moveTo>
                <a:lnTo>
                  <a:pt x="0" y="0"/>
                </a:lnTo>
                <a:lnTo>
                  <a:pt x="88106" y="88106"/>
                </a:lnTo>
                <a:lnTo>
                  <a:pt x="152400" y="23812"/>
                </a:lnTo>
                <a:lnTo>
                  <a:pt x="169069" y="7143"/>
                </a:lnTo>
                <a:lnTo>
                  <a:pt x="169069" y="319088"/>
                </a:lnTo>
              </a:path>
            </a:pathLst>
          </a:custGeom>
          <a:solidFill>
            <a:schemeClr val="accent4">
              <a:lumMod val="60000"/>
              <a:lumOff val="40000"/>
            </a:schemeClr>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wrap="none" lIns="0" tIns="0" rIns="0" bIns="45720" rtlCol="0" anchor="b"/>
          <a:lstStyle/>
          <a:p>
            <a:pPr algn="ctr"/>
            <a:r>
              <a:rPr lang="en-US" sz="1600" b="1" dirty="0" smtClean="0">
                <a:effectLst>
                  <a:outerShdw blurRad="38100" dist="38100" dir="2700000" algn="tl">
                    <a:srgbClr val="000000">
                      <a:alpha val="43137"/>
                    </a:srgbClr>
                  </a:outerShdw>
                </a:effectLst>
                <a:latin typeface="Arial" pitchFamily="34" charset="0"/>
                <a:cs typeface="Arial" pitchFamily="34" charset="0"/>
              </a:rPr>
              <a:t>C</a:t>
            </a:r>
            <a:endParaRPr lang="en-US" sz="2000" b="1" dirty="0">
              <a:effectLst>
                <a:outerShdw blurRad="38100" dist="38100" dir="2700000" algn="tl">
                  <a:srgbClr val="000000">
                    <a:alpha val="43137"/>
                  </a:srgbClr>
                </a:outerShdw>
              </a:effectLst>
              <a:latin typeface="Arial" pitchFamily="34" charset="0"/>
              <a:cs typeface="Arial" pitchFamily="34" charset="0"/>
            </a:endParaRPr>
          </a:p>
        </p:txBody>
      </p:sp>
      <p:grpSp>
        <p:nvGrpSpPr>
          <p:cNvPr id="349" name="Group 348"/>
          <p:cNvGrpSpPr/>
          <p:nvPr/>
        </p:nvGrpSpPr>
        <p:grpSpPr>
          <a:xfrm>
            <a:off x="3933656" y="3698658"/>
            <a:ext cx="164592" cy="402336"/>
            <a:chOff x="1038796" y="-767117"/>
            <a:chExt cx="146304" cy="402336"/>
          </a:xfrm>
        </p:grpSpPr>
        <p:sp>
          <p:nvSpPr>
            <p:cNvPr id="350" name="Oval 12"/>
            <p:cNvSpPr/>
            <p:nvPr/>
          </p:nvSpPr>
          <p:spPr>
            <a:xfrm rot="10800000">
              <a:off x="1038796" y="-767117"/>
              <a:ext cx="146304" cy="402336"/>
            </a:xfrm>
            <a:custGeom>
              <a:avLst/>
              <a:gdLst>
                <a:gd name="connsiteX0" fmla="*/ 0 w 146304"/>
                <a:gd name="connsiteY0" fmla="*/ 73152 h 146304"/>
                <a:gd name="connsiteX1" fmla="*/ 73152 w 146304"/>
                <a:gd name="connsiteY1" fmla="*/ 0 h 146304"/>
                <a:gd name="connsiteX2" fmla="*/ 146304 w 146304"/>
                <a:gd name="connsiteY2" fmla="*/ 73152 h 146304"/>
                <a:gd name="connsiteX3" fmla="*/ 73152 w 146304"/>
                <a:gd name="connsiteY3" fmla="*/ 146304 h 146304"/>
                <a:gd name="connsiteX4" fmla="*/ 0 w 146304"/>
                <a:gd name="connsiteY4" fmla="*/ 73152 h 146304"/>
                <a:gd name="connsiteX0" fmla="*/ 0 w 146304"/>
                <a:gd name="connsiteY0" fmla="*/ 372142 h 384027"/>
                <a:gd name="connsiteX1" fmla="*/ 73152 w 146304"/>
                <a:gd name="connsiteY1" fmla="*/ 298990 h 384027"/>
                <a:gd name="connsiteX2" fmla="*/ 146304 w 146304"/>
                <a:gd name="connsiteY2" fmla="*/ 372142 h 384027"/>
                <a:gd name="connsiteX3" fmla="*/ 73152 w 146304"/>
                <a:gd name="connsiteY3" fmla="*/ 0 h 384027"/>
                <a:gd name="connsiteX4" fmla="*/ 0 w 146304"/>
                <a:gd name="connsiteY4" fmla="*/ 372142 h 384027"/>
                <a:gd name="connsiteX0" fmla="*/ 0 w 146304"/>
                <a:gd name="connsiteY0" fmla="*/ 372142 h 384027"/>
                <a:gd name="connsiteX1" fmla="*/ 73152 w 146304"/>
                <a:gd name="connsiteY1" fmla="*/ 298990 h 384027"/>
                <a:gd name="connsiteX2" fmla="*/ 146304 w 146304"/>
                <a:gd name="connsiteY2" fmla="*/ 372142 h 384027"/>
                <a:gd name="connsiteX3" fmla="*/ 73152 w 146304"/>
                <a:gd name="connsiteY3" fmla="*/ 0 h 384027"/>
                <a:gd name="connsiteX4" fmla="*/ 0 w 146304"/>
                <a:gd name="connsiteY4" fmla="*/ 372142 h 384027"/>
                <a:gd name="connsiteX0" fmla="*/ 0 w 146304"/>
                <a:gd name="connsiteY0" fmla="*/ 372142 h 374926"/>
                <a:gd name="connsiteX1" fmla="*/ 73152 w 146304"/>
                <a:gd name="connsiteY1" fmla="*/ 298990 h 374926"/>
                <a:gd name="connsiteX2" fmla="*/ 146304 w 146304"/>
                <a:gd name="connsiteY2" fmla="*/ 372142 h 374926"/>
                <a:gd name="connsiteX3" fmla="*/ 73152 w 146304"/>
                <a:gd name="connsiteY3" fmla="*/ 0 h 374926"/>
                <a:gd name="connsiteX4" fmla="*/ 0 w 146304"/>
                <a:gd name="connsiteY4" fmla="*/ 372142 h 374926"/>
                <a:gd name="connsiteX0" fmla="*/ 114 w 146418"/>
                <a:gd name="connsiteY0" fmla="*/ 372142 h 374926"/>
                <a:gd name="connsiteX1" fmla="*/ 73266 w 146418"/>
                <a:gd name="connsiteY1" fmla="*/ 298990 h 374926"/>
                <a:gd name="connsiteX2" fmla="*/ 146418 w 146418"/>
                <a:gd name="connsiteY2" fmla="*/ 372142 h 374926"/>
                <a:gd name="connsiteX3" fmla="*/ 73266 w 146418"/>
                <a:gd name="connsiteY3" fmla="*/ 0 h 374926"/>
                <a:gd name="connsiteX4" fmla="*/ 114 w 146418"/>
                <a:gd name="connsiteY4" fmla="*/ 372142 h 374926"/>
                <a:gd name="connsiteX0" fmla="*/ 114 w 146418"/>
                <a:gd name="connsiteY0" fmla="*/ 372142 h 374926"/>
                <a:gd name="connsiteX1" fmla="*/ 73266 w 146418"/>
                <a:gd name="connsiteY1" fmla="*/ 298990 h 374926"/>
                <a:gd name="connsiteX2" fmla="*/ 146418 w 146418"/>
                <a:gd name="connsiteY2" fmla="*/ 372142 h 374926"/>
                <a:gd name="connsiteX3" fmla="*/ 73266 w 146418"/>
                <a:gd name="connsiteY3" fmla="*/ 0 h 374926"/>
                <a:gd name="connsiteX4" fmla="*/ 114 w 146418"/>
                <a:gd name="connsiteY4" fmla="*/ 372142 h 374926"/>
                <a:gd name="connsiteX0" fmla="*/ 114 w 146418"/>
                <a:gd name="connsiteY0" fmla="*/ 372142 h 372142"/>
                <a:gd name="connsiteX1" fmla="*/ 73266 w 146418"/>
                <a:gd name="connsiteY1" fmla="*/ 298990 h 372142"/>
                <a:gd name="connsiteX2" fmla="*/ 146418 w 146418"/>
                <a:gd name="connsiteY2" fmla="*/ 372142 h 372142"/>
                <a:gd name="connsiteX3" fmla="*/ 73266 w 146418"/>
                <a:gd name="connsiteY3" fmla="*/ 0 h 372142"/>
                <a:gd name="connsiteX4" fmla="*/ 114 w 146418"/>
                <a:gd name="connsiteY4" fmla="*/ 372142 h 372142"/>
                <a:gd name="connsiteX0" fmla="*/ 114 w 146418"/>
                <a:gd name="connsiteY0" fmla="*/ 372142 h 372142"/>
                <a:gd name="connsiteX1" fmla="*/ 73266 w 146418"/>
                <a:gd name="connsiteY1" fmla="*/ 298990 h 372142"/>
                <a:gd name="connsiteX2" fmla="*/ 146418 w 146418"/>
                <a:gd name="connsiteY2" fmla="*/ 372142 h 372142"/>
                <a:gd name="connsiteX3" fmla="*/ 73266 w 146418"/>
                <a:gd name="connsiteY3" fmla="*/ 0 h 372142"/>
                <a:gd name="connsiteX4" fmla="*/ 114 w 146418"/>
                <a:gd name="connsiteY4" fmla="*/ 372142 h 372142"/>
                <a:gd name="connsiteX0" fmla="*/ 114 w 146418"/>
                <a:gd name="connsiteY0" fmla="*/ 372142 h 372142"/>
                <a:gd name="connsiteX1" fmla="*/ 73266 w 146418"/>
                <a:gd name="connsiteY1" fmla="*/ 298990 h 372142"/>
                <a:gd name="connsiteX2" fmla="*/ 146418 w 146418"/>
                <a:gd name="connsiteY2" fmla="*/ 372142 h 372142"/>
                <a:gd name="connsiteX3" fmla="*/ 73266 w 146418"/>
                <a:gd name="connsiteY3" fmla="*/ 0 h 372142"/>
                <a:gd name="connsiteX4" fmla="*/ 114 w 146418"/>
                <a:gd name="connsiteY4" fmla="*/ 372142 h 372142"/>
                <a:gd name="connsiteX0" fmla="*/ 2653 w 148957"/>
                <a:gd name="connsiteY0" fmla="*/ 402501 h 402501"/>
                <a:gd name="connsiteX1" fmla="*/ 75805 w 148957"/>
                <a:gd name="connsiteY1" fmla="*/ 329349 h 402501"/>
                <a:gd name="connsiteX2" fmla="*/ 148957 w 148957"/>
                <a:gd name="connsiteY2" fmla="*/ 402501 h 402501"/>
                <a:gd name="connsiteX3" fmla="*/ 75805 w 148957"/>
                <a:gd name="connsiteY3" fmla="*/ 30359 h 402501"/>
                <a:gd name="connsiteX4" fmla="*/ 21704 w 148957"/>
                <a:gd name="connsiteY4" fmla="*/ 64366 h 402501"/>
                <a:gd name="connsiteX5" fmla="*/ 2653 w 148957"/>
                <a:gd name="connsiteY5" fmla="*/ 402501 h 402501"/>
                <a:gd name="connsiteX0" fmla="*/ 2653 w 148957"/>
                <a:gd name="connsiteY0" fmla="*/ 402501 h 402501"/>
                <a:gd name="connsiteX1" fmla="*/ 75805 w 148957"/>
                <a:gd name="connsiteY1" fmla="*/ 329349 h 402501"/>
                <a:gd name="connsiteX2" fmla="*/ 148957 w 148957"/>
                <a:gd name="connsiteY2" fmla="*/ 402501 h 402501"/>
                <a:gd name="connsiteX3" fmla="*/ 75805 w 148957"/>
                <a:gd name="connsiteY3" fmla="*/ 30359 h 402501"/>
                <a:gd name="connsiteX4" fmla="*/ 21704 w 148957"/>
                <a:gd name="connsiteY4" fmla="*/ 64366 h 402501"/>
                <a:gd name="connsiteX5" fmla="*/ 2653 w 148957"/>
                <a:gd name="connsiteY5" fmla="*/ 402501 h 402501"/>
                <a:gd name="connsiteX0" fmla="*/ 6773 w 153077"/>
                <a:gd name="connsiteY0" fmla="*/ 411992 h 411992"/>
                <a:gd name="connsiteX1" fmla="*/ 79925 w 153077"/>
                <a:gd name="connsiteY1" fmla="*/ 338840 h 411992"/>
                <a:gd name="connsiteX2" fmla="*/ 153077 w 153077"/>
                <a:gd name="connsiteY2" fmla="*/ 411992 h 411992"/>
                <a:gd name="connsiteX3" fmla="*/ 79925 w 153077"/>
                <a:gd name="connsiteY3" fmla="*/ 39850 h 411992"/>
                <a:gd name="connsiteX4" fmla="*/ 9155 w 153077"/>
                <a:gd name="connsiteY4" fmla="*/ 52426 h 411992"/>
                <a:gd name="connsiteX5" fmla="*/ 6773 w 153077"/>
                <a:gd name="connsiteY5" fmla="*/ 411992 h 411992"/>
                <a:gd name="connsiteX0" fmla="*/ 6773 w 153077"/>
                <a:gd name="connsiteY0" fmla="*/ 396326 h 396326"/>
                <a:gd name="connsiteX1" fmla="*/ 79925 w 153077"/>
                <a:gd name="connsiteY1" fmla="*/ 323174 h 396326"/>
                <a:gd name="connsiteX2" fmla="*/ 153077 w 153077"/>
                <a:gd name="connsiteY2" fmla="*/ 396326 h 396326"/>
                <a:gd name="connsiteX3" fmla="*/ 79925 w 153077"/>
                <a:gd name="connsiteY3" fmla="*/ 24184 h 396326"/>
                <a:gd name="connsiteX4" fmla="*/ 9155 w 153077"/>
                <a:gd name="connsiteY4" fmla="*/ 36760 h 396326"/>
                <a:gd name="connsiteX5" fmla="*/ 6773 w 153077"/>
                <a:gd name="connsiteY5" fmla="*/ 396326 h 396326"/>
                <a:gd name="connsiteX0" fmla="*/ 3985 w 150289"/>
                <a:gd name="connsiteY0" fmla="*/ 396326 h 396326"/>
                <a:gd name="connsiteX1" fmla="*/ 77137 w 150289"/>
                <a:gd name="connsiteY1" fmla="*/ 323174 h 396326"/>
                <a:gd name="connsiteX2" fmla="*/ 150289 w 150289"/>
                <a:gd name="connsiteY2" fmla="*/ 396326 h 396326"/>
                <a:gd name="connsiteX3" fmla="*/ 77137 w 150289"/>
                <a:gd name="connsiteY3" fmla="*/ 24184 h 396326"/>
                <a:gd name="connsiteX4" fmla="*/ 6367 w 150289"/>
                <a:gd name="connsiteY4" fmla="*/ 36760 h 396326"/>
                <a:gd name="connsiteX5" fmla="*/ 3985 w 150289"/>
                <a:gd name="connsiteY5" fmla="*/ 396326 h 396326"/>
                <a:gd name="connsiteX0" fmla="*/ 6845 w 153149"/>
                <a:gd name="connsiteY0" fmla="*/ 396326 h 396326"/>
                <a:gd name="connsiteX1" fmla="*/ 79997 w 153149"/>
                <a:gd name="connsiteY1" fmla="*/ 323174 h 396326"/>
                <a:gd name="connsiteX2" fmla="*/ 153149 w 153149"/>
                <a:gd name="connsiteY2" fmla="*/ 396326 h 396326"/>
                <a:gd name="connsiteX3" fmla="*/ 79997 w 153149"/>
                <a:gd name="connsiteY3" fmla="*/ 24184 h 396326"/>
                <a:gd name="connsiteX4" fmla="*/ 2084 w 153149"/>
                <a:gd name="connsiteY4" fmla="*/ 36760 h 396326"/>
                <a:gd name="connsiteX5" fmla="*/ 6845 w 153149"/>
                <a:gd name="connsiteY5" fmla="*/ 396326 h 396326"/>
                <a:gd name="connsiteX0" fmla="*/ 6845 w 154459"/>
                <a:gd name="connsiteY0" fmla="*/ 374885 h 382741"/>
                <a:gd name="connsiteX1" fmla="*/ 79997 w 154459"/>
                <a:gd name="connsiteY1" fmla="*/ 301733 h 382741"/>
                <a:gd name="connsiteX2" fmla="*/ 153149 w 154459"/>
                <a:gd name="connsiteY2" fmla="*/ 374885 h 382741"/>
                <a:gd name="connsiteX3" fmla="*/ 123529 w 154459"/>
                <a:gd name="connsiteY3" fmla="*/ 74851 h 382741"/>
                <a:gd name="connsiteX4" fmla="*/ 79997 w 154459"/>
                <a:gd name="connsiteY4" fmla="*/ 2743 h 382741"/>
                <a:gd name="connsiteX5" fmla="*/ 2084 w 154459"/>
                <a:gd name="connsiteY5" fmla="*/ 15319 h 382741"/>
                <a:gd name="connsiteX6" fmla="*/ 6845 w 154459"/>
                <a:gd name="connsiteY6" fmla="*/ 374885 h 382741"/>
                <a:gd name="connsiteX0" fmla="*/ 6845 w 159957"/>
                <a:gd name="connsiteY0" fmla="*/ 392533 h 400389"/>
                <a:gd name="connsiteX1" fmla="*/ 79997 w 159957"/>
                <a:gd name="connsiteY1" fmla="*/ 319381 h 400389"/>
                <a:gd name="connsiteX2" fmla="*/ 153149 w 159957"/>
                <a:gd name="connsiteY2" fmla="*/ 392533 h 400389"/>
                <a:gd name="connsiteX3" fmla="*/ 152104 w 159957"/>
                <a:gd name="connsiteY3" fmla="*/ 30587 h 400389"/>
                <a:gd name="connsiteX4" fmla="*/ 79997 w 159957"/>
                <a:gd name="connsiteY4" fmla="*/ 20391 h 400389"/>
                <a:gd name="connsiteX5" fmla="*/ 2084 w 159957"/>
                <a:gd name="connsiteY5" fmla="*/ 32967 h 400389"/>
                <a:gd name="connsiteX6" fmla="*/ 6845 w 159957"/>
                <a:gd name="connsiteY6" fmla="*/ 392533 h 400389"/>
                <a:gd name="connsiteX0" fmla="*/ 6845 w 156713"/>
                <a:gd name="connsiteY0" fmla="*/ 392533 h 400389"/>
                <a:gd name="connsiteX1" fmla="*/ 79997 w 156713"/>
                <a:gd name="connsiteY1" fmla="*/ 319381 h 400389"/>
                <a:gd name="connsiteX2" fmla="*/ 153149 w 156713"/>
                <a:gd name="connsiteY2" fmla="*/ 392533 h 400389"/>
                <a:gd name="connsiteX3" fmla="*/ 152104 w 156713"/>
                <a:gd name="connsiteY3" fmla="*/ 30587 h 400389"/>
                <a:gd name="connsiteX4" fmla="*/ 79997 w 156713"/>
                <a:gd name="connsiteY4" fmla="*/ 20391 h 400389"/>
                <a:gd name="connsiteX5" fmla="*/ 2084 w 156713"/>
                <a:gd name="connsiteY5" fmla="*/ 32967 h 400389"/>
                <a:gd name="connsiteX6" fmla="*/ 6845 w 156713"/>
                <a:gd name="connsiteY6" fmla="*/ 392533 h 400389"/>
                <a:gd name="connsiteX0" fmla="*/ 6845 w 156713"/>
                <a:gd name="connsiteY0" fmla="*/ 372153 h 380009"/>
                <a:gd name="connsiteX1" fmla="*/ 79997 w 156713"/>
                <a:gd name="connsiteY1" fmla="*/ 299001 h 380009"/>
                <a:gd name="connsiteX2" fmla="*/ 153149 w 156713"/>
                <a:gd name="connsiteY2" fmla="*/ 372153 h 380009"/>
                <a:gd name="connsiteX3" fmla="*/ 152104 w 156713"/>
                <a:gd name="connsiteY3" fmla="*/ 10207 h 380009"/>
                <a:gd name="connsiteX4" fmla="*/ 79997 w 156713"/>
                <a:gd name="connsiteY4" fmla="*/ 11 h 380009"/>
                <a:gd name="connsiteX5" fmla="*/ 2084 w 156713"/>
                <a:gd name="connsiteY5" fmla="*/ 12587 h 380009"/>
                <a:gd name="connsiteX6" fmla="*/ 6845 w 156713"/>
                <a:gd name="connsiteY6" fmla="*/ 372153 h 380009"/>
                <a:gd name="connsiteX0" fmla="*/ 6845 w 156713"/>
                <a:gd name="connsiteY0" fmla="*/ 372153 h 380009"/>
                <a:gd name="connsiteX1" fmla="*/ 79997 w 156713"/>
                <a:gd name="connsiteY1" fmla="*/ 299001 h 380009"/>
                <a:gd name="connsiteX2" fmla="*/ 153149 w 156713"/>
                <a:gd name="connsiteY2" fmla="*/ 372153 h 380009"/>
                <a:gd name="connsiteX3" fmla="*/ 152104 w 156713"/>
                <a:gd name="connsiteY3" fmla="*/ 10207 h 380009"/>
                <a:gd name="connsiteX4" fmla="*/ 79997 w 156713"/>
                <a:gd name="connsiteY4" fmla="*/ 11 h 380009"/>
                <a:gd name="connsiteX5" fmla="*/ 2084 w 156713"/>
                <a:gd name="connsiteY5" fmla="*/ 12587 h 380009"/>
                <a:gd name="connsiteX6" fmla="*/ 6845 w 156713"/>
                <a:gd name="connsiteY6" fmla="*/ 372153 h 380009"/>
                <a:gd name="connsiteX0" fmla="*/ 6845 w 156713"/>
                <a:gd name="connsiteY0" fmla="*/ 362713 h 370569"/>
                <a:gd name="connsiteX1" fmla="*/ 79997 w 156713"/>
                <a:gd name="connsiteY1" fmla="*/ 289561 h 370569"/>
                <a:gd name="connsiteX2" fmla="*/ 153149 w 156713"/>
                <a:gd name="connsiteY2" fmla="*/ 362713 h 370569"/>
                <a:gd name="connsiteX3" fmla="*/ 152104 w 156713"/>
                <a:gd name="connsiteY3" fmla="*/ 767 h 370569"/>
                <a:gd name="connsiteX4" fmla="*/ 77616 w 156713"/>
                <a:gd name="connsiteY4" fmla="*/ 96 h 370569"/>
                <a:gd name="connsiteX5" fmla="*/ 2084 w 156713"/>
                <a:gd name="connsiteY5" fmla="*/ 3147 h 370569"/>
                <a:gd name="connsiteX6" fmla="*/ 6845 w 156713"/>
                <a:gd name="connsiteY6" fmla="*/ 362713 h 370569"/>
                <a:gd name="connsiteX0" fmla="*/ 6845 w 156713"/>
                <a:gd name="connsiteY0" fmla="*/ 364769 h 372625"/>
                <a:gd name="connsiteX1" fmla="*/ 79997 w 156713"/>
                <a:gd name="connsiteY1" fmla="*/ 291617 h 372625"/>
                <a:gd name="connsiteX2" fmla="*/ 153149 w 156713"/>
                <a:gd name="connsiteY2" fmla="*/ 364769 h 372625"/>
                <a:gd name="connsiteX3" fmla="*/ 152104 w 156713"/>
                <a:gd name="connsiteY3" fmla="*/ 2823 h 372625"/>
                <a:gd name="connsiteX4" fmla="*/ 77616 w 156713"/>
                <a:gd name="connsiteY4" fmla="*/ 2152 h 372625"/>
                <a:gd name="connsiteX5" fmla="*/ 2084 w 156713"/>
                <a:gd name="connsiteY5" fmla="*/ 5203 h 372625"/>
                <a:gd name="connsiteX6" fmla="*/ 6845 w 156713"/>
                <a:gd name="connsiteY6" fmla="*/ 364769 h 372625"/>
                <a:gd name="connsiteX0" fmla="*/ 6845 w 156713"/>
                <a:gd name="connsiteY0" fmla="*/ 363258 h 371114"/>
                <a:gd name="connsiteX1" fmla="*/ 79997 w 156713"/>
                <a:gd name="connsiteY1" fmla="*/ 290106 h 371114"/>
                <a:gd name="connsiteX2" fmla="*/ 153149 w 156713"/>
                <a:gd name="connsiteY2" fmla="*/ 363258 h 371114"/>
                <a:gd name="connsiteX3" fmla="*/ 152104 w 156713"/>
                <a:gd name="connsiteY3" fmla="*/ 1312 h 371114"/>
                <a:gd name="connsiteX4" fmla="*/ 77616 w 156713"/>
                <a:gd name="connsiteY4" fmla="*/ 641 h 371114"/>
                <a:gd name="connsiteX5" fmla="*/ 2084 w 156713"/>
                <a:gd name="connsiteY5" fmla="*/ 3692 h 371114"/>
                <a:gd name="connsiteX6" fmla="*/ 6845 w 156713"/>
                <a:gd name="connsiteY6" fmla="*/ 363258 h 371114"/>
                <a:gd name="connsiteX0" fmla="*/ 6845 w 156713"/>
                <a:gd name="connsiteY0" fmla="*/ 363258 h 363258"/>
                <a:gd name="connsiteX1" fmla="*/ 79997 w 156713"/>
                <a:gd name="connsiteY1" fmla="*/ 290106 h 363258"/>
                <a:gd name="connsiteX2" fmla="*/ 153149 w 156713"/>
                <a:gd name="connsiteY2" fmla="*/ 363258 h 363258"/>
                <a:gd name="connsiteX3" fmla="*/ 152104 w 156713"/>
                <a:gd name="connsiteY3" fmla="*/ 1312 h 363258"/>
                <a:gd name="connsiteX4" fmla="*/ 77616 w 156713"/>
                <a:gd name="connsiteY4" fmla="*/ 641 h 363258"/>
                <a:gd name="connsiteX5" fmla="*/ 2084 w 156713"/>
                <a:gd name="connsiteY5" fmla="*/ 3692 h 363258"/>
                <a:gd name="connsiteX6" fmla="*/ 6845 w 156713"/>
                <a:gd name="connsiteY6" fmla="*/ 363258 h 363258"/>
                <a:gd name="connsiteX0" fmla="*/ 6845 w 153149"/>
                <a:gd name="connsiteY0" fmla="*/ 363258 h 363258"/>
                <a:gd name="connsiteX1" fmla="*/ 79997 w 153149"/>
                <a:gd name="connsiteY1" fmla="*/ 290106 h 363258"/>
                <a:gd name="connsiteX2" fmla="*/ 153149 w 153149"/>
                <a:gd name="connsiteY2" fmla="*/ 363258 h 363258"/>
                <a:gd name="connsiteX3" fmla="*/ 152104 w 153149"/>
                <a:gd name="connsiteY3" fmla="*/ 1312 h 363258"/>
                <a:gd name="connsiteX4" fmla="*/ 77616 w 153149"/>
                <a:gd name="connsiteY4" fmla="*/ 641 h 363258"/>
                <a:gd name="connsiteX5" fmla="*/ 2084 w 153149"/>
                <a:gd name="connsiteY5" fmla="*/ 3692 h 363258"/>
                <a:gd name="connsiteX6" fmla="*/ 6845 w 153149"/>
                <a:gd name="connsiteY6" fmla="*/ 363258 h 363258"/>
                <a:gd name="connsiteX0" fmla="*/ 6189 w 152493"/>
                <a:gd name="connsiteY0" fmla="*/ 363258 h 363258"/>
                <a:gd name="connsiteX1" fmla="*/ 79341 w 152493"/>
                <a:gd name="connsiteY1" fmla="*/ 290106 h 363258"/>
                <a:gd name="connsiteX2" fmla="*/ 152493 w 152493"/>
                <a:gd name="connsiteY2" fmla="*/ 363258 h 363258"/>
                <a:gd name="connsiteX3" fmla="*/ 151448 w 152493"/>
                <a:gd name="connsiteY3" fmla="*/ 1312 h 363258"/>
                <a:gd name="connsiteX4" fmla="*/ 76960 w 152493"/>
                <a:gd name="connsiteY4" fmla="*/ 641 h 363258"/>
                <a:gd name="connsiteX5" fmla="*/ 1428 w 152493"/>
                <a:gd name="connsiteY5" fmla="*/ 3692 h 363258"/>
                <a:gd name="connsiteX6" fmla="*/ 6189 w 152493"/>
                <a:gd name="connsiteY6" fmla="*/ 363258 h 363258"/>
                <a:gd name="connsiteX0" fmla="*/ 6189 w 152493"/>
                <a:gd name="connsiteY0" fmla="*/ 363258 h 363258"/>
                <a:gd name="connsiteX1" fmla="*/ 79341 w 152493"/>
                <a:gd name="connsiteY1" fmla="*/ 297250 h 363258"/>
                <a:gd name="connsiteX2" fmla="*/ 152493 w 152493"/>
                <a:gd name="connsiteY2" fmla="*/ 363258 h 363258"/>
                <a:gd name="connsiteX3" fmla="*/ 151448 w 152493"/>
                <a:gd name="connsiteY3" fmla="*/ 1312 h 363258"/>
                <a:gd name="connsiteX4" fmla="*/ 76960 w 152493"/>
                <a:gd name="connsiteY4" fmla="*/ 641 h 363258"/>
                <a:gd name="connsiteX5" fmla="*/ 1428 w 152493"/>
                <a:gd name="connsiteY5" fmla="*/ 3692 h 363258"/>
                <a:gd name="connsiteX6" fmla="*/ 6189 w 152493"/>
                <a:gd name="connsiteY6" fmla="*/ 363258 h 363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493" h="363258">
                  <a:moveTo>
                    <a:pt x="6189" y="363258"/>
                  </a:moveTo>
                  <a:cubicBezTo>
                    <a:pt x="30003" y="315458"/>
                    <a:pt x="38940" y="297250"/>
                    <a:pt x="79341" y="297250"/>
                  </a:cubicBezTo>
                  <a:cubicBezTo>
                    <a:pt x="119742" y="297250"/>
                    <a:pt x="119044" y="312966"/>
                    <a:pt x="152493" y="363258"/>
                  </a:cubicBezTo>
                  <a:cubicBezTo>
                    <a:pt x="147842" y="-787"/>
                    <a:pt x="154115" y="363373"/>
                    <a:pt x="151448" y="1312"/>
                  </a:cubicBezTo>
                  <a:cubicBezTo>
                    <a:pt x="-1238" y="1202"/>
                    <a:pt x="147374" y="-1080"/>
                    <a:pt x="76960" y="641"/>
                  </a:cubicBezTo>
                  <a:cubicBezTo>
                    <a:pt x="2015" y="2473"/>
                    <a:pt x="142207" y="1200"/>
                    <a:pt x="1428" y="3692"/>
                  </a:cubicBezTo>
                  <a:cubicBezTo>
                    <a:pt x="-1239" y="363371"/>
                    <a:pt x="-446" y="11913"/>
                    <a:pt x="6189" y="363258"/>
                  </a:cubicBezTo>
                  <a:close/>
                </a:path>
              </a:pathLst>
            </a:custGeom>
            <a:solidFill>
              <a:schemeClr val="accent5"/>
            </a:solidFill>
            <a:ln w="12700">
              <a:solidFill>
                <a:schemeClr val="accent5">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wrap="none" lIns="0" rIns="0" bIns="0" rtlCol="0" anchor="t" anchorCtr="0"/>
            <a:lstStyle/>
            <a:p>
              <a:pPr algn="ctr"/>
              <a:endParaRPr lang="en-US" sz="1600" b="1" dirty="0">
                <a:effectLst>
                  <a:outerShdw blurRad="38100" dist="38100" dir="2700000" algn="tl">
                    <a:srgbClr val="000000">
                      <a:alpha val="43137"/>
                    </a:srgbClr>
                  </a:outerShdw>
                </a:effectLst>
                <a:latin typeface="Arial" pitchFamily="34" charset="0"/>
                <a:cs typeface="Arial" pitchFamily="34" charset="0"/>
              </a:endParaRPr>
            </a:p>
          </p:txBody>
        </p:sp>
        <p:sp>
          <p:nvSpPr>
            <p:cNvPr id="351" name="TextBox 350"/>
            <p:cNvSpPr txBox="1"/>
            <p:nvPr/>
          </p:nvSpPr>
          <p:spPr>
            <a:xfrm>
              <a:off x="1047922" y="-640924"/>
              <a:ext cx="125034" cy="246221"/>
            </a:xfrm>
            <a:prstGeom prst="rect">
              <a:avLst/>
            </a:prstGeom>
            <a:noFill/>
          </p:spPr>
          <p:txBody>
            <a:bodyPr wrap="none" lIns="0" tIns="0" rIns="0" bIns="0" rtlCol="0">
              <a:spAutoFit/>
            </a:bodyPr>
            <a:lstStyle/>
            <a:p>
              <a:r>
                <a:rPr lang="en-US" sz="1600" b="1" dirty="0" smtClean="0">
                  <a:effectLst>
                    <a:outerShdw blurRad="38100" dist="38100" dir="2700000" algn="tl">
                      <a:srgbClr val="000000">
                        <a:alpha val="43137"/>
                      </a:srgbClr>
                    </a:outerShdw>
                  </a:effectLst>
                  <a:latin typeface="Arial" pitchFamily="34" charset="0"/>
                  <a:cs typeface="Arial" pitchFamily="34" charset="0"/>
                </a:rPr>
                <a:t>T</a:t>
              </a:r>
              <a:endParaRPr lang="en-US" sz="1600" b="1" dirty="0">
                <a:effectLst>
                  <a:outerShdw blurRad="38100" dist="38100" dir="2700000" algn="tl">
                    <a:srgbClr val="000000">
                      <a:alpha val="43137"/>
                    </a:srgbClr>
                  </a:outerShdw>
                </a:effectLst>
                <a:latin typeface="Arial" pitchFamily="34" charset="0"/>
                <a:cs typeface="Arial" pitchFamily="34" charset="0"/>
              </a:endParaRPr>
            </a:p>
          </p:txBody>
        </p:sp>
      </p:grpSp>
      <p:sp>
        <p:nvSpPr>
          <p:cNvPr id="252" name="Oval 114"/>
          <p:cNvSpPr/>
          <p:nvPr/>
        </p:nvSpPr>
        <p:spPr>
          <a:xfrm rot="16200000">
            <a:off x="7025075" y="3071924"/>
            <a:ext cx="2390277" cy="1568309"/>
          </a:xfrm>
          <a:custGeom>
            <a:avLst/>
            <a:gdLst>
              <a:gd name="connsiteX0" fmla="*/ 0 w 2821653"/>
              <a:gd name="connsiteY0" fmla="*/ 1089891 h 2179782"/>
              <a:gd name="connsiteX1" fmla="*/ 1410827 w 2821653"/>
              <a:gd name="connsiteY1" fmla="*/ 0 h 2179782"/>
              <a:gd name="connsiteX2" fmla="*/ 2821654 w 2821653"/>
              <a:gd name="connsiteY2" fmla="*/ 1089891 h 2179782"/>
              <a:gd name="connsiteX3" fmla="*/ 1410827 w 2821653"/>
              <a:gd name="connsiteY3" fmla="*/ 2179782 h 2179782"/>
              <a:gd name="connsiteX4" fmla="*/ 0 w 2821653"/>
              <a:gd name="connsiteY4" fmla="*/ 1089891 h 2179782"/>
              <a:gd name="connsiteX0" fmla="*/ 0 w 2860872"/>
              <a:gd name="connsiteY0" fmla="*/ 0 h 1089891"/>
              <a:gd name="connsiteX1" fmla="*/ 2821654 w 2860872"/>
              <a:gd name="connsiteY1" fmla="*/ 0 h 1089891"/>
              <a:gd name="connsiteX2" fmla="*/ 1410827 w 2860872"/>
              <a:gd name="connsiteY2" fmla="*/ 1089891 h 1089891"/>
              <a:gd name="connsiteX3" fmla="*/ 0 w 2860872"/>
              <a:gd name="connsiteY3" fmla="*/ 0 h 1089891"/>
              <a:gd name="connsiteX0" fmla="*/ 0 w 2860872"/>
              <a:gd name="connsiteY0" fmla="*/ 0 h 1089891"/>
              <a:gd name="connsiteX1" fmla="*/ 2821654 w 2860872"/>
              <a:gd name="connsiteY1" fmla="*/ 0 h 1089891"/>
              <a:gd name="connsiteX2" fmla="*/ 1410827 w 2860872"/>
              <a:gd name="connsiteY2" fmla="*/ 1089891 h 1089891"/>
              <a:gd name="connsiteX3" fmla="*/ 0 w 2860872"/>
              <a:gd name="connsiteY3" fmla="*/ 0 h 1089891"/>
              <a:gd name="connsiteX0" fmla="*/ 0 w 2860872"/>
              <a:gd name="connsiteY0" fmla="*/ 63265 h 1153156"/>
              <a:gd name="connsiteX1" fmla="*/ 2821654 w 2860872"/>
              <a:gd name="connsiteY1" fmla="*/ 63265 h 1153156"/>
              <a:gd name="connsiteX2" fmla="*/ 1410827 w 2860872"/>
              <a:gd name="connsiteY2" fmla="*/ 1153156 h 1153156"/>
              <a:gd name="connsiteX3" fmla="*/ 0 w 2860872"/>
              <a:gd name="connsiteY3" fmla="*/ 63265 h 1153156"/>
              <a:gd name="connsiteX0" fmla="*/ 0 w 2860872"/>
              <a:gd name="connsiteY0" fmla="*/ 50857 h 1140748"/>
              <a:gd name="connsiteX1" fmla="*/ 2821654 w 2860872"/>
              <a:gd name="connsiteY1" fmla="*/ 50857 h 1140748"/>
              <a:gd name="connsiteX2" fmla="*/ 1410827 w 2860872"/>
              <a:gd name="connsiteY2" fmla="*/ 1140748 h 1140748"/>
              <a:gd name="connsiteX3" fmla="*/ 0 w 2860872"/>
              <a:gd name="connsiteY3" fmla="*/ 50857 h 1140748"/>
              <a:gd name="connsiteX0" fmla="*/ 0 w 2860872"/>
              <a:gd name="connsiteY0" fmla="*/ 0 h 1089891"/>
              <a:gd name="connsiteX1" fmla="*/ 2821654 w 2860872"/>
              <a:gd name="connsiteY1" fmla="*/ 0 h 1089891"/>
              <a:gd name="connsiteX2" fmla="*/ 1410827 w 2860872"/>
              <a:gd name="connsiteY2" fmla="*/ 1089891 h 1089891"/>
              <a:gd name="connsiteX3" fmla="*/ 0 w 2860872"/>
              <a:gd name="connsiteY3" fmla="*/ 0 h 1089891"/>
              <a:gd name="connsiteX0" fmla="*/ 0 w 2860872"/>
              <a:gd name="connsiteY0" fmla="*/ 0 h 1089891"/>
              <a:gd name="connsiteX1" fmla="*/ 2821654 w 2860872"/>
              <a:gd name="connsiteY1" fmla="*/ 0 h 1089891"/>
              <a:gd name="connsiteX2" fmla="*/ 1410827 w 2860872"/>
              <a:gd name="connsiteY2" fmla="*/ 1089891 h 1089891"/>
              <a:gd name="connsiteX3" fmla="*/ 0 w 2860872"/>
              <a:gd name="connsiteY3" fmla="*/ 0 h 1089891"/>
              <a:gd name="connsiteX0" fmla="*/ 0 w 2860872"/>
              <a:gd name="connsiteY0" fmla="*/ 0 h 1089891"/>
              <a:gd name="connsiteX1" fmla="*/ 2821654 w 2860872"/>
              <a:gd name="connsiteY1" fmla="*/ 0 h 1089891"/>
              <a:gd name="connsiteX2" fmla="*/ 1410827 w 2860872"/>
              <a:gd name="connsiteY2" fmla="*/ 1089891 h 1089891"/>
              <a:gd name="connsiteX3" fmla="*/ 0 w 2860872"/>
              <a:gd name="connsiteY3" fmla="*/ 0 h 1089891"/>
            </a:gdLst>
            <a:ahLst/>
            <a:cxnLst>
              <a:cxn ang="0">
                <a:pos x="connsiteX0" y="connsiteY0"/>
              </a:cxn>
              <a:cxn ang="0">
                <a:pos x="connsiteX1" y="connsiteY1"/>
              </a:cxn>
              <a:cxn ang="0">
                <a:pos x="connsiteX2" y="connsiteY2"/>
              </a:cxn>
              <a:cxn ang="0">
                <a:pos x="connsiteX3" y="connsiteY3"/>
              </a:cxn>
            </a:cxnLst>
            <a:rect l="l" t="t" r="r" b="b"/>
            <a:pathLst>
              <a:path w="2860872" h="1089891">
                <a:moveTo>
                  <a:pt x="0" y="0"/>
                </a:moveTo>
                <a:cubicBezTo>
                  <a:pt x="1151634" y="289406"/>
                  <a:pt x="1744836" y="326352"/>
                  <a:pt x="2821654" y="0"/>
                </a:cubicBezTo>
                <a:cubicBezTo>
                  <a:pt x="3056792" y="181648"/>
                  <a:pt x="2190005" y="1089891"/>
                  <a:pt x="1410827" y="1089891"/>
                </a:cubicBezTo>
                <a:cubicBezTo>
                  <a:pt x="631649" y="1089891"/>
                  <a:pt x="0" y="601930"/>
                  <a:pt x="0" y="0"/>
                </a:cubicBezTo>
                <a:close/>
              </a:path>
            </a:pathLst>
          </a:custGeom>
          <a:solidFill>
            <a:schemeClr val="accent4"/>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3" name="Freeform 352"/>
          <p:cNvSpPr/>
          <p:nvPr/>
        </p:nvSpPr>
        <p:spPr>
          <a:xfrm>
            <a:off x="6713432" y="3207544"/>
            <a:ext cx="218441" cy="97631"/>
          </a:xfrm>
          <a:custGeom>
            <a:avLst/>
            <a:gdLst>
              <a:gd name="connsiteX0" fmla="*/ 4762 w 195262"/>
              <a:gd name="connsiteY0" fmla="*/ 0 h 97631"/>
              <a:gd name="connsiteX1" fmla="*/ 195262 w 195262"/>
              <a:gd name="connsiteY1" fmla="*/ 0 h 97631"/>
              <a:gd name="connsiteX2" fmla="*/ 195262 w 195262"/>
              <a:gd name="connsiteY2" fmla="*/ 97631 h 97631"/>
              <a:gd name="connsiteX3" fmla="*/ 0 w 195262"/>
              <a:gd name="connsiteY3" fmla="*/ 97631 h 97631"/>
            </a:gdLst>
            <a:ahLst/>
            <a:cxnLst>
              <a:cxn ang="0">
                <a:pos x="connsiteX0" y="connsiteY0"/>
              </a:cxn>
              <a:cxn ang="0">
                <a:pos x="connsiteX1" y="connsiteY1"/>
              </a:cxn>
              <a:cxn ang="0">
                <a:pos x="connsiteX2" y="connsiteY2"/>
              </a:cxn>
              <a:cxn ang="0">
                <a:pos x="connsiteX3" y="connsiteY3"/>
              </a:cxn>
            </a:cxnLst>
            <a:rect l="l" t="t" r="r" b="b"/>
            <a:pathLst>
              <a:path w="195262" h="97631">
                <a:moveTo>
                  <a:pt x="4762" y="0"/>
                </a:moveTo>
                <a:lnTo>
                  <a:pt x="195262" y="0"/>
                </a:lnTo>
                <a:lnTo>
                  <a:pt x="195262" y="97631"/>
                </a:lnTo>
                <a:lnTo>
                  <a:pt x="0" y="97631"/>
                </a:lnTo>
              </a:path>
            </a:pathLst>
          </a:custGeom>
          <a:solidFill>
            <a:schemeClr val="accent5"/>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4" name="Freeform 353"/>
          <p:cNvSpPr/>
          <p:nvPr/>
        </p:nvSpPr>
        <p:spPr>
          <a:xfrm>
            <a:off x="6914144" y="3207544"/>
            <a:ext cx="218441" cy="97631"/>
          </a:xfrm>
          <a:custGeom>
            <a:avLst/>
            <a:gdLst>
              <a:gd name="connsiteX0" fmla="*/ 4762 w 195262"/>
              <a:gd name="connsiteY0" fmla="*/ 0 h 97631"/>
              <a:gd name="connsiteX1" fmla="*/ 195262 w 195262"/>
              <a:gd name="connsiteY1" fmla="*/ 0 h 97631"/>
              <a:gd name="connsiteX2" fmla="*/ 195262 w 195262"/>
              <a:gd name="connsiteY2" fmla="*/ 97631 h 97631"/>
              <a:gd name="connsiteX3" fmla="*/ 0 w 195262"/>
              <a:gd name="connsiteY3" fmla="*/ 97631 h 97631"/>
            </a:gdLst>
            <a:ahLst/>
            <a:cxnLst>
              <a:cxn ang="0">
                <a:pos x="connsiteX0" y="connsiteY0"/>
              </a:cxn>
              <a:cxn ang="0">
                <a:pos x="connsiteX1" y="connsiteY1"/>
              </a:cxn>
              <a:cxn ang="0">
                <a:pos x="connsiteX2" y="connsiteY2"/>
              </a:cxn>
              <a:cxn ang="0">
                <a:pos x="connsiteX3" y="connsiteY3"/>
              </a:cxn>
            </a:cxnLst>
            <a:rect l="l" t="t" r="r" b="b"/>
            <a:pathLst>
              <a:path w="195262" h="97631">
                <a:moveTo>
                  <a:pt x="4762" y="0"/>
                </a:moveTo>
                <a:lnTo>
                  <a:pt x="195262" y="0"/>
                </a:lnTo>
                <a:lnTo>
                  <a:pt x="195262" y="97631"/>
                </a:lnTo>
                <a:lnTo>
                  <a:pt x="0" y="97631"/>
                </a:lnTo>
              </a:path>
            </a:pathLst>
          </a:custGeom>
          <a:solidFill>
            <a:schemeClr val="accent5"/>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5" name="Freeform 354"/>
          <p:cNvSpPr/>
          <p:nvPr/>
        </p:nvSpPr>
        <p:spPr>
          <a:xfrm>
            <a:off x="7093427" y="3207544"/>
            <a:ext cx="218441" cy="97631"/>
          </a:xfrm>
          <a:custGeom>
            <a:avLst/>
            <a:gdLst>
              <a:gd name="connsiteX0" fmla="*/ 4762 w 195262"/>
              <a:gd name="connsiteY0" fmla="*/ 0 h 97631"/>
              <a:gd name="connsiteX1" fmla="*/ 195262 w 195262"/>
              <a:gd name="connsiteY1" fmla="*/ 0 h 97631"/>
              <a:gd name="connsiteX2" fmla="*/ 195262 w 195262"/>
              <a:gd name="connsiteY2" fmla="*/ 97631 h 97631"/>
              <a:gd name="connsiteX3" fmla="*/ 0 w 195262"/>
              <a:gd name="connsiteY3" fmla="*/ 97631 h 97631"/>
            </a:gdLst>
            <a:ahLst/>
            <a:cxnLst>
              <a:cxn ang="0">
                <a:pos x="connsiteX0" y="connsiteY0"/>
              </a:cxn>
              <a:cxn ang="0">
                <a:pos x="connsiteX1" y="connsiteY1"/>
              </a:cxn>
              <a:cxn ang="0">
                <a:pos x="connsiteX2" y="connsiteY2"/>
              </a:cxn>
              <a:cxn ang="0">
                <a:pos x="connsiteX3" y="connsiteY3"/>
              </a:cxn>
            </a:cxnLst>
            <a:rect l="l" t="t" r="r" b="b"/>
            <a:pathLst>
              <a:path w="195262" h="97631">
                <a:moveTo>
                  <a:pt x="4762" y="0"/>
                </a:moveTo>
                <a:lnTo>
                  <a:pt x="195262" y="0"/>
                </a:lnTo>
                <a:lnTo>
                  <a:pt x="195262" y="97631"/>
                </a:lnTo>
                <a:lnTo>
                  <a:pt x="0" y="97631"/>
                </a:lnTo>
              </a:path>
            </a:pathLst>
          </a:custGeom>
          <a:solidFill>
            <a:schemeClr val="accent5"/>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6" name="Freeform 355"/>
          <p:cNvSpPr/>
          <p:nvPr/>
        </p:nvSpPr>
        <p:spPr>
          <a:xfrm>
            <a:off x="7277472" y="3207544"/>
            <a:ext cx="218441" cy="97631"/>
          </a:xfrm>
          <a:custGeom>
            <a:avLst/>
            <a:gdLst>
              <a:gd name="connsiteX0" fmla="*/ 4762 w 195262"/>
              <a:gd name="connsiteY0" fmla="*/ 0 h 97631"/>
              <a:gd name="connsiteX1" fmla="*/ 195262 w 195262"/>
              <a:gd name="connsiteY1" fmla="*/ 0 h 97631"/>
              <a:gd name="connsiteX2" fmla="*/ 195262 w 195262"/>
              <a:gd name="connsiteY2" fmla="*/ 97631 h 97631"/>
              <a:gd name="connsiteX3" fmla="*/ 0 w 195262"/>
              <a:gd name="connsiteY3" fmla="*/ 97631 h 97631"/>
            </a:gdLst>
            <a:ahLst/>
            <a:cxnLst>
              <a:cxn ang="0">
                <a:pos x="connsiteX0" y="connsiteY0"/>
              </a:cxn>
              <a:cxn ang="0">
                <a:pos x="connsiteX1" y="connsiteY1"/>
              </a:cxn>
              <a:cxn ang="0">
                <a:pos x="connsiteX2" y="connsiteY2"/>
              </a:cxn>
              <a:cxn ang="0">
                <a:pos x="connsiteX3" y="connsiteY3"/>
              </a:cxn>
            </a:cxnLst>
            <a:rect l="l" t="t" r="r" b="b"/>
            <a:pathLst>
              <a:path w="195262" h="97631">
                <a:moveTo>
                  <a:pt x="4762" y="0"/>
                </a:moveTo>
                <a:lnTo>
                  <a:pt x="195262" y="0"/>
                </a:lnTo>
                <a:lnTo>
                  <a:pt x="195262" y="97631"/>
                </a:lnTo>
                <a:lnTo>
                  <a:pt x="0" y="97631"/>
                </a:lnTo>
              </a:path>
            </a:pathLst>
          </a:custGeom>
          <a:solidFill>
            <a:schemeClr val="accent5"/>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7" name="Freeform 356"/>
          <p:cNvSpPr/>
          <p:nvPr/>
        </p:nvSpPr>
        <p:spPr>
          <a:xfrm>
            <a:off x="7466279" y="3207544"/>
            <a:ext cx="218441" cy="97631"/>
          </a:xfrm>
          <a:custGeom>
            <a:avLst/>
            <a:gdLst>
              <a:gd name="connsiteX0" fmla="*/ 4762 w 195262"/>
              <a:gd name="connsiteY0" fmla="*/ 0 h 97631"/>
              <a:gd name="connsiteX1" fmla="*/ 195262 w 195262"/>
              <a:gd name="connsiteY1" fmla="*/ 0 h 97631"/>
              <a:gd name="connsiteX2" fmla="*/ 195262 w 195262"/>
              <a:gd name="connsiteY2" fmla="*/ 97631 h 97631"/>
              <a:gd name="connsiteX3" fmla="*/ 0 w 195262"/>
              <a:gd name="connsiteY3" fmla="*/ 97631 h 97631"/>
            </a:gdLst>
            <a:ahLst/>
            <a:cxnLst>
              <a:cxn ang="0">
                <a:pos x="connsiteX0" y="connsiteY0"/>
              </a:cxn>
              <a:cxn ang="0">
                <a:pos x="connsiteX1" y="connsiteY1"/>
              </a:cxn>
              <a:cxn ang="0">
                <a:pos x="connsiteX2" y="connsiteY2"/>
              </a:cxn>
              <a:cxn ang="0">
                <a:pos x="connsiteX3" y="connsiteY3"/>
              </a:cxn>
            </a:cxnLst>
            <a:rect l="l" t="t" r="r" b="b"/>
            <a:pathLst>
              <a:path w="195262" h="97631">
                <a:moveTo>
                  <a:pt x="4762" y="0"/>
                </a:moveTo>
                <a:lnTo>
                  <a:pt x="195262" y="0"/>
                </a:lnTo>
                <a:lnTo>
                  <a:pt x="195262" y="97631"/>
                </a:lnTo>
                <a:lnTo>
                  <a:pt x="0" y="97631"/>
                </a:lnTo>
              </a:path>
            </a:pathLst>
          </a:custGeom>
          <a:solidFill>
            <a:schemeClr val="accent5"/>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8" name="Freeform 357"/>
          <p:cNvSpPr/>
          <p:nvPr/>
        </p:nvSpPr>
        <p:spPr>
          <a:xfrm>
            <a:off x="7655086" y="3207544"/>
            <a:ext cx="218441" cy="97631"/>
          </a:xfrm>
          <a:custGeom>
            <a:avLst/>
            <a:gdLst>
              <a:gd name="connsiteX0" fmla="*/ 4762 w 195262"/>
              <a:gd name="connsiteY0" fmla="*/ 0 h 97631"/>
              <a:gd name="connsiteX1" fmla="*/ 195262 w 195262"/>
              <a:gd name="connsiteY1" fmla="*/ 0 h 97631"/>
              <a:gd name="connsiteX2" fmla="*/ 195262 w 195262"/>
              <a:gd name="connsiteY2" fmla="*/ 97631 h 97631"/>
              <a:gd name="connsiteX3" fmla="*/ 0 w 195262"/>
              <a:gd name="connsiteY3" fmla="*/ 97631 h 97631"/>
            </a:gdLst>
            <a:ahLst/>
            <a:cxnLst>
              <a:cxn ang="0">
                <a:pos x="connsiteX0" y="connsiteY0"/>
              </a:cxn>
              <a:cxn ang="0">
                <a:pos x="connsiteX1" y="connsiteY1"/>
              </a:cxn>
              <a:cxn ang="0">
                <a:pos x="connsiteX2" y="connsiteY2"/>
              </a:cxn>
              <a:cxn ang="0">
                <a:pos x="connsiteX3" y="connsiteY3"/>
              </a:cxn>
            </a:cxnLst>
            <a:rect l="l" t="t" r="r" b="b"/>
            <a:pathLst>
              <a:path w="195262" h="97631">
                <a:moveTo>
                  <a:pt x="4762" y="0"/>
                </a:moveTo>
                <a:lnTo>
                  <a:pt x="195262" y="0"/>
                </a:lnTo>
                <a:lnTo>
                  <a:pt x="195262" y="97631"/>
                </a:lnTo>
                <a:lnTo>
                  <a:pt x="0" y="97631"/>
                </a:lnTo>
              </a:path>
            </a:pathLst>
          </a:custGeom>
          <a:solidFill>
            <a:schemeClr val="accent5"/>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9" name="Rectangle 188"/>
          <p:cNvSpPr/>
          <p:nvPr/>
        </p:nvSpPr>
        <p:spPr>
          <a:xfrm>
            <a:off x="167468" y="4101313"/>
            <a:ext cx="3186382" cy="96437"/>
          </a:xfrm>
          <a:prstGeom prst="rect">
            <a:avLst/>
          </a:prstGeom>
          <a:solidFill>
            <a:schemeClr val="accent5"/>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2" name="Freeform 381"/>
          <p:cNvSpPr/>
          <p:nvPr/>
        </p:nvSpPr>
        <p:spPr>
          <a:xfrm>
            <a:off x="3312025" y="4099824"/>
            <a:ext cx="218441" cy="97631"/>
          </a:xfrm>
          <a:custGeom>
            <a:avLst/>
            <a:gdLst>
              <a:gd name="connsiteX0" fmla="*/ 4762 w 195262"/>
              <a:gd name="connsiteY0" fmla="*/ 0 h 97631"/>
              <a:gd name="connsiteX1" fmla="*/ 195262 w 195262"/>
              <a:gd name="connsiteY1" fmla="*/ 0 h 97631"/>
              <a:gd name="connsiteX2" fmla="*/ 195262 w 195262"/>
              <a:gd name="connsiteY2" fmla="*/ 97631 h 97631"/>
              <a:gd name="connsiteX3" fmla="*/ 0 w 195262"/>
              <a:gd name="connsiteY3" fmla="*/ 97631 h 97631"/>
            </a:gdLst>
            <a:ahLst/>
            <a:cxnLst>
              <a:cxn ang="0">
                <a:pos x="connsiteX0" y="connsiteY0"/>
              </a:cxn>
              <a:cxn ang="0">
                <a:pos x="connsiteX1" y="connsiteY1"/>
              </a:cxn>
              <a:cxn ang="0">
                <a:pos x="connsiteX2" y="connsiteY2"/>
              </a:cxn>
              <a:cxn ang="0">
                <a:pos x="connsiteX3" y="connsiteY3"/>
              </a:cxn>
            </a:cxnLst>
            <a:rect l="l" t="t" r="r" b="b"/>
            <a:pathLst>
              <a:path w="195262" h="97631">
                <a:moveTo>
                  <a:pt x="4762" y="0"/>
                </a:moveTo>
                <a:lnTo>
                  <a:pt x="195262" y="0"/>
                </a:lnTo>
                <a:lnTo>
                  <a:pt x="195262" y="97631"/>
                </a:lnTo>
                <a:lnTo>
                  <a:pt x="0" y="97631"/>
                </a:lnTo>
              </a:path>
            </a:pathLst>
          </a:custGeom>
          <a:solidFill>
            <a:schemeClr val="accent5"/>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1" name="Freeform 380"/>
          <p:cNvSpPr/>
          <p:nvPr/>
        </p:nvSpPr>
        <p:spPr>
          <a:xfrm>
            <a:off x="3499556" y="4099824"/>
            <a:ext cx="218441" cy="97631"/>
          </a:xfrm>
          <a:custGeom>
            <a:avLst/>
            <a:gdLst>
              <a:gd name="connsiteX0" fmla="*/ 4762 w 195262"/>
              <a:gd name="connsiteY0" fmla="*/ 0 h 97631"/>
              <a:gd name="connsiteX1" fmla="*/ 195262 w 195262"/>
              <a:gd name="connsiteY1" fmla="*/ 0 h 97631"/>
              <a:gd name="connsiteX2" fmla="*/ 195262 w 195262"/>
              <a:gd name="connsiteY2" fmla="*/ 97631 h 97631"/>
              <a:gd name="connsiteX3" fmla="*/ 0 w 195262"/>
              <a:gd name="connsiteY3" fmla="*/ 97631 h 97631"/>
            </a:gdLst>
            <a:ahLst/>
            <a:cxnLst>
              <a:cxn ang="0">
                <a:pos x="connsiteX0" y="connsiteY0"/>
              </a:cxn>
              <a:cxn ang="0">
                <a:pos x="connsiteX1" y="connsiteY1"/>
              </a:cxn>
              <a:cxn ang="0">
                <a:pos x="connsiteX2" y="connsiteY2"/>
              </a:cxn>
              <a:cxn ang="0">
                <a:pos x="connsiteX3" y="connsiteY3"/>
              </a:cxn>
            </a:cxnLst>
            <a:rect l="l" t="t" r="r" b="b"/>
            <a:pathLst>
              <a:path w="195262" h="97631">
                <a:moveTo>
                  <a:pt x="4762" y="0"/>
                </a:moveTo>
                <a:lnTo>
                  <a:pt x="195262" y="0"/>
                </a:lnTo>
                <a:lnTo>
                  <a:pt x="195262" y="97631"/>
                </a:lnTo>
                <a:lnTo>
                  <a:pt x="0" y="97631"/>
                </a:lnTo>
              </a:path>
            </a:pathLst>
          </a:custGeom>
          <a:solidFill>
            <a:schemeClr val="accent5"/>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0" name="Freeform 379"/>
          <p:cNvSpPr/>
          <p:nvPr/>
        </p:nvSpPr>
        <p:spPr>
          <a:xfrm>
            <a:off x="3691849" y="4099824"/>
            <a:ext cx="218441" cy="97631"/>
          </a:xfrm>
          <a:custGeom>
            <a:avLst/>
            <a:gdLst>
              <a:gd name="connsiteX0" fmla="*/ 4762 w 195262"/>
              <a:gd name="connsiteY0" fmla="*/ 0 h 97631"/>
              <a:gd name="connsiteX1" fmla="*/ 195262 w 195262"/>
              <a:gd name="connsiteY1" fmla="*/ 0 h 97631"/>
              <a:gd name="connsiteX2" fmla="*/ 195262 w 195262"/>
              <a:gd name="connsiteY2" fmla="*/ 97631 h 97631"/>
              <a:gd name="connsiteX3" fmla="*/ 0 w 195262"/>
              <a:gd name="connsiteY3" fmla="*/ 97631 h 97631"/>
            </a:gdLst>
            <a:ahLst/>
            <a:cxnLst>
              <a:cxn ang="0">
                <a:pos x="connsiteX0" y="connsiteY0"/>
              </a:cxn>
              <a:cxn ang="0">
                <a:pos x="connsiteX1" y="connsiteY1"/>
              </a:cxn>
              <a:cxn ang="0">
                <a:pos x="connsiteX2" y="connsiteY2"/>
              </a:cxn>
              <a:cxn ang="0">
                <a:pos x="connsiteX3" y="connsiteY3"/>
              </a:cxn>
            </a:cxnLst>
            <a:rect l="l" t="t" r="r" b="b"/>
            <a:pathLst>
              <a:path w="195262" h="97631">
                <a:moveTo>
                  <a:pt x="4762" y="0"/>
                </a:moveTo>
                <a:lnTo>
                  <a:pt x="195262" y="0"/>
                </a:lnTo>
                <a:lnTo>
                  <a:pt x="195262" y="97631"/>
                </a:lnTo>
                <a:lnTo>
                  <a:pt x="0" y="97631"/>
                </a:lnTo>
              </a:path>
            </a:pathLst>
          </a:custGeom>
          <a:solidFill>
            <a:schemeClr val="accent5"/>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9" name="Freeform 378"/>
          <p:cNvSpPr/>
          <p:nvPr/>
        </p:nvSpPr>
        <p:spPr>
          <a:xfrm>
            <a:off x="3884142" y="4099824"/>
            <a:ext cx="218441" cy="97631"/>
          </a:xfrm>
          <a:custGeom>
            <a:avLst/>
            <a:gdLst>
              <a:gd name="connsiteX0" fmla="*/ 4762 w 195262"/>
              <a:gd name="connsiteY0" fmla="*/ 0 h 97631"/>
              <a:gd name="connsiteX1" fmla="*/ 195262 w 195262"/>
              <a:gd name="connsiteY1" fmla="*/ 0 h 97631"/>
              <a:gd name="connsiteX2" fmla="*/ 195262 w 195262"/>
              <a:gd name="connsiteY2" fmla="*/ 97631 h 97631"/>
              <a:gd name="connsiteX3" fmla="*/ 0 w 195262"/>
              <a:gd name="connsiteY3" fmla="*/ 97631 h 97631"/>
            </a:gdLst>
            <a:ahLst/>
            <a:cxnLst>
              <a:cxn ang="0">
                <a:pos x="connsiteX0" y="connsiteY0"/>
              </a:cxn>
              <a:cxn ang="0">
                <a:pos x="connsiteX1" y="connsiteY1"/>
              </a:cxn>
              <a:cxn ang="0">
                <a:pos x="connsiteX2" y="connsiteY2"/>
              </a:cxn>
              <a:cxn ang="0">
                <a:pos x="connsiteX3" y="connsiteY3"/>
              </a:cxn>
            </a:cxnLst>
            <a:rect l="l" t="t" r="r" b="b"/>
            <a:pathLst>
              <a:path w="195262" h="97631">
                <a:moveTo>
                  <a:pt x="4762" y="0"/>
                </a:moveTo>
                <a:lnTo>
                  <a:pt x="195262" y="0"/>
                </a:lnTo>
                <a:lnTo>
                  <a:pt x="195262" y="97631"/>
                </a:lnTo>
                <a:lnTo>
                  <a:pt x="0" y="97631"/>
                </a:lnTo>
              </a:path>
            </a:pathLst>
          </a:custGeom>
          <a:solidFill>
            <a:schemeClr val="accent5"/>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8" name="Freeform 377"/>
          <p:cNvSpPr/>
          <p:nvPr/>
        </p:nvSpPr>
        <p:spPr>
          <a:xfrm>
            <a:off x="4069292" y="4099824"/>
            <a:ext cx="218441" cy="97631"/>
          </a:xfrm>
          <a:custGeom>
            <a:avLst/>
            <a:gdLst>
              <a:gd name="connsiteX0" fmla="*/ 4762 w 195262"/>
              <a:gd name="connsiteY0" fmla="*/ 0 h 97631"/>
              <a:gd name="connsiteX1" fmla="*/ 195262 w 195262"/>
              <a:gd name="connsiteY1" fmla="*/ 0 h 97631"/>
              <a:gd name="connsiteX2" fmla="*/ 195262 w 195262"/>
              <a:gd name="connsiteY2" fmla="*/ 97631 h 97631"/>
              <a:gd name="connsiteX3" fmla="*/ 0 w 195262"/>
              <a:gd name="connsiteY3" fmla="*/ 97631 h 97631"/>
            </a:gdLst>
            <a:ahLst/>
            <a:cxnLst>
              <a:cxn ang="0">
                <a:pos x="connsiteX0" y="connsiteY0"/>
              </a:cxn>
              <a:cxn ang="0">
                <a:pos x="connsiteX1" y="connsiteY1"/>
              </a:cxn>
              <a:cxn ang="0">
                <a:pos x="connsiteX2" y="connsiteY2"/>
              </a:cxn>
              <a:cxn ang="0">
                <a:pos x="connsiteX3" y="connsiteY3"/>
              </a:cxn>
            </a:cxnLst>
            <a:rect l="l" t="t" r="r" b="b"/>
            <a:pathLst>
              <a:path w="195262" h="97631">
                <a:moveTo>
                  <a:pt x="4762" y="0"/>
                </a:moveTo>
                <a:lnTo>
                  <a:pt x="195262" y="0"/>
                </a:lnTo>
                <a:lnTo>
                  <a:pt x="195262" y="97631"/>
                </a:lnTo>
                <a:lnTo>
                  <a:pt x="0" y="97631"/>
                </a:lnTo>
              </a:path>
            </a:pathLst>
          </a:custGeom>
          <a:solidFill>
            <a:schemeClr val="accent5"/>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7" name="Freeform 376"/>
          <p:cNvSpPr/>
          <p:nvPr/>
        </p:nvSpPr>
        <p:spPr>
          <a:xfrm>
            <a:off x="4256823" y="4099824"/>
            <a:ext cx="218441" cy="97631"/>
          </a:xfrm>
          <a:custGeom>
            <a:avLst/>
            <a:gdLst>
              <a:gd name="connsiteX0" fmla="*/ 4762 w 195262"/>
              <a:gd name="connsiteY0" fmla="*/ 0 h 97631"/>
              <a:gd name="connsiteX1" fmla="*/ 195262 w 195262"/>
              <a:gd name="connsiteY1" fmla="*/ 0 h 97631"/>
              <a:gd name="connsiteX2" fmla="*/ 195262 w 195262"/>
              <a:gd name="connsiteY2" fmla="*/ 97631 h 97631"/>
              <a:gd name="connsiteX3" fmla="*/ 0 w 195262"/>
              <a:gd name="connsiteY3" fmla="*/ 97631 h 97631"/>
            </a:gdLst>
            <a:ahLst/>
            <a:cxnLst>
              <a:cxn ang="0">
                <a:pos x="connsiteX0" y="connsiteY0"/>
              </a:cxn>
              <a:cxn ang="0">
                <a:pos x="connsiteX1" y="connsiteY1"/>
              </a:cxn>
              <a:cxn ang="0">
                <a:pos x="connsiteX2" y="connsiteY2"/>
              </a:cxn>
              <a:cxn ang="0">
                <a:pos x="connsiteX3" y="connsiteY3"/>
              </a:cxn>
            </a:cxnLst>
            <a:rect l="l" t="t" r="r" b="b"/>
            <a:pathLst>
              <a:path w="195262" h="97631">
                <a:moveTo>
                  <a:pt x="4762" y="0"/>
                </a:moveTo>
                <a:lnTo>
                  <a:pt x="195262" y="0"/>
                </a:lnTo>
                <a:lnTo>
                  <a:pt x="195262" y="97631"/>
                </a:lnTo>
                <a:lnTo>
                  <a:pt x="0" y="97631"/>
                </a:lnTo>
              </a:path>
            </a:pathLst>
          </a:custGeom>
          <a:solidFill>
            <a:schemeClr val="accent5"/>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6" name="Freeform 375"/>
          <p:cNvSpPr/>
          <p:nvPr/>
        </p:nvSpPr>
        <p:spPr>
          <a:xfrm>
            <a:off x="4444354" y="4099824"/>
            <a:ext cx="218441" cy="97631"/>
          </a:xfrm>
          <a:custGeom>
            <a:avLst/>
            <a:gdLst>
              <a:gd name="connsiteX0" fmla="*/ 4762 w 195262"/>
              <a:gd name="connsiteY0" fmla="*/ 0 h 97631"/>
              <a:gd name="connsiteX1" fmla="*/ 195262 w 195262"/>
              <a:gd name="connsiteY1" fmla="*/ 0 h 97631"/>
              <a:gd name="connsiteX2" fmla="*/ 195262 w 195262"/>
              <a:gd name="connsiteY2" fmla="*/ 97631 h 97631"/>
              <a:gd name="connsiteX3" fmla="*/ 0 w 195262"/>
              <a:gd name="connsiteY3" fmla="*/ 97631 h 97631"/>
            </a:gdLst>
            <a:ahLst/>
            <a:cxnLst>
              <a:cxn ang="0">
                <a:pos x="connsiteX0" y="connsiteY0"/>
              </a:cxn>
              <a:cxn ang="0">
                <a:pos x="connsiteX1" y="connsiteY1"/>
              </a:cxn>
              <a:cxn ang="0">
                <a:pos x="connsiteX2" y="connsiteY2"/>
              </a:cxn>
              <a:cxn ang="0">
                <a:pos x="connsiteX3" y="connsiteY3"/>
              </a:cxn>
            </a:cxnLst>
            <a:rect l="l" t="t" r="r" b="b"/>
            <a:pathLst>
              <a:path w="195262" h="97631">
                <a:moveTo>
                  <a:pt x="4762" y="0"/>
                </a:moveTo>
                <a:lnTo>
                  <a:pt x="195262" y="0"/>
                </a:lnTo>
                <a:lnTo>
                  <a:pt x="195262" y="97631"/>
                </a:lnTo>
                <a:lnTo>
                  <a:pt x="0" y="97631"/>
                </a:lnTo>
              </a:path>
            </a:pathLst>
          </a:custGeom>
          <a:solidFill>
            <a:schemeClr val="accent5"/>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5" name="Freeform 374"/>
          <p:cNvSpPr/>
          <p:nvPr/>
        </p:nvSpPr>
        <p:spPr>
          <a:xfrm>
            <a:off x="4631885" y="4099824"/>
            <a:ext cx="218441" cy="97631"/>
          </a:xfrm>
          <a:custGeom>
            <a:avLst/>
            <a:gdLst>
              <a:gd name="connsiteX0" fmla="*/ 4762 w 195262"/>
              <a:gd name="connsiteY0" fmla="*/ 0 h 97631"/>
              <a:gd name="connsiteX1" fmla="*/ 195262 w 195262"/>
              <a:gd name="connsiteY1" fmla="*/ 0 h 97631"/>
              <a:gd name="connsiteX2" fmla="*/ 195262 w 195262"/>
              <a:gd name="connsiteY2" fmla="*/ 97631 h 97631"/>
              <a:gd name="connsiteX3" fmla="*/ 0 w 195262"/>
              <a:gd name="connsiteY3" fmla="*/ 97631 h 97631"/>
            </a:gdLst>
            <a:ahLst/>
            <a:cxnLst>
              <a:cxn ang="0">
                <a:pos x="connsiteX0" y="connsiteY0"/>
              </a:cxn>
              <a:cxn ang="0">
                <a:pos x="connsiteX1" y="connsiteY1"/>
              </a:cxn>
              <a:cxn ang="0">
                <a:pos x="connsiteX2" y="connsiteY2"/>
              </a:cxn>
              <a:cxn ang="0">
                <a:pos x="connsiteX3" y="connsiteY3"/>
              </a:cxn>
            </a:cxnLst>
            <a:rect l="l" t="t" r="r" b="b"/>
            <a:pathLst>
              <a:path w="195262" h="97631">
                <a:moveTo>
                  <a:pt x="4762" y="0"/>
                </a:moveTo>
                <a:lnTo>
                  <a:pt x="195262" y="0"/>
                </a:lnTo>
                <a:lnTo>
                  <a:pt x="195262" y="97631"/>
                </a:lnTo>
                <a:lnTo>
                  <a:pt x="0" y="97631"/>
                </a:lnTo>
              </a:path>
            </a:pathLst>
          </a:custGeom>
          <a:solidFill>
            <a:schemeClr val="accent5"/>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4" name="Freeform 373"/>
          <p:cNvSpPr/>
          <p:nvPr/>
        </p:nvSpPr>
        <p:spPr>
          <a:xfrm>
            <a:off x="4821797" y="4099824"/>
            <a:ext cx="218441" cy="97631"/>
          </a:xfrm>
          <a:custGeom>
            <a:avLst/>
            <a:gdLst>
              <a:gd name="connsiteX0" fmla="*/ 4762 w 195262"/>
              <a:gd name="connsiteY0" fmla="*/ 0 h 97631"/>
              <a:gd name="connsiteX1" fmla="*/ 195262 w 195262"/>
              <a:gd name="connsiteY1" fmla="*/ 0 h 97631"/>
              <a:gd name="connsiteX2" fmla="*/ 195262 w 195262"/>
              <a:gd name="connsiteY2" fmla="*/ 97631 h 97631"/>
              <a:gd name="connsiteX3" fmla="*/ 0 w 195262"/>
              <a:gd name="connsiteY3" fmla="*/ 97631 h 97631"/>
            </a:gdLst>
            <a:ahLst/>
            <a:cxnLst>
              <a:cxn ang="0">
                <a:pos x="connsiteX0" y="connsiteY0"/>
              </a:cxn>
              <a:cxn ang="0">
                <a:pos x="connsiteX1" y="connsiteY1"/>
              </a:cxn>
              <a:cxn ang="0">
                <a:pos x="connsiteX2" y="connsiteY2"/>
              </a:cxn>
              <a:cxn ang="0">
                <a:pos x="connsiteX3" y="connsiteY3"/>
              </a:cxn>
            </a:cxnLst>
            <a:rect l="l" t="t" r="r" b="b"/>
            <a:pathLst>
              <a:path w="195262" h="97631">
                <a:moveTo>
                  <a:pt x="4762" y="0"/>
                </a:moveTo>
                <a:lnTo>
                  <a:pt x="195262" y="0"/>
                </a:lnTo>
                <a:lnTo>
                  <a:pt x="195262" y="97631"/>
                </a:lnTo>
                <a:lnTo>
                  <a:pt x="0" y="97631"/>
                </a:lnTo>
              </a:path>
            </a:pathLst>
          </a:custGeom>
          <a:solidFill>
            <a:schemeClr val="accent5"/>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3" name="Freeform 372"/>
          <p:cNvSpPr/>
          <p:nvPr/>
        </p:nvSpPr>
        <p:spPr>
          <a:xfrm>
            <a:off x="5014090" y="4099824"/>
            <a:ext cx="218441" cy="97631"/>
          </a:xfrm>
          <a:custGeom>
            <a:avLst/>
            <a:gdLst>
              <a:gd name="connsiteX0" fmla="*/ 4762 w 195262"/>
              <a:gd name="connsiteY0" fmla="*/ 0 h 97631"/>
              <a:gd name="connsiteX1" fmla="*/ 195262 w 195262"/>
              <a:gd name="connsiteY1" fmla="*/ 0 h 97631"/>
              <a:gd name="connsiteX2" fmla="*/ 195262 w 195262"/>
              <a:gd name="connsiteY2" fmla="*/ 97631 h 97631"/>
              <a:gd name="connsiteX3" fmla="*/ 0 w 195262"/>
              <a:gd name="connsiteY3" fmla="*/ 97631 h 97631"/>
            </a:gdLst>
            <a:ahLst/>
            <a:cxnLst>
              <a:cxn ang="0">
                <a:pos x="connsiteX0" y="connsiteY0"/>
              </a:cxn>
              <a:cxn ang="0">
                <a:pos x="connsiteX1" y="connsiteY1"/>
              </a:cxn>
              <a:cxn ang="0">
                <a:pos x="connsiteX2" y="connsiteY2"/>
              </a:cxn>
              <a:cxn ang="0">
                <a:pos x="connsiteX3" y="connsiteY3"/>
              </a:cxn>
            </a:cxnLst>
            <a:rect l="l" t="t" r="r" b="b"/>
            <a:pathLst>
              <a:path w="195262" h="97631">
                <a:moveTo>
                  <a:pt x="4762" y="0"/>
                </a:moveTo>
                <a:lnTo>
                  <a:pt x="195262" y="0"/>
                </a:lnTo>
                <a:lnTo>
                  <a:pt x="195262" y="97631"/>
                </a:lnTo>
                <a:lnTo>
                  <a:pt x="0" y="97631"/>
                </a:lnTo>
              </a:path>
            </a:pathLst>
          </a:custGeom>
          <a:solidFill>
            <a:schemeClr val="accent5"/>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2" name="Freeform 371"/>
          <p:cNvSpPr/>
          <p:nvPr/>
        </p:nvSpPr>
        <p:spPr>
          <a:xfrm>
            <a:off x="5201621" y="4099824"/>
            <a:ext cx="218441" cy="97631"/>
          </a:xfrm>
          <a:custGeom>
            <a:avLst/>
            <a:gdLst>
              <a:gd name="connsiteX0" fmla="*/ 4762 w 195262"/>
              <a:gd name="connsiteY0" fmla="*/ 0 h 97631"/>
              <a:gd name="connsiteX1" fmla="*/ 195262 w 195262"/>
              <a:gd name="connsiteY1" fmla="*/ 0 h 97631"/>
              <a:gd name="connsiteX2" fmla="*/ 195262 w 195262"/>
              <a:gd name="connsiteY2" fmla="*/ 97631 h 97631"/>
              <a:gd name="connsiteX3" fmla="*/ 0 w 195262"/>
              <a:gd name="connsiteY3" fmla="*/ 97631 h 97631"/>
            </a:gdLst>
            <a:ahLst/>
            <a:cxnLst>
              <a:cxn ang="0">
                <a:pos x="connsiteX0" y="connsiteY0"/>
              </a:cxn>
              <a:cxn ang="0">
                <a:pos x="connsiteX1" y="connsiteY1"/>
              </a:cxn>
              <a:cxn ang="0">
                <a:pos x="connsiteX2" y="connsiteY2"/>
              </a:cxn>
              <a:cxn ang="0">
                <a:pos x="connsiteX3" y="connsiteY3"/>
              </a:cxn>
            </a:cxnLst>
            <a:rect l="l" t="t" r="r" b="b"/>
            <a:pathLst>
              <a:path w="195262" h="97631">
                <a:moveTo>
                  <a:pt x="4762" y="0"/>
                </a:moveTo>
                <a:lnTo>
                  <a:pt x="195262" y="0"/>
                </a:lnTo>
                <a:lnTo>
                  <a:pt x="195262" y="97631"/>
                </a:lnTo>
                <a:lnTo>
                  <a:pt x="0" y="97631"/>
                </a:lnTo>
              </a:path>
            </a:pathLst>
          </a:custGeom>
          <a:solidFill>
            <a:schemeClr val="accent5"/>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1" name="Freeform 370"/>
          <p:cNvSpPr/>
          <p:nvPr/>
        </p:nvSpPr>
        <p:spPr>
          <a:xfrm>
            <a:off x="5391533" y="4099824"/>
            <a:ext cx="218441" cy="97631"/>
          </a:xfrm>
          <a:custGeom>
            <a:avLst/>
            <a:gdLst>
              <a:gd name="connsiteX0" fmla="*/ 4762 w 195262"/>
              <a:gd name="connsiteY0" fmla="*/ 0 h 97631"/>
              <a:gd name="connsiteX1" fmla="*/ 195262 w 195262"/>
              <a:gd name="connsiteY1" fmla="*/ 0 h 97631"/>
              <a:gd name="connsiteX2" fmla="*/ 195262 w 195262"/>
              <a:gd name="connsiteY2" fmla="*/ 97631 h 97631"/>
              <a:gd name="connsiteX3" fmla="*/ 0 w 195262"/>
              <a:gd name="connsiteY3" fmla="*/ 97631 h 97631"/>
            </a:gdLst>
            <a:ahLst/>
            <a:cxnLst>
              <a:cxn ang="0">
                <a:pos x="connsiteX0" y="connsiteY0"/>
              </a:cxn>
              <a:cxn ang="0">
                <a:pos x="connsiteX1" y="connsiteY1"/>
              </a:cxn>
              <a:cxn ang="0">
                <a:pos x="connsiteX2" y="connsiteY2"/>
              </a:cxn>
              <a:cxn ang="0">
                <a:pos x="connsiteX3" y="connsiteY3"/>
              </a:cxn>
            </a:cxnLst>
            <a:rect l="l" t="t" r="r" b="b"/>
            <a:pathLst>
              <a:path w="195262" h="97631">
                <a:moveTo>
                  <a:pt x="4762" y="0"/>
                </a:moveTo>
                <a:lnTo>
                  <a:pt x="195262" y="0"/>
                </a:lnTo>
                <a:lnTo>
                  <a:pt x="195262" y="97631"/>
                </a:lnTo>
                <a:lnTo>
                  <a:pt x="0" y="97631"/>
                </a:lnTo>
              </a:path>
            </a:pathLst>
          </a:custGeom>
          <a:solidFill>
            <a:schemeClr val="accent5"/>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0" name="Freeform 369"/>
          <p:cNvSpPr/>
          <p:nvPr/>
        </p:nvSpPr>
        <p:spPr>
          <a:xfrm>
            <a:off x="5579064" y="4099824"/>
            <a:ext cx="218441" cy="97631"/>
          </a:xfrm>
          <a:custGeom>
            <a:avLst/>
            <a:gdLst>
              <a:gd name="connsiteX0" fmla="*/ 4762 w 195262"/>
              <a:gd name="connsiteY0" fmla="*/ 0 h 97631"/>
              <a:gd name="connsiteX1" fmla="*/ 195262 w 195262"/>
              <a:gd name="connsiteY1" fmla="*/ 0 h 97631"/>
              <a:gd name="connsiteX2" fmla="*/ 195262 w 195262"/>
              <a:gd name="connsiteY2" fmla="*/ 97631 h 97631"/>
              <a:gd name="connsiteX3" fmla="*/ 0 w 195262"/>
              <a:gd name="connsiteY3" fmla="*/ 97631 h 97631"/>
            </a:gdLst>
            <a:ahLst/>
            <a:cxnLst>
              <a:cxn ang="0">
                <a:pos x="connsiteX0" y="connsiteY0"/>
              </a:cxn>
              <a:cxn ang="0">
                <a:pos x="connsiteX1" y="connsiteY1"/>
              </a:cxn>
              <a:cxn ang="0">
                <a:pos x="connsiteX2" y="connsiteY2"/>
              </a:cxn>
              <a:cxn ang="0">
                <a:pos x="connsiteX3" y="connsiteY3"/>
              </a:cxn>
            </a:cxnLst>
            <a:rect l="l" t="t" r="r" b="b"/>
            <a:pathLst>
              <a:path w="195262" h="97631">
                <a:moveTo>
                  <a:pt x="4762" y="0"/>
                </a:moveTo>
                <a:lnTo>
                  <a:pt x="195262" y="0"/>
                </a:lnTo>
                <a:lnTo>
                  <a:pt x="195262" y="97631"/>
                </a:lnTo>
                <a:lnTo>
                  <a:pt x="0" y="97631"/>
                </a:lnTo>
              </a:path>
            </a:pathLst>
          </a:custGeom>
          <a:solidFill>
            <a:schemeClr val="accent5"/>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9" name="Freeform 368"/>
          <p:cNvSpPr/>
          <p:nvPr/>
        </p:nvSpPr>
        <p:spPr>
          <a:xfrm>
            <a:off x="5766595" y="4099824"/>
            <a:ext cx="218441" cy="97631"/>
          </a:xfrm>
          <a:custGeom>
            <a:avLst/>
            <a:gdLst>
              <a:gd name="connsiteX0" fmla="*/ 4762 w 195262"/>
              <a:gd name="connsiteY0" fmla="*/ 0 h 97631"/>
              <a:gd name="connsiteX1" fmla="*/ 195262 w 195262"/>
              <a:gd name="connsiteY1" fmla="*/ 0 h 97631"/>
              <a:gd name="connsiteX2" fmla="*/ 195262 w 195262"/>
              <a:gd name="connsiteY2" fmla="*/ 97631 h 97631"/>
              <a:gd name="connsiteX3" fmla="*/ 0 w 195262"/>
              <a:gd name="connsiteY3" fmla="*/ 97631 h 97631"/>
            </a:gdLst>
            <a:ahLst/>
            <a:cxnLst>
              <a:cxn ang="0">
                <a:pos x="connsiteX0" y="connsiteY0"/>
              </a:cxn>
              <a:cxn ang="0">
                <a:pos x="connsiteX1" y="connsiteY1"/>
              </a:cxn>
              <a:cxn ang="0">
                <a:pos x="connsiteX2" y="connsiteY2"/>
              </a:cxn>
              <a:cxn ang="0">
                <a:pos x="connsiteX3" y="connsiteY3"/>
              </a:cxn>
            </a:cxnLst>
            <a:rect l="l" t="t" r="r" b="b"/>
            <a:pathLst>
              <a:path w="195262" h="97631">
                <a:moveTo>
                  <a:pt x="4762" y="0"/>
                </a:moveTo>
                <a:lnTo>
                  <a:pt x="195262" y="0"/>
                </a:lnTo>
                <a:lnTo>
                  <a:pt x="195262" y="97631"/>
                </a:lnTo>
                <a:lnTo>
                  <a:pt x="0" y="97631"/>
                </a:lnTo>
              </a:path>
            </a:pathLst>
          </a:custGeom>
          <a:solidFill>
            <a:schemeClr val="accent5"/>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8" name="Freeform 367"/>
          <p:cNvSpPr/>
          <p:nvPr/>
        </p:nvSpPr>
        <p:spPr>
          <a:xfrm>
            <a:off x="5954126" y="4099824"/>
            <a:ext cx="218441" cy="97631"/>
          </a:xfrm>
          <a:custGeom>
            <a:avLst/>
            <a:gdLst>
              <a:gd name="connsiteX0" fmla="*/ 4762 w 195262"/>
              <a:gd name="connsiteY0" fmla="*/ 0 h 97631"/>
              <a:gd name="connsiteX1" fmla="*/ 195262 w 195262"/>
              <a:gd name="connsiteY1" fmla="*/ 0 h 97631"/>
              <a:gd name="connsiteX2" fmla="*/ 195262 w 195262"/>
              <a:gd name="connsiteY2" fmla="*/ 97631 h 97631"/>
              <a:gd name="connsiteX3" fmla="*/ 0 w 195262"/>
              <a:gd name="connsiteY3" fmla="*/ 97631 h 97631"/>
            </a:gdLst>
            <a:ahLst/>
            <a:cxnLst>
              <a:cxn ang="0">
                <a:pos x="connsiteX0" y="connsiteY0"/>
              </a:cxn>
              <a:cxn ang="0">
                <a:pos x="connsiteX1" y="connsiteY1"/>
              </a:cxn>
              <a:cxn ang="0">
                <a:pos x="connsiteX2" y="connsiteY2"/>
              </a:cxn>
              <a:cxn ang="0">
                <a:pos x="connsiteX3" y="connsiteY3"/>
              </a:cxn>
            </a:cxnLst>
            <a:rect l="l" t="t" r="r" b="b"/>
            <a:pathLst>
              <a:path w="195262" h="97631">
                <a:moveTo>
                  <a:pt x="4762" y="0"/>
                </a:moveTo>
                <a:lnTo>
                  <a:pt x="195262" y="0"/>
                </a:lnTo>
                <a:lnTo>
                  <a:pt x="195262" y="97631"/>
                </a:lnTo>
                <a:lnTo>
                  <a:pt x="0" y="97631"/>
                </a:lnTo>
              </a:path>
            </a:pathLst>
          </a:custGeom>
          <a:solidFill>
            <a:schemeClr val="accent5"/>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7" name="Freeform 366"/>
          <p:cNvSpPr/>
          <p:nvPr/>
        </p:nvSpPr>
        <p:spPr>
          <a:xfrm>
            <a:off x="6146419" y="4099824"/>
            <a:ext cx="218441" cy="97631"/>
          </a:xfrm>
          <a:custGeom>
            <a:avLst/>
            <a:gdLst>
              <a:gd name="connsiteX0" fmla="*/ 4762 w 195262"/>
              <a:gd name="connsiteY0" fmla="*/ 0 h 97631"/>
              <a:gd name="connsiteX1" fmla="*/ 195262 w 195262"/>
              <a:gd name="connsiteY1" fmla="*/ 0 h 97631"/>
              <a:gd name="connsiteX2" fmla="*/ 195262 w 195262"/>
              <a:gd name="connsiteY2" fmla="*/ 97631 h 97631"/>
              <a:gd name="connsiteX3" fmla="*/ 0 w 195262"/>
              <a:gd name="connsiteY3" fmla="*/ 97631 h 97631"/>
            </a:gdLst>
            <a:ahLst/>
            <a:cxnLst>
              <a:cxn ang="0">
                <a:pos x="connsiteX0" y="connsiteY0"/>
              </a:cxn>
              <a:cxn ang="0">
                <a:pos x="connsiteX1" y="connsiteY1"/>
              </a:cxn>
              <a:cxn ang="0">
                <a:pos x="connsiteX2" y="connsiteY2"/>
              </a:cxn>
              <a:cxn ang="0">
                <a:pos x="connsiteX3" y="connsiteY3"/>
              </a:cxn>
            </a:cxnLst>
            <a:rect l="l" t="t" r="r" b="b"/>
            <a:pathLst>
              <a:path w="195262" h="97631">
                <a:moveTo>
                  <a:pt x="4762" y="0"/>
                </a:moveTo>
                <a:lnTo>
                  <a:pt x="195262" y="0"/>
                </a:lnTo>
                <a:lnTo>
                  <a:pt x="195262" y="97631"/>
                </a:lnTo>
                <a:lnTo>
                  <a:pt x="0" y="97631"/>
                </a:lnTo>
              </a:path>
            </a:pathLst>
          </a:custGeom>
          <a:solidFill>
            <a:schemeClr val="accent5"/>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6" name="Freeform 365"/>
          <p:cNvSpPr/>
          <p:nvPr/>
        </p:nvSpPr>
        <p:spPr>
          <a:xfrm>
            <a:off x="6324426" y="4099824"/>
            <a:ext cx="218441" cy="97631"/>
          </a:xfrm>
          <a:custGeom>
            <a:avLst/>
            <a:gdLst>
              <a:gd name="connsiteX0" fmla="*/ 4762 w 195262"/>
              <a:gd name="connsiteY0" fmla="*/ 0 h 97631"/>
              <a:gd name="connsiteX1" fmla="*/ 195262 w 195262"/>
              <a:gd name="connsiteY1" fmla="*/ 0 h 97631"/>
              <a:gd name="connsiteX2" fmla="*/ 195262 w 195262"/>
              <a:gd name="connsiteY2" fmla="*/ 97631 h 97631"/>
              <a:gd name="connsiteX3" fmla="*/ 0 w 195262"/>
              <a:gd name="connsiteY3" fmla="*/ 97631 h 97631"/>
            </a:gdLst>
            <a:ahLst/>
            <a:cxnLst>
              <a:cxn ang="0">
                <a:pos x="connsiteX0" y="connsiteY0"/>
              </a:cxn>
              <a:cxn ang="0">
                <a:pos x="connsiteX1" y="connsiteY1"/>
              </a:cxn>
              <a:cxn ang="0">
                <a:pos x="connsiteX2" y="connsiteY2"/>
              </a:cxn>
              <a:cxn ang="0">
                <a:pos x="connsiteX3" y="connsiteY3"/>
              </a:cxn>
            </a:cxnLst>
            <a:rect l="l" t="t" r="r" b="b"/>
            <a:pathLst>
              <a:path w="195262" h="97631">
                <a:moveTo>
                  <a:pt x="4762" y="0"/>
                </a:moveTo>
                <a:lnTo>
                  <a:pt x="195262" y="0"/>
                </a:lnTo>
                <a:lnTo>
                  <a:pt x="195262" y="97631"/>
                </a:lnTo>
                <a:lnTo>
                  <a:pt x="0" y="97631"/>
                </a:lnTo>
              </a:path>
            </a:pathLst>
          </a:custGeom>
          <a:solidFill>
            <a:schemeClr val="accent5"/>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5" name="Freeform 364"/>
          <p:cNvSpPr/>
          <p:nvPr/>
        </p:nvSpPr>
        <p:spPr>
          <a:xfrm>
            <a:off x="6514338" y="4099824"/>
            <a:ext cx="218441" cy="97631"/>
          </a:xfrm>
          <a:custGeom>
            <a:avLst/>
            <a:gdLst>
              <a:gd name="connsiteX0" fmla="*/ 4762 w 195262"/>
              <a:gd name="connsiteY0" fmla="*/ 0 h 97631"/>
              <a:gd name="connsiteX1" fmla="*/ 195262 w 195262"/>
              <a:gd name="connsiteY1" fmla="*/ 0 h 97631"/>
              <a:gd name="connsiteX2" fmla="*/ 195262 w 195262"/>
              <a:gd name="connsiteY2" fmla="*/ 97631 h 97631"/>
              <a:gd name="connsiteX3" fmla="*/ 0 w 195262"/>
              <a:gd name="connsiteY3" fmla="*/ 97631 h 97631"/>
            </a:gdLst>
            <a:ahLst/>
            <a:cxnLst>
              <a:cxn ang="0">
                <a:pos x="connsiteX0" y="connsiteY0"/>
              </a:cxn>
              <a:cxn ang="0">
                <a:pos x="connsiteX1" y="connsiteY1"/>
              </a:cxn>
              <a:cxn ang="0">
                <a:pos x="connsiteX2" y="connsiteY2"/>
              </a:cxn>
              <a:cxn ang="0">
                <a:pos x="connsiteX3" y="connsiteY3"/>
              </a:cxn>
            </a:cxnLst>
            <a:rect l="l" t="t" r="r" b="b"/>
            <a:pathLst>
              <a:path w="195262" h="97631">
                <a:moveTo>
                  <a:pt x="4762" y="0"/>
                </a:moveTo>
                <a:lnTo>
                  <a:pt x="195262" y="0"/>
                </a:lnTo>
                <a:lnTo>
                  <a:pt x="195262" y="97631"/>
                </a:lnTo>
                <a:lnTo>
                  <a:pt x="0" y="97631"/>
                </a:lnTo>
              </a:path>
            </a:pathLst>
          </a:custGeom>
          <a:solidFill>
            <a:schemeClr val="accent5"/>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4" name="Freeform 363"/>
          <p:cNvSpPr/>
          <p:nvPr/>
        </p:nvSpPr>
        <p:spPr>
          <a:xfrm>
            <a:off x="6711393" y="4099824"/>
            <a:ext cx="218441" cy="97631"/>
          </a:xfrm>
          <a:custGeom>
            <a:avLst/>
            <a:gdLst>
              <a:gd name="connsiteX0" fmla="*/ 4762 w 195262"/>
              <a:gd name="connsiteY0" fmla="*/ 0 h 97631"/>
              <a:gd name="connsiteX1" fmla="*/ 195262 w 195262"/>
              <a:gd name="connsiteY1" fmla="*/ 0 h 97631"/>
              <a:gd name="connsiteX2" fmla="*/ 195262 w 195262"/>
              <a:gd name="connsiteY2" fmla="*/ 97631 h 97631"/>
              <a:gd name="connsiteX3" fmla="*/ 0 w 195262"/>
              <a:gd name="connsiteY3" fmla="*/ 97631 h 97631"/>
            </a:gdLst>
            <a:ahLst/>
            <a:cxnLst>
              <a:cxn ang="0">
                <a:pos x="connsiteX0" y="connsiteY0"/>
              </a:cxn>
              <a:cxn ang="0">
                <a:pos x="connsiteX1" y="connsiteY1"/>
              </a:cxn>
              <a:cxn ang="0">
                <a:pos x="connsiteX2" y="connsiteY2"/>
              </a:cxn>
              <a:cxn ang="0">
                <a:pos x="connsiteX3" y="connsiteY3"/>
              </a:cxn>
            </a:cxnLst>
            <a:rect l="l" t="t" r="r" b="b"/>
            <a:pathLst>
              <a:path w="195262" h="97631">
                <a:moveTo>
                  <a:pt x="4762" y="0"/>
                </a:moveTo>
                <a:lnTo>
                  <a:pt x="195262" y="0"/>
                </a:lnTo>
                <a:lnTo>
                  <a:pt x="195262" y="97631"/>
                </a:lnTo>
                <a:lnTo>
                  <a:pt x="0" y="97631"/>
                </a:lnTo>
              </a:path>
            </a:pathLst>
          </a:custGeom>
          <a:solidFill>
            <a:schemeClr val="accent5"/>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3" name="Freeform 362"/>
          <p:cNvSpPr/>
          <p:nvPr/>
        </p:nvSpPr>
        <p:spPr>
          <a:xfrm>
            <a:off x="6901305" y="4099824"/>
            <a:ext cx="218441" cy="97631"/>
          </a:xfrm>
          <a:custGeom>
            <a:avLst/>
            <a:gdLst>
              <a:gd name="connsiteX0" fmla="*/ 4762 w 195262"/>
              <a:gd name="connsiteY0" fmla="*/ 0 h 97631"/>
              <a:gd name="connsiteX1" fmla="*/ 195262 w 195262"/>
              <a:gd name="connsiteY1" fmla="*/ 0 h 97631"/>
              <a:gd name="connsiteX2" fmla="*/ 195262 w 195262"/>
              <a:gd name="connsiteY2" fmla="*/ 97631 h 97631"/>
              <a:gd name="connsiteX3" fmla="*/ 0 w 195262"/>
              <a:gd name="connsiteY3" fmla="*/ 97631 h 97631"/>
            </a:gdLst>
            <a:ahLst/>
            <a:cxnLst>
              <a:cxn ang="0">
                <a:pos x="connsiteX0" y="connsiteY0"/>
              </a:cxn>
              <a:cxn ang="0">
                <a:pos x="connsiteX1" y="connsiteY1"/>
              </a:cxn>
              <a:cxn ang="0">
                <a:pos x="connsiteX2" y="connsiteY2"/>
              </a:cxn>
              <a:cxn ang="0">
                <a:pos x="connsiteX3" y="connsiteY3"/>
              </a:cxn>
            </a:cxnLst>
            <a:rect l="l" t="t" r="r" b="b"/>
            <a:pathLst>
              <a:path w="195262" h="97631">
                <a:moveTo>
                  <a:pt x="4762" y="0"/>
                </a:moveTo>
                <a:lnTo>
                  <a:pt x="195262" y="0"/>
                </a:lnTo>
                <a:lnTo>
                  <a:pt x="195262" y="97631"/>
                </a:lnTo>
                <a:lnTo>
                  <a:pt x="0" y="97631"/>
                </a:lnTo>
              </a:path>
            </a:pathLst>
          </a:custGeom>
          <a:solidFill>
            <a:schemeClr val="accent5"/>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2" name="Freeform 361"/>
          <p:cNvSpPr/>
          <p:nvPr/>
        </p:nvSpPr>
        <p:spPr>
          <a:xfrm>
            <a:off x="7091217" y="4099824"/>
            <a:ext cx="218441" cy="97631"/>
          </a:xfrm>
          <a:custGeom>
            <a:avLst/>
            <a:gdLst>
              <a:gd name="connsiteX0" fmla="*/ 4762 w 195262"/>
              <a:gd name="connsiteY0" fmla="*/ 0 h 97631"/>
              <a:gd name="connsiteX1" fmla="*/ 195262 w 195262"/>
              <a:gd name="connsiteY1" fmla="*/ 0 h 97631"/>
              <a:gd name="connsiteX2" fmla="*/ 195262 w 195262"/>
              <a:gd name="connsiteY2" fmla="*/ 97631 h 97631"/>
              <a:gd name="connsiteX3" fmla="*/ 0 w 195262"/>
              <a:gd name="connsiteY3" fmla="*/ 97631 h 97631"/>
            </a:gdLst>
            <a:ahLst/>
            <a:cxnLst>
              <a:cxn ang="0">
                <a:pos x="connsiteX0" y="connsiteY0"/>
              </a:cxn>
              <a:cxn ang="0">
                <a:pos x="connsiteX1" y="connsiteY1"/>
              </a:cxn>
              <a:cxn ang="0">
                <a:pos x="connsiteX2" y="connsiteY2"/>
              </a:cxn>
              <a:cxn ang="0">
                <a:pos x="connsiteX3" y="connsiteY3"/>
              </a:cxn>
            </a:cxnLst>
            <a:rect l="l" t="t" r="r" b="b"/>
            <a:pathLst>
              <a:path w="195262" h="97631">
                <a:moveTo>
                  <a:pt x="4762" y="0"/>
                </a:moveTo>
                <a:lnTo>
                  <a:pt x="195262" y="0"/>
                </a:lnTo>
                <a:lnTo>
                  <a:pt x="195262" y="97631"/>
                </a:lnTo>
                <a:lnTo>
                  <a:pt x="0" y="97631"/>
                </a:lnTo>
              </a:path>
            </a:pathLst>
          </a:custGeom>
          <a:solidFill>
            <a:schemeClr val="accent5"/>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1" name="Freeform 360"/>
          <p:cNvSpPr/>
          <p:nvPr/>
        </p:nvSpPr>
        <p:spPr>
          <a:xfrm>
            <a:off x="7285891" y="4099824"/>
            <a:ext cx="218441" cy="97631"/>
          </a:xfrm>
          <a:custGeom>
            <a:avLst/>
            <a:gdLst>
              <a:gd name="connsiteX0" fmla="*/ 4762 w 195262"/>
              <a:gd name="connsiteY0" fmla="*/ 0 h 97631"/>
              <a:gd name="connsiteX1" fmla="*/ 195262 w 195262"/>
              <a:gd name="connsiteY1" fmla="*/ 0 h 97631"/>
              <a:gd name="connsiteX2" fmla="*/ 195262 w 195262"/>
              <a:gd name="connsiteY2" fmla="*/ 97631 h 97631"/>
              <a:gd name="connsiteX3" fmla="*/ 0 w 195262"/>
              <a:gd name="connsiteY3" fmla="*/ 97631 h 97631"/>
            </a:gdLst>
            <a:ahLst/>
            <a:cxnLst>
              <a:cxn ang="0">
                <a:pos x="connsiteX0" y="connsiteY0"/>
              </a:cxn>
              <a:cxn ang="0">
                <a:pos x="connsiteX1" y="connsiteY1"/>
              </a:cxn>
              <a:cxn ang="0">
                <a:pos x="connsiteX2" y="connsiteY2"/>
              </a:cxn>
              <a:cxn ang="0">
                <a:pos x="connsiteX3" y="connsiteY3"/>
              </a:cxn>
            </a:cxnLst>
            <a:rect l="l" t="t" r="r" b="b"/>
            <a:pathLst>
              <a:path w="195262" h="97631">
                <a:moveTo>
                  <a:pt x="4762" y="0"/>
                </a:moveTo>
                <a:lnTo>
                  <a:pt x="195262" y="0"/>
                </a:lnTo>
                <a:lnTo>
                  <a:pt x="195262" y="97631"/>
                </a:lnTo>
                <a:lnTo>
                  <a:pt x="0" y="97631"/>
                </a:lnTo>
              </a:path>
            </a:pathLst>
          </a:custGeom>
          <a:solidFill>
            <a:schemeClr val="accent5"/>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0" name="Freeform 359"/>
          <p:cNvSpPr/>
          <p:nvPr/>
        </p:nvSpPr>
        <p:spPr>
          <a:xfrm>
            <a:off x="7466279" y="4099824"/>
            <a:ext cx="218441" cy="97631"/>
          </a:xfrm>
          <a:custGeom>
            <a:avLst/>
            <a:gdLst>
              <a:gd name="connsiteX0" fmla="*/ 4762 w 195262"/>
              <a:gd name="connsiteY0" fmla="*/ 0 h 97631"/>
              <a:gd name="connsiteX1" fmla="*/ 195262 w 195262"/>
              <a:gd name="connsiteY1" fmla="*/ 0 h 97631"/>
              <a:gd name="connsiteX2" fmla="*/ 195262 w 195262"/>
              <a:gd name="connsiteY2" fmla="*/ 97631 h 97631"/>
              <a:gd name="connsiteX3" fmla="*/ 0 w 195262"/>
              <a:gd name="connsiteY3" fmla="*/ 97631 h 97631"/>
            </a:gdLst>
            <a:ahLst/>
            <a:cxnLst>
              <a:cxn ang="0">
                <a:pos x="connsiteX0" y="connsiteY0"/>
              </a:cxn>
              <a:cxn ang="0">
                <a:pos x="connsiteX1" y="connsiteY1"/>
              </a:cxn>
              <a:cxn ang="0">
                <a:pos x="connsiteX2" y="connsiteY2"/>
              </a:cxn>
              <a:cxn ang="0">
                <a:pos x="connsiteX3" y="connsiteY3"/>
              </a:cxn>
            </a:cxnLst>
            <a:rect l="l" t="t" r="r" b="b"/>
            <a:pathLst>
              <a:path w="195262" h="97631">
                <a:moveTo>
                  <a:pt x="4762" y="0"/>
                </a:moveTo>
                <a:lnTo>
                  <a:pt x="195262" y="0"/>
                </a:lnTo>
                <a:lnTo>
                  <a:pt x="195262" y="97631"/>
                </a:lnTo>
                <a:lnTo>
                  <a:pt x="0" y="97631"/>
                </a:lnTo>
              </a:path>
            </a:pathLst>
          </a:custGeom>
          <a:solidFill>
            <a:schemeClr val="accent5"/>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9" name="Freeform 358"/>
          <p:cNvSpPr/>
          <p:nvPr/>
        </p:nvSpPr>
        <p:spPr>
          <a:xfrm>
            <a:off x="7668096" y="4099824"/>
            <a:ext cx="218441" cy="97631"/>
          </a:xfrm>
          <a:custGeom>
            <a:avLst/>
            <a:gdLst>
              <a:gd name="connsiteX0" fmla="*/ 4762 w 195262"/>
              <a:gd name="connsiteY0" fmla="*/ 0 h 97631"/>
              <a:gd name="connsiteX1" fmla="*/ 195262 w 195262"/>
              <a:gd name="connsiteY1" fmla="*/ 0 h 97631"/>
              <a:gd name="connsiteX2" fmla="*/ 195262 w 195262"/>
              <a:gd name="connsiteY2" fmla="*/ 97631 h 97631"/>
              <a:gd name="connsiteX3" fmla="*/ 0 w 195262"/>
              <a:gd name="connsiteY3" fmla="*/ 97631 h 97631"/>
            </a:gdLst>
            <a:ahLst/>
            <a:cxnLst>
              <a:cxn ang="0">
                <a:pos x="connsiteX0" y="connsiteY0"/>
              </a:cxn>
              <a:cxn ang="0">
                <a:pos x="connsiteX1" y="connsiteY1"/>
              </a:cxn>
              <a:cxn ang="0">
                <a:pos x="connsiteX2" y="connsiteY2"/>
              </a:cxn>
              <a:cxn ang="0">
                <a:pos x="connsiteX3" y="connsiteY3"/>
              </a:cxn>
            </a:cxnLst>
            <a:rect l="l" t="t" r="r" b="b"/>
            <a:pathLst>
              <a:path w="195262" h="97631">
                <a:moveTo>
                  <a:pt x="4762" y="0"/>
                </a:moveTo>
                <a:lnTo>
                  <a:pt x="195262" y="0"/>
                </a:lnTo>
                <a:lnTo>
                  <a:pt x="195262" y="97631"/>
                </a:lnTo>
                <a:lnTo>
                  <a:pt x="0" y="97631"/>
                </a:lnTo>
              </a:path>
            </a:pathLst>
          </a:custGeom>
          <a:solidFill>
            <a:schemeClr val="accent5"/>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4" name="Right Brace 213"/>
          <p:cNvSpPr/>
          <p:nvPr/>
        </p:nvSpPr>
        <p:spPr>
          <a:xfrm rot="16200000">
            <a:off x="595693" y="2436485"/>
            <a:ext cx="252824" cy="1101276"/>
          </a:xfrm>
          <a:prstGeom prst="rightBrace">
            <a:avLst/>
          </a:prstGeom>
          <a:ln w="3810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16" name="Right Brace 215"/>
          <p:cNvSpPr/>
          <p:nvPr/>
        </p:nvSpPr>
        <p:spPr>
          <a:xfrm rot="16200000">
            <a:off x="1696969" y="2436485"/>
            <a:ext cx="252824" cy="1101276"/>
          </a:xfrm>
          <a:prstGeom prst="rightBrace">
            <a:avLst/>
          </a:prstGeom>
          <a:ln w="3810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17" name="Right Brace 216"/>
          <p:cNvSpPr/>
          <p:nvPr/>
        </p:nvSpPr>
        <p:spPr>
          <a:xfrm rot="16200000">
            <a:off x="2798245" y="2436485"/>
            <a:ext cx="252824" cy="1101276"/>
          </a:xfrm>
          <a:prstGeom prst="rightBrace">
            <a:avLst/>
          </a:prstGeom>
          <a:ln w="3810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TextBox 2"/>
          <p:cNvSpPr txBox="1"/>
          <p:nvPr/>
        </p:nvSpPr>
        <p:spPr>
          <a:xfrm>
            <a:off x="3103489" y="4667250"/>
            <a:ext cx="2937022" cy="1107996"/>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6600" b="1" dirty="0" smtClean="0">
                <a:ln w="11430"/>
                <a:solidFill>
                  <a:schemeClr val="accent2"/>
                </a:solidFill>
                <a:effectLst>
                  <a:outerShdw blurRad="50800" dist="39000" dir="5460000" algn="tl">
                    <a:srgbClr val="000000">
                      <a:alpha val="38000"/>
                    </a:srgbClr>
                  </a:outerShdw>
                </a:effectLst>
              </a:rPr>
              <a:t>Cancer!</a:t>
            </a:r>
            <a:endParaRPr lang="en-US" sz="6600" b="1" dirty="0">
              <a:ln w="11430"/>
              <a:solidFill>
                <a:schemeClr val="accent2"/>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675813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9"/>
                                        </p:tgtEl>
                                        <p:attrNameLst>
                                          <p:attrName>style.visibility</p:attrName>
                                        </p:attrNameLst>
                                      </p:cBhvr>
                                      <p:to>
                                        <p:strVal val="visible"/>
                                      </p:to>
                                    </p:set>
                                    <p:animEffect transition="in" filter="fade">
                                      <p:cBhvr>
                                        <p:cTn id="7" dur="500"/>
                                        <p:tgtEl>
                                          <p:spTgt spid="27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84"/>
                                        </p:tgtEl>
                                        <p:attrNameLst>
                                          <p:attrName>style.visibility</p:attrName>
                                        </p:attrNameLst>
                                      </p:cBhvr>
                                      <p:to>
                                        <p:strVal val="visible"/>
                                      </p:to>
                                    </p:set>
                                    <p:animEffect transition="in" filter="fade">
                                      <p:cBhvr>
                                        <p:cTn id="10" dur="500"/>
                                        <p:tgtEl>
                                          <p:spTgt spid="308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14"/>
                                        </p:tgtEl>
                                        <p:attrNameLst>
                                          <p:attrName>style.visibility</p:attrName>
                                        </p:attrNameLst>
                                      </p:cBhvr>
                                      <p:to>
                                        <p:strVal val="visible"/>
                                      </p:to>
                                    </p:set>
                                    <p:animEffect transition="in" filter="fade">
                                      <p:cBhvr>
                                        <p:cTn id="15" dur="500"/>
                                        <p:tgtEl>
                                          <p:spTgt spid="214"/>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216"/>
                                        </p:tgtEl>
                                        <p:attrNameLst>
                                          <p:attrName>style.visibility</p:attrName>
                                        </p:attrNameLst>
                                      </p:cBhvr>
                                      <p:to>
                                        <p:strVal val="visible"/>
                                      </p:to>
                                    </p:set>
                                    <p:animEffect transition="in" filter="fade">
                                      <p:cBhvr>
                                        <p:cTn id="19" dur="500"/>
                                        <p:tgtEl>
                                          <p:spTgt spid="216"/>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217"/>
                                        </p:tgtEl>
                                        <p:attrNameLst>
                                          <p:attrName>style.visibility</p:attrName>
                                        </p:attrNameLst>
                                      </p:cBhvr>
                                      <p:to>
                                        <p:strVal val="visible"/>
                                      </p:to>
                                    </p:set>
                                    <p:animEffect transition="in" filter="fade">
                                      <p:cBhvr>
                                        <p:cTn id="23" dur="500"/>
                                        <p:tgtEl>
                                          <p:spTgt spid="21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217"/>
                                        </p:tgtEl>
                                      </p:cBhvr>
                                    </p:animEffect>
                                    <p:set>
                                      <p:cBhvr>
                                        <p:cTn id="28" dur="1" fill="hold">
                                          <p:stCondLst>
                                            <p:cond delay="499"/>
                                          </p:stCondLst>
                                        </p:cTn>
                                        <p:tgtEl>
                                          <p:spTgt spid="217"/>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500"/>
                                        <p:tgtEl>
                                          <p:spTgt spid="216"/>
                                        </p:tgtEl>
                                      </p:cBhvr>
                                    </p:animEffect>
                                    <p:set>
                                      <p:cBhvr>
                                        <p:cTn id="31" dur="1" fill="hold">
                                          <p:stCondLst>
                                            <p:cond delay="499"/>
                                          </p:stCondLst>
                                        </p:cTn>
                                        <p:tgtEl>
                                          <p:spTgt spid="216"/>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214"/>
                                        </p:tgtEl>
                                      </p:cBhvr>
                                    </p:animEffect>
                                    <p:set>
                                      <p:cBhvr>
                                        <p:cTn id="34" dur="1" fill="hold">
                                          <p:stCondLst>
                                            <p:cond delay="499"/>
                                          </p:stCondLst>
                                        </p:cTn>
                                        <p:tgtEl>
                                          <p:spTgt spid="214"/>
                                        </p:tgtEl>
                                        <p:attrNameLst>
                                          <p:attrName>style.visibility</p:attrName>
                                        </p:attrNameLst>
                                      </p:cBhvr>
                                      <p:to>
                                        <p:strVal val="hidden"/>
                                      </p:to>
                                    </p:set>
                                  </p:childTnLst>
                                </p:cTn>
                              </p:par>
                              <p:par>
                                <p:cTn id="35" presetID="42" presetClass="entr" presetSubtype="0" fill="hold" nodeType="withEffect">
                                  <p:stCondLst>
                                    <p:cond delay="0"/>
                                  </p:stCondLst>
                                  <p:childTnLst>
                                    <p:set>
                                      <p:cBhvr>
                                        <p:cTn id="36" dur="1" fill="hold">
                                          <p:stCondLst>
                                            <p:cond delay="0"/>
                                          </p:stCondLst>
                                        </p:cTn>
                                        <p:tgtEl>
                                          <p:spTgt spid="3073"/>
                                        </p:tgtEl>
                                        <p:attrNameLst>
                                          <p:attrName>style.visibility</p:attrName>
                                        </p:attrNameLst>
                                      </p:cBhvr>
                                      <p:to>
                                        <p:strVal val="visible"/>
                                      </p:to>
                                    </p:set>
                                    <p:animEffect transition="in" filter="fade">
                                      <p:cBhvr>
                                        <p:cTn id="37" dur="1000"/>
                                        <p:tgtEl>
                                          <p:spTgt spid="3073"/>
                                        </p:tgtEl>
                                      </p:cBhvr>
                                    </p:animEffect>
                                    <p:anim calcmode="lin" valueType="num">
                                      <p:cBhvr>
                                        <p:cTn id="38" dur="1000" fill="hold"/>
                                        <p:tgtEl>
                                          <p:spTgt spid="3073"/>
                                        </p:tgtEl>
                                        <p:attrNameLst>
                                          <p:attrName>ppt_x</p:attrName>
                                        </p:attrNameLst>
                                      </p:cBhvr>
                                      <p:tavLst>
                                        <p:tav tm="0">
                                          <p:val>
                                            <p:strVal val="#ppt_x"/>
                                          </p:val>
                                        </p:tav>
                                        <p:tav tm="100000">
                                          <p:val>
                                            <p:strVal val="#ppt_x"/>
                                          </p:val>
                                        </p:tav>
                                      </p:tavLst>
                                    </p:anim>
                                    <p:anim calcmode="lin" valueType="num">
                                      <p:cBhvr>
                                        <p:cTn id="39" dur="1000" fill="hold"/>
                                        <p:tgtEl>
                                          <p:spTgt spid="3073"/>
                                        </p:tgtEl>
                                        <p:attrNameLst>
                                          <p:attrName>ppt_y</p:attrName>
                                        </p:attrNameLst>
                                      </p:cBhvr>
                                      <p:tavLst>
                                        <p:tav tm="0">
                                          <p:val>
                                            <p:strVal val="#ppt_y+.1"/>
                                          </p:val>
                                        </p:tav>
                                        <p:tav tm="100000">
                                          <p:val>
                                            <p:strVal val="#ppt_y"/>
                                          </p:val>
                                        </p:tav>
                                      </p:tavLst>
                                    </p:anim>
                                  </p:childTnLst>
                                </p:cTn>
                              </p:par>
                            </p:childTnLst>
                          </p:cTn>
                        </p:par>
                        <p:par>
                          <p:cTn id="40" fill="hold">
                            <p:stCondLst>
                              <p:cond delay="1000"/>
                            </p:stCondLst>
                            <p:childTnLst>
                              <p:par>
                                <p:cTn id="41" presetID="53" presetClass="entr" presetSubtype="16" fill="hold" grpId="0" nodeType="afterEffect">
                                  <p:stCondLst>
                                    <p:cond delay="0"/>
                                  </p:stCondLst>
                                  <p:childTnLst>
                                    <p:set>
                                      <p:cBhvr>
                                        <p:cTn id="42" dur="1" fill="hold">
                                          <p:stCondLst>
                                            <p:cond delay="0"/>
                                          </p:stCondLst>
                                        </p:cTn>
                                        <p:tgtEl>
                                          <p:spTgt spid="3075"/>
                                        </p:tgtEl>
                                        <p:attrNameLst>
                                          <p:attrName>style.visibility</p:attrName>
                                        </p:attrNameLst>
                                      </p:cBhvr>
                                      <p:to>
                                        <p:strVal val="visible"/>
                                      </p:to>
                                    </p:set>
                                    <p:anim calcmode="lin" valueType="num">
                                      <p:cBhvr>
                                        <p:cTn id="43" dur="500" fill="hold"/>
                                        <p:tgtEl>
                                          <p:spTgt spid="3075"/>
                                        </p:tgtEl>
                                        <p:attrNameLst>
                                          <p:attrName>ppt_w</p:attrName>
                                        </p:attrNameLst>
                                      </p:cBhvr>
                                      <p:tavLst>
                                        <p:tav tm="0">
                                          <p:val>
                                            <p:fltVal val="0"/>
                                          </p:val>
                                        </p:tav>
                                        <p:tav tm="100000">
                                          <p:val>
                                            <p:strVal val="#ppt_w"/>
                                          </p:val>
                                        </p:tav>
                                      </p:tavLst>
                                    </p:anim>
                                    <p:anim calcmode="lin" valueType="num">
                                      <p:cBhvr>
                                        <p:cTn id="44" dur="500" fill="hold"/>
                                        <p:tgtEl>
                                          <p:spTgt spid="3075"/>
                                        </p:tgtEl>
                                        <p:attrNameLst>
                                          <p:attrName>ppt_h</p:attrName>
                                        </p:attrNameLst>
                                      </p:cBhvr>
                                      <p:tavLst>
                                        <p:tav tm="0">
                                          <p:val>
                                            <p:fltVal val="0"/>
                                          </p:val>
                                        </p:tav>
                                        <p:tav tm="100000">
                                          <p:val>
                                            <p:strVal val="#ppt_h"/>
                                          </p:val>
                                        </p:tav>
                                      </p:tavLst>
                                    </p:anim>
                                    <p:animEffect transition="in" filter="fade">
                                      <p:cBhvr>
                                        <p:cTn id="45" dur="500"/>
                                        <p:tgtEl>
                                          <p:spTgt spid="3075"/>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3078"/>
                                        </p:tgtEl>
                                        <p:attrNameLst>
                                          <p:attrName>style.visibility</p:attrName>
                                        </p:attrNameLst>
                                      </p:cBhvr>
                                      <p:to>
                                        <p:strVal val="visible"/>
                                      </p:to>
                                    </p:set>
                                    <p:animEffect transition="in" filter="wipe(down)">
                                      <p:cBhvr>
                                        <p:cTn id="50" dur="500"/>
                                        <p:tgtEl>
                                          <p:spTgt spid="3078"/>
                                        </p:tgtEl>
                                      </p:cBhvr>
                                    </p:animEffect>
                                  </p:childTnLst>
                                </p:cTn>
                              </p:par>
                              <p:par>
                                <p:cTn id="51" presetID="10" presetClass="entr" presetSubtype="0" fill="hold" nodeType="withEffect">
                                  <p:stCondLst>
                                    <p:cond delay="0"/>
                                  </p:stCondLst>
                                  <p:childTnLst>
                                    <p:set>
                                      <p:cBhvr>
                                        <p:cTn id="52" dur="1" fill="hold">
                                          <p:stCondLst>
                                            <p:cond delay="0"/>
                                          </p:stCondLst>
                                        </p:cTn>
                                        <p:tgtEl>
                                          <p:spTgt spid="241"/>
                                        </p:tgtEl>
                                        <p:attrNameLst>
                                          <p:attrName>style.visibility</p:attrName>
                                        </p:attrNameLst>
                                      </p:cBhvr>
                                      <p:to>
                                        <p:strVal val="visible"/>
                                      </p:to>
                                    </p:set>
                                    <p:animEffect transition="in" filter="fade">
                                      <p:cBhvr>
                                        <p:cTn id="53" dur="500"/>
                                        <p:tgtEl>
                                          <p:spTgt spid="241"/>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3077"/>
                                        </p:tgtEl>
                                        <p:attrNameLst>
                                          <p:attrName>style.visibility</p:attrName>
                                        </p:attrNameLst>
                                      </p:cBhvr>
                                      <p:to>
                                        <p:strVal val="visible"/>
                                      </p:to>
                                    </p:set>
                                    <p:animEffect transition="in" filter="wipe(down)">
                                      <p:cBhvr>
                                        <p:cTn id="58" dur="500"/>
                                        <p:tgtEl>
                                          <p:spTgt spid="3077"/>
                                        </p:tgtEl>
                                      </p:cBhvr>
                                    </p:animEffect>
                                  </p:childTnLst>
                                </p:cTn>
                              </p:par>
                              <p:par>
                                <p:cTn id="59" presetID="10" presetClass="entr" presetSubtype="0" fill="hold" nodeType="withEffect">
                                  <p:stCondLst>
                                    <p:cond delay="0"/>
                                  </p:stCondLst>
                                  <p:childTnLst>
                                    <p:set>
                                      <p:cBhvr>
                                        <p:cTn id="60" dur="1" fill="hold">
                                          <p:stCondLst>
                                            <p:cond delay="0"/>
                                          </p:stCondLst>
                                        </p:cTn>
                                        <p:tgtEl>
                                          <p:spTgt spid="243"/>
                                        </p:tgtEl>
                                        <p:attrNameLst>
                                          <p:attrName>style.visibility</p:attrName>
                                        </p:attrNameLst>
                                      </p:cBhvr>
                                      <p:to>
                                        <p:strVal val="visible"/>
                                      </p:to>
                                    </p:set>
                                    <p:animEffect transition="in" filter="fade">
                                      <p:cBhvr>
                                        <p:cTn id="61" dur="500"/>
                                        <p:tgtEl>
                                          <p:spTgt spid="243"/>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246"/>
                                        </p:tgtEl>
                                        <p:attrNameLst>
                                          <p:attrName>style.visibility</p:attrName>
                                        </p:attrNameLst>
                                      </p:cBhvr>
                                      <p:to>
                                        <p:strVal val="visible"/>
                                      </p:to>
                                    </p:set>
                                    <p:animEffect transition="in" filter="wipe(down)">
                                      <p:cBhvr>
                                        <p:cTn id="66" dur="500"/>
                                        <p:tgtEl>
                                          <p:spTgt spid="246"/>
                                        </p:tgtEl>
                                      </p:cBhvr>
                                    </p:animEffect>
                                  </p:childTnLst>
                                </p:cTn>
                              </p:par>
                              <p:par>
                                <p:cTn id="67" presetID="10" presetClass="entr" presetSubtype="0" fill="hold" nodeType="withEffect">
                                  <p:stCondLst>
                                    <p:cond delay="0"/>
                                  </p:stCondLst>
                                  <p:childTnLst>
                                    <p:set>
                                      <p:cBhvr>
                                        <p:cTn id="68" dur="1" fill="hold">
                                          <p:stCondLst>
                                            <p:cond delay="0"/>
                                          </p:stCondLst>
                                        </p:cTn>
                                        <p:tgtEl>
                                          <p:spTgt spid="247"/>
                                        </p:tgtEl>
                                        <p:attrNameLst>
                                          <p:attrName>style.visibility</p:attrName>
                                        </p:attrNameLst>
                                      </p:cBhvr>
                                      <p:to>
                                        <p:strVal val="visible"/>
                                      </p:to>
                                    </p:set>
                                    <p:animEffect transition="in" filter="fade">
                                      <p:cBhvr>
                                        <p:cTn id="69" dur="500"/>
                                        <p:tgtEl>
                                          <p:spTgt spid="247"/>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grpId="0" nodeType="clickEffect">
                                  <p:stCondLst>
                                    <p:cond delay="0"/>
                                  </p:stCondLst>
                                  <p:childTnLst>
                                    <p:set>
                                      <p:cBhvr>
                                        <p:cTn id="73" dur="1" fill="hold">
                                          <p:stCondLst>
                                            <p:cond delay="0"/>
                                          </p:stCondLst>
                                        </p:cTn>
                                        <p:tgtEl>
                                          <p:spTgt spid="3085"/>
                                        </p:tgtEl>
                                        <p:attrNameLst>
                                          <p:attrName>style.visibility</p:attrName>
                                        </p:attrNameLst>
                                      </p:cBhvr>
                                      <p:to>
                                        <p:strVal val="visible"/>
                                      </p:to>
                                    </p:set>
                                    <p:anim calcmode="lin" valueType="num">
                                      <p:cBhvr>
                                        <p:cTn id="74" dur="500" fill="hold"/>
                                        <p:tgtEl>
                                          <p:spTgt spid="3085"/>
                                        </p:tgtEl>
                                        <p:attrNameLst>
                                          <p:attrName>ppt_w</p:attrName>
                                        </p:attrNameLst>
                                      </p:cBhvr>
                                      <p:tavLst>
                                        <p:tav tm="0">
                                          <p:val>
                                            <p:fltVal val="0"/>
                                          </p:val>
                                        </p:tav>
                                        <p:tav tm="100000">
                                          <p:val>
                                            <p:strVal val="#ppt_w"/>
                                          </p:val>
                                        </p:tav>
                                      </p:tavLst>
                                    </p:anim>
                                    <p:anim calcmode="lin" valueType="num">
                                      <p:cBhvr>
                                        <p:cTn id="75" dur="500" fill="hold"/>
                                        <p:tgtEl>
                                          <p:spTgt spid="3085"/>
                                        </p:tgtEl>
                                        <p:attrNameLst>
                                          <p:attrName>ppt_h</p:attrName>
                                        </p:attrNameLst>
                                      </p:cBhvr>
                                      <p:tavLst>
                                        <p:tav tm="0">
                                          <p:val>
                                            <p:fltVal val="0"/>
                                          </p:val>
                                        </p:tav>
                                        <p:tav tm="100000">
                                          <p:val>
                                            <p:strVal val="#ppt_h"/>
                                          </p:val>
                                        </p:tav>
                                      </p:tavLst>
                                    </p:anim>
                                    <p:animEffect transition="in" filter="fade">
                                      <p:cBhvr>
                                        <p:cTn id="76" dur="500"/>
                                        <p:tgtEl>
                                          <p:spTgt spid="3085"/>
                                        </p:tgtEl>
                                      </p:cBhvr>
                                    </p:animEffec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1" nodeType="clickEffect">
                                  <p:stCondLst>
                                    <p:cond delay="0"/>
                                  </p:stCondLst>
                                  <p:childTnLst>
                                    <p:set>
                                      <p:cBhvr>
                                        <p:cTn id="80" dur="1" fill="hold">
                                          <p:stCondLst>
                                            <p:cond delay="0"/>
                                          </p:stCondLst>
                                        </p:cTn>
                                        <p:tgtEl>
                                          <p:spTgt spid="125"/>
                                        </p:tgtEl>
                                        <p:attrNameLst>
                                          <p:attrName>style.visibility</p:attrName>
                                        </p:attrNameLst>
                                      </p:cBhvr>
                                      <p:to>
                                        <p:strVal val="visible"/>
                                      </p:to>
                                    </p:set>
                                  </p:childTnLst>
                                </p:cTn>
                              </p:par>
                              <p:par>
                                <p:cTn id="81" presetID="10" presetClass="exit" presetSubtype="0" fill="hold" nodeType="withEffect">
                                  <p:stCondLst>
                                    <p:cond delay="0"/>
                                  </p:stCondLst>
                                  <p:childTnLst>
                                    <p:animEffect transition="out" filter="fade">
                                      <p:cBhvr>
                                        <p:cTn id="82" dur="500"/>
                                        <p:tgtEl>
                                          <p:spTgt spid="247"/>
                                        </p:tgtEl>
                                      </p:cBhvr>
                                    </p:animEffect>
                                    <p:set>
                                      <p:cBhvr>
                                        <p:cTn id="83" dur="1" fill="hold">
                                          <p:stCondLst>
                                            <p:cond delay="499"/>
                                          </p:stCondLst>
                                        </p:cTn>
                                        <p:tgtEl>
                                          <p:spTgt spid="247"/>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241"/>
                                        </p:tgtEl>
                                      </p:cBhvr>
                                    </p:animEffect>
                                    <p:set>
                                      <p:cBhvr>
                                        <p:cTn id="86" dur="1" fill="hold">
                                          <p:stCondLst>
                                            <p:cond delay="499"/>
                                          </p:stCondLst>
                                        </p:cTn>
                                        <p:tgtEl>
                                          <p:spTgt spid="241"/>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243"/>
                                        </p:tgtEl>
                                      </p:cBhvr>
                                    </p:animEffect>
                                    <p:set>
                                      <p:cBhvr>
                                        <p:cTn id="89" dur="1" fill="hold">
                                          <p:stCondLst>
                                            <p:cond delay="499"/>
                                          </p:stCondLst>
                                        </p:cTn>
                                        <p:tgtEl>
                                          <p:spTgt spid="243"/>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500"/>
                                        <p:tgtEl>
                                          <p:spTgt spid="3078"/>
                                        </p:tgtEl>
                                      </p:cBhvr>
                                    </p:animEffect>
                                    <p:set>
                                      <p:cBhvr>
                                        <p:cTn id="92" dur="1" fill="hold">
                                          <p:stCondLst>
                                            <p:cond delay="499"/>
                                          </p:stCondLst>
                                        </p:cTn>
                                        <p:tgtEl>
                                          <p:spTgt spid="3078"/>
                                        </p:tgtEl>
                                        <p:attrNameLst>
                                          <p:attrName>style.visibility</p:attrName>
                                        </p:attrNameLst>
                                      </p:cBhvr>
                                      <p:to>
                                        <p:strVal val="hidden"/>
                                      </p:to>
                                    </p:set>
                                  </p:childTnLst>
                                </p:cTn>
                              </p:par>
                              <p:par>
                                <p:cTn id="93" presetID="10" presetClass="exit" presetSubtype="0" fill="hold" grpId="1" nodeType="withEffect">
                                  <p:stCondLst>
                                    <p:cond delay="0"/>
                                  </p:stCondLst>
                                  <p:childTnLst>
                                    <p:animEffect transition="out" filter="fade">
                                      <p:cBhvr>
                                        <p:cTn id="94" dur="500"/>
                                        <p:tgtEl>
                                          <p:spTgt spid="3077"/>
                                        </p:tgtEl>
                                      </p:cBhvr>
                                    </p:animEffect>
                                    <p:set>
                                      <p:cBhvr>
                                        <p:cTn id="95" dur="1" fill="hold">
                                          <p:stCondLst>
                                            <p:cond delay="499"/>
                                          </p:stCondLst>
                                        </p:cTn>
                                        <p:tgtEl>
                                          <p:spTgt spid="3077"/>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500"/>
                                        <p:tgtEl>
                                          <p:spTgt spid="246"/>
                                        </p:tgtEl>
                                      </p:cBhvr>
                                    </p:animEffect>
                                    <p:set>
                                      <p:cBhvr>
                                        <p:cTn id="98" dur="1" fill="hold">
                                          <p:stCondLst>
                                            <p:cond delay="499"/>
                                          </p:stCondLst>
                                        </p:cTn>
                                        <p:tgtEl>
                                          <p:spTgt spid="246"/>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500"/>
                                        <p:tgtEl>
                                          <p:spTgt spid="279"/>
                                        </p:tgtEl>
                                      </p:cBhvr>
                                    </p:animEffect>
                                    <p:set>
                                      <p:cBhvr>
                                        <p:cTn id="101" dur="1" fill="hold">
                                          <p:stCondLst>
                                            <p:cond delay="499"/>
                                          </p:stCondLst>
                                        </p:cTn>
                                        <p:tgtEl>
                                          <p:spTgt spid="279"/>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500"/>
                                        <p:tgtEl>
                                          <p:spTgt spid="3084"/>
                                        </p:tgtEl>
                                      </p:cBhvr>
                                    </p:animEffect>
                                    <p:set>
                                      <p:cBhvr>
                                        <p:cTn id="104" dur="1" fill="hold">
                                          <p:stCondLst>
                                            <p:cond delay="499"/>
                                          </p:stCondLst>
                                        </p:cTn>
                                        <p:tgtEl>
                                          <p:spTgt spid="3084"/>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500"/>
                                        <p:tgtEl>
                                          <p:spTgt spid="3075"/>
                                        </p:tgtEl>
                                      </p:cBhvr>
                                    </p:animEffect>
                                    <p:set>
                                      <p:cBhvr>
                                        <p:cTn id="107" dur="1" fill="hold">
                                          <p:stCondLst>
                                            <p:cond delay="499"/>
                                          </p:stCondLst>
                                        </p:cTn>
                                        <p:tgtEl>
                                          <p:spTgt spid="3075"/>
                                        </p:tgtEl>
                                        <p:attrNameLst>
                                          <p:attrName>style.visibility</p:attrName>
                                        </p:attrNameLst>
                                      </p:cBhvr>
                                      <p:to>
                                        <p:strVal val="hidden"/>
                                      </p:to>
                                    </p:set>
                                  </p:childTnLst>
                                </p:cTn>
                              </p:par>
                              <p:par>
                                <p:cTn id="108" presetID="10" presetClass="exit" presetSubtype="0" fill="hold" grpId="1" nodeType="withEffect">
                                  <p:stCondLst>
                                    <p:cond delay="0"/>
                                  </p:stCondLst>
                                  <p:childTnLst>
                                    <p:animEffect transition="out" filter="fade">
                                      <p:cBhvr>
                                        <p:cTn id="109" dur="500"/>
                                        <p:tgtEl>
                                          <p:spTgt spid="3085"/>
                                        </p:tgtEl>
                                      </p:cBhvr>
                                    </p:animEffect>
                                    <p:set>
                                      <p:cBhvr>
                                        <p:cTn id="110" dur="1" fill="hold">
                                          <p:stCondLst>
                                            <p:cond delay="499"/>
                                          </p:stCondLst>
                                        </p:cTn>
                                        <p:tgtEl>
                                          <p:spTgt spid="3085"/>
                                        </p:tgtEl>
                                        <p:attrNameLst>
                                          <p:attrName>style.visibility</p:attrName>
                                        </p:attrNameLst>
                                      </p:cBhvr>
                                      <p:to>
                                        <p:strVal val="hidden"/>
                                      </p:to>
                                    </p:set>
                                  </p:childTnLst>
                                </p:cTn>
                              </p:par>
                              <p:par>
                                <p:cTn id="111" presetID="0" presetClass="path" presetSubtype="0" accel="50000" decel="50000" fill="hold" grpId="0" nodeType="withEffect">
                                  <p:stCondLst>
                                    <p:cond delay="0"/>
                                  </p:stCondLst>
                                  <p:childTnLst>
                                    <p:animMotion origin="layout" path="M 2.77778E-6 -2.59259E-6 L 0.10521 -0.00556 L 0.17812 -0.0125 L 0.22083 -0.04861 L 0.24583 -0.09722 " pathEditMode="relative" ptsTypes="AAAAA">
                                      <p:cBhvr>
                                        <p:cTn id="112" dur="750" spd="-100000" fill="hold"/>
                                        <p:tgtEl>
                                          <p:spTgt spid="125"/>
                                        </p:tgtEl>
                                        <p:attrNameLst>
                                          <p:attrName>ppt_x</p:attrName>
                                          <p:attrName>ppt_y</p:attrName>
                                        </p:attrNameLst>
                                      </p:cBhvr>
                                    </p:animMotion>
                                  </p:childTnLst>
                                </p:cTn>
                              </p:par>
                            </p:childTnLst>
                          </p:cTn>
                        </p:par>
                        <p:par>
                          <p:cTn id="113" fill="hold">
                            <p:stCondLst>
                              <p:cond delay="750"/>
                            </p:stCondLst>
                            <p:childTnLst>
                              <p:par>
                                <p:cTn id="114" presetID="1" presetClass="entr" presetSubtype="0" fill="hold" grpId="0" nodeType="afterEffect">
                                  <p:stCondLst>
                                    <p:cond delay="0"/>
                                  </p:stCondLst>
                                  <p:childTnLst>
                                    <p:set>
                                      <p:cBhvr>
                                        <p:cTn id="115" dur="1" fill="hold">
                                          <p:stCondLst>
                                            <p:cond delay="0"/>
                                          </p:stCondLst>
                                        </p:cTn>
                                        <p:tgtEl>
                                          <p:spTgt spid="225"/>
                                        </p:tgtEl>
                                        <p:attrNameLst>
                                          <p:attrName>style.visibility</p:attrName>
                                        </p:attrNameLst>
                                      </p:cBhvr>
                                      <p:to>
                                        <p:strVal val="visible"/>
                                      </p:to>
                                    </p:set>
                                  </p:childTnLst>
                                </p:cTn>
                              </p:par>
                            </p:childTnLst>
                          </p:cTn>
                        </p:par>
                        <p:par>
                          <p:cTn id="116" fill="hold">
                            <p:stCondLst>
                              <p:cond delay="750"/>
                            </p:stCondLst>
                            <p:childTnLst>
                              <p:par>
                                <p:cTn id="117" presetID="1" presetClass="entr" presetSubtype="0" fill="hold" grpId="1" nodeType="afterEffect">
                                  <p:stCondLst>
                                    <p:cond delay="0"/>
                                  </p:stCondLst>
                                  <p:childTnLst>
                                    <p:set>
                                      <p:cBhvr>
                                        <p:cTn id="118" dur="1" fill="hold">
                                          <p:stCondLst>
                                            <p:cond delay="0"/>
                                          </p:stCondLst>
                                        </p:cTn>
                                        <p:tgtEl>
                                          <p:spTgt spid="126"/>
                                        </p:tgtEl>
                                        <p:attrNameLst>
                                          <p:attrName>style.visibility</p:attrName>
                                        </p:attrNameLst>
                                      </p:cBhvr>
                                      <p:to>
                                        <p:strVal val="visible"/>
                                      </p:to>
                                    </p:set>
                                  </p:childTnLst>
                                </p:cTn>
                              </p:par>
                              <p:par>
                                <p:cTn id="119" presetID="0" presetClass="path" presetSubtype="0" accel="50000" decel="50000" fill="hold" grpId="0" nodeType="withEffect">
                                  <p:stCondLst>
                                    <p:cond delay="0"/>
                                  </p:stCondLst>
                                  <p:childTnLst>
                                    <p:animMotion origin="layout" path="M -0.00035 0.00023 L 0.16423 -0.00672 L 0.22257 -0.0456 L 0.26111 -0.10255 " pathEditMode="relative" ptsTypes="AAAA">
                                      <p:cBhvr>
                                        <p:cTn id="120" dur="750" spd="-100000" fill="hold"/>
                                        <p:tgtEl>
                                          <p:spTgt spid="126"/>
                                        </p:tgtEl>
                                        <p:attrNameLst>
                                          <p:attrName>ppt_x</p:attrName>
                                          <p:attrName>ppt_y</p:attrName>
                                        </p:attrNameLst>
                                      </p:cBhvr>
                                    </p:animMotion>
                                  </p:childTnLst>
                                </p:cTn>
                              </p:par>
                            </p:childTnLst>
                          </p:cTn>
                        </p:par>
                        <p:par>
                          <p:cTn id="121" fill="hold">
                            <p:stCondLst>
                              <p:cond delay="1500"/>
                            </p:stCondLst>
                            <p:childTnLst>
                              <p:par>
                                <p:cTn id="122" presetID="1" presetClass="entr" presetSubtype="0" fill="hold" grpId="0" nodeType="afterEffect">
                                  <p:stCondLst>
                                    <p:cond delay="0"/>
                                  </p:stCondLst>
                                  <p:childTnLst>
                                    <p:set>
                                      <p:cBhvr>
                                        <p:cTn id="123" dur="1" fill="hold">
                                          <p:stCondLst>
                                            <p:cond delay="0"/>
                                          </p:stCondLst>
                                        </p:cTn>
                                        <p:tgtEl>
                                          <p:spTgt spid="227"/>
                                        </p:tgtEl>
                                        <p:attrNameLst>
                                          <p:attrName>style.visibility</p:attrName>
                                        </p:attrNameLst>
                                      </p:cBhvr>
                                      <p:to>
                                        <p:strVal val="visible"/>
                                      </p:to>
                                    </p:set>
                                  </p:childTnLst>
                                </p:cTn>
                              </p:par>
                            </p:childTnLst>
                          </p:cTn>
                        </p:par>
                        <p:par>
                          <p:cTn id="124" fill="hold">
                            <p:stCondLst>
                              <p:cond delay="1500"/>
                            </p:stCondLst>
                            <p:childTnLst>
                              <p:par>
                                <p:cTn id="125" presetID="1" presetClass="entr" presetSubtype="0" fill="hold" grpId="1" nodeType="afterEffect">
                                  <p:stCondLst>
                                    <p:cond delay="0"/>
                                  </p:stCondLst>
                                  <p:childTnLst>
                                    <p:set>
                                      <p:cBhvr>
                                        <p:cTn id="126" dur="1" fill="hold">
                                          <p:stCondLst>
                                            <p:cond delay="0"/>
                                          </p:stCondLst>
                                        </p:cTn>
                                        <p:tgtEl>
                                          <p:spTgt spid="135"/>
                                        </p:tgtEl>
                                        <p:attrNameLst>
                                          <p:attrName>style.visibility</p:attrName>
                                        </p:attrNameLst>
                                      </p:cBhvr>
                                      <p:to>
                                        <p:strVal val="visible"/>
                                      </p:to>
                                    </p:set>
                                  </p:childTnLst>
                                </p:cTn>
                              </p:par>
                              <p:par>
                                <p:cTn id="127" presetID="0" presetClass="path" presetSubtype="0" accel="50000" decel="50000" fill="hold" grpId="0" nodeType="withEffect">
                                  <p:stCondLst>
                                    <p:cond delay="0"/>
                                  </p:stCondLst>
                                  <p:childTnLst>
                                    <p:animMotion origin="layout" path="M -6.38889E-6 -2.22222E-6 L 0.21458 -0.00417 L 0.26249 -0.05 L 0.29062 -0.10972 " pathEditMode="relative" ptsTypes="AAAA">
                                      <p:cBhvr>
                                        <p:cTn id="128" dur="750" spd="-100000" fill="hold"/>
                                        <p:tgtEl>
                                          <p:spTgt spid="135"/>
                                        </p:tgtEl>
                                        <p:attrNameLst>
                                          <p:attrName>ppt_x</p:attrName>
                                          <p:attrName>ppt_y</p:attrName>
                                        </p:attrNameLst>
                                      </p:cBhvr>
                                    </p:animMotion>
                                  </p:childTnLst>
                                </p:cTn>
                              </p:par>
                            </p:childTnLst>
                          </p:cTn>
                        </p:par>
                        <p:par>
                          <p:cTn id="129" fill="hold">
                            <p:stCondLst>
                              <p:cond delay="2250"/>
                            </p:stCondLst>
                            <p:childTnLst>
                              <p:par>
                                <p:cTn id="130" presetID="1" presetClass="entr" presetSubtype="0" fill="hold" grpId="0" nodeType="afterEffect">
                                  <p:stCondLst>
                                    <p:cond delay="0"/>
                                  </p:stCondLst>
                                  <p:childTnLst>
                                    <p:set>
                                      <p:cBhvr>
                                        <p:cTn id="131" dur="1" fill="hold">
                                          <p:stCondLst>
                                            <p:cond delay="0"/>
                                          </p:stCondLst>
                                        </p:cTn>
                                        <p:tgtEl>
                                          <p:spTgt spid="224"/>
                                        </p:tgtEl>
                                        <p:attrNameLst>
                                          <p:attrName>style.visibility</p:attrName>
                                        </p:attrNameLst>
                                      </p:cBhvr>
                                      <p:to>
                                        <p:strVal val="visible"/>
                                      </p:to>
                                    </p:set>
                                  </p:childTnLst>
                                </p:cTn>
                              </p:par>
                            </p:childTnLst>
                          </p:cTn>
                        </p:par>
                        <p:par>
                          <p:cTn id="132" fill="hold">
                            <p:stCondLst>
                              <p:cond delay="2250"/>
                            </p:stCondLst>
                            <p:childTnLst>
                              <p:par>
                                <p:cTn id="133" presetID="1" presetClass="entr" presetSubtype="0" fill="hold" grpId="1" nodeType="afterEffect">
                                  <p:stCondLst>
                                    <p:cond delay="0"/>
                                  </p:stCondLst>
                                  <p:childTnLst>
                                    <p:set>
                                      <p:cBhvr>
                                        <p:cTn id="134" dur="1" fill="hold">
                                          <p:stCondLst>
                                            <p:cond delay="0"/>
                                          </p:stCondLst>
                                        </p:cTn>
                                        <p:tgtEl>
                                          <p:spTgt spid="134"/>
                                        </p:tgtEl>
                                        <p:attrNameLst>
                                          <p:attrName>style.visibility</p:attrName>
                                        </p:attrNameLst>
                                      </p:cBhvr>
                                      <p:to>
                                        <p:strVal val="visible"/>
                                      </p:to>
                                    </p:set>
                                  </p:childTnLst>
                                </p:cTn>
                              </p:par>
                              <p:par>
                                <p:cTn id="135" presetID="0" presetClass="path" presetSubtype="0" accel="50000" decel="50000" fill="hold" grpId="0" nodeType="withEffect">
                                  <p:stCondLst>
                                    <p:cond delay="0"/>
                                  </p:stCondLst>
                                  <p:childTnLst>
                                    <p:animMotion origin="layout" path="M -1.94444E-6 -1.11111E-6 L 0.1198 -1.11111E-6 L 0.18021 -0.01389 L 0.22084 -0.05417 L 0.25 -0.10972 " pathEditMode="relative" ptsTypes="AAAAA">
                                      <p:cBhvr>
                                        <p:cTn id="136" dur="750" spd="-100000" fill="hold"/>
                                        <p:tgtEl>
                                          <p:spTgt spid="134"/>
                                        </p:tgtEl>
                                        <p:attrNameLst>
                                          <p:attrName>ppt_x</p:attrName>
                                          <p:attrName>ppt_y</p:attrName>
                                        </p:attrNameLst>
                                      </p:cBhvr>
                                    </p:animMotion>
                                  </p:childTnLst>
                                </p:cTn>
                              </p:par>
                            </p:childTnLst>
                          </p:cTn>
                        </p:par>
                        <p:par>
                          <p:cTn id="137" fill="hold">
                            <p:stCondLst>
                              <p:cond delay="3000"/>
                            </p:stCondLst>
                            <p:childTnLst>
                              <p:par>
                                <p:cTn id="138" presetID="1" presetClass="entr" presetSubtype="0" fill="hold" grpId="0" nodeType="afterEffect">
                                  <p:stCondLst>
                                    <p:cond delay="0"/>
                                  </p:stCondLst>
                                  <p:childTnLst>
                                    <p:set>
                                      <p:cBhvr>
                                        <p:cTn id="139" dur="1" fill="hold">
                                          <p:stCondLst>
                                            <p:cond delay="0"/>
                                          </p:stCondLst>
                                        </p:cTn>
                                        <p:tgtEl>
                                          <p:spTgt spid="220"/>
                                        </p:tgtEl>
                                        <p:attrNameLst>
                                          <p:attrName>style.visibility</p:attrName>
                                        </p:attrNameLst>
                                      </p:cBhvr>
                                      <p:to>
                                        <p:strVal val="visible"/>
                                      </p:to>
                                    </p:set>
                                  </p:childTnLst>
                                </p:cTn>
                              </p:par>
                            </p:childTnLst>
                          </p:cTn>
                        </p:par>
                        <p:par>
                          <p:cTn id="140" fill="hold">
                            <p:stCondLst>
                              <p:cond delay="3000"/>
                            </p:stCondLst>
                            <p:childTnLst>
                              <p:par>
                                <p:cTn id="141" presetID="1" presetClass="entr" presetSubtype="0" fill="hold" grpId="1" nodeType="afterEffect">
                                  <p:stCondLst>
                                    <p:cond delay="0"/>
                                  </p:stCondLst>
                                  <p:childTnLst>
                                    <p:set>
                                      <p:cBhvr>
                                        <p:cTn id="142" dur="1" fill="hold">
                                          <p:stCondLst>
                                            <p:cond delay="0"/>
                                          </p:stCondLst>
                                        </p:cTn>
                                        <p:tgtEl>
                                          <p:spTgt spid="133"/>
                                        </p:tgtEl>
                                        <p:attrNameLst>
                                          <p:attrName>style.visibility</p:attrName>
                                        </p:attrNameLst>
                                      </p:cBhvr>
                                      <p:to>
                                        <p:strVal val="visible"/>
                                      </p:to>
                                    </p:set>
                                  </p:childTnLst>
                                </p:cTn>
                              </p:par>
                              <p:par>
                                <p:cTn id="143" presetID="0" presetClass="path" presetSubtype="0" accel="50000" decel="50000" fill="hold" grpId="0" nodeType="withEffect">
                                  <p:stCondLst>
                                    <p:cond delay="0"/>
                                  </p:stCondLst>
                                  <p:childTnLst>
                                    <p:animMotion origin="layout" path="M 2.77778E-6 -2.22222E-6 L 0.19792 -0.00278 L 0.25521 -0.03333 L 0.28229 -0.10139 " pathEditMode="relative" ptsTypes="AAAA">
                                      <p:cBhvr>
                                        <p:cTn id="144" dur="750" spd="-100000" fill="hold"/>
                                        <p:tgtEl>
                                          <p:spTgt spid="133"/>
                                        </p:tgtEl>
                                        <p:attrNameLst>
                                          <p:attrName>ppt_x</p:attrName>
                                          <p:attrName>ppt_y</p:attrName>
                                        </p:attrNameLst>
                                      </p:cBhvr>
                                    </p:animMotion>
                                  </p:childTnLst>
                                </p:cTn>
                              </p:par>
                            </p:childTnLst>
                          </p:cTn>
                        </p:par>
                        <p:par>
                          <p:cTn id="145" fill="hold">
                            <p:stCondLst>
                              <p:cond delay="3750"/>
                            </p:stCondLst>
                            <p:childTnLst>
                              <p:par>
                                <p:cTn id="146" presetID="1" presetClass="entr" presetSubtype="0" fill="hold" grpId="0" nodeType="afterEffect">
                                  <p:stCondLst>
                                    <p:cond delay="0"/>
                                  </p:stCondLst>
                                  <p:childTnLst>
                                    <p:set>
                                      <p:cBhvr>
                                        <p:cTn id="147" dur="1" fill="hold">
                                          <p:stCondLst>
                                            <p:cond delay="0"/>
                                          </p:stCondLst>
                                        </p:cTn>
                                        <p:tgtEl>
                                          <p:spTgt spid="221"/>
                                        </p:tgtEl>
                                        <p:attrNameLst>
                                          <p:attrName>style.visibility</p:attrName>
                                        </p:attrNameLst>
                                      </p:cBhvr>
                                      <p:to>
                                        <p:strVal val="visible"/>
                                      </p:to>
                                    </p:set>
                                  </p:childTnLst>
                                </p:cTn>
                              </p:par>
                            </p:childTnLst>
                          </p:cTn>
                        </p:par>
                        <p:par>
                          <p:cTn id="148" fill="hold">
                            <p:stCondLst>
                              <p:cond delay="3750"/>
                            </p:stCondLst>
                            <p:childTnLst>
                              <p:par>
                                <p:cTn id="149" presetID="1" presetClass="entr" presetSubtype="0" fill="hold" grpId="1" nodeType="afterEffect">
                                  <p:stCondLst>
                                    <p:cond delay="0"/>
                                  </p:stCondLst>
                                  <p:childTnLst>
                                    <p:set>
                                      <p:cBhvr>
                                        <p:cTn id="150" dur="1" fill="hold">
                                          <p:stCondLst>
                                            <p:cond delay="0"/>
                                          </p:stCondLst>
                                        </p:cTn>
                                        <p:tgtEl>
                                          <p:spTgt spid="130"/>
                                        </p:tgtEl>
                                        <p:attrNameLst>
                                          <p:attrName>style.visibility</p:attrName>
                                        </p:attrNameLst>
                                      </p:cBhvr>
                                      <p:to>
                                        <p:strVal val="visible"/>
                                      </p:to>
                                    </p:set>
                                  </p:childTnLst>
                                </p:cTn>
                              </p:par>
                              <p:par>
                                <p:cTn id="151" presetID="0" presetClass="path" presetSubtype="0" accel="50000" decel="50000" fill="hold" grpId="0" nodeType="withEffect">
                                  <p:stCondLst>
                                    <p:cond delay="0"/>
                                  </p:stCondLst>
                                  <p:childTnLst>
                                    <p:animMotion origin="layout" path="M -2.5E-6 3.7037E-7 L 0.20209 3.7037E-7 L 0.25834 -0.02639 L 0.28959 -0.09722 " pathEditMode="relative" ptsTypes="AAAA">
                                      <p:cBhvr>
                                        <p:cTn id="152" dur="750" spd="-100000" fill="hold"/>
                                        <p:tgtEl>
                                          <p:spTgt spid="130"/>
                                        </p:tgtEl>
                                        <p:attrNameLst>
                                          <p:attrName>ppt_x</p:attrName>
                                          <p:attrName>ppt_y</p:attrName>
                                        </p:attrNameLst>
                                      </p:cBhvr>
                                    </p:animMotion>
                                  </p:childTnLst>
                                </p:cTn>
                              </p:par>
                            </p:childTnLst>
                          </p:cTn>
                        </p:par>
                        <p:par>
                          <p:cTn id="153" fill="hold">
                            <p:stCondLst>
                              <p:cond delay="4500"/>
                            </p:stCondLst>
                            <p:childTnLst>
                              <p:par>
                                <p:cTn id="154" presetID="1" presetClass="entr" presetSubtype="0" fill="hold" grpId="0" nodeType="afterEffect">
                                  <p:stCondLst>
                                    <p:cond delay="0"/>
                                  </p:stCondLst>
                                  <p:childTnLst>
                                    <p:set>
                                      <p:cBhvr>
                                        <p:cTn id="155" dur="1" fill="hold">
                                          <p:stCondLst>
                                            <p:cond delay="0"/>
                                          </p:stCondLst>
                                        </p:cTn>
                                        <p:tgtEl>
                                          <p:spTgt spid="222"/>
                                        </p:tgtEl>
                                        <p:attrNameLst>
                                          <p:attrName>style.visibility</p:attrName>
                                        </p:attrNameLst>
                                      </p:cBhvr>
                                      <p:to>
                                        <p:strVal val="visible"/>
                                      </p:to>
                                    </p:set>
                                  </p:childTnLst>
                                </p:cTn>
                              </p:par>
                            </p:childTnLst>
                          </p:cTn>
                        </p:par>
                        <p:par>
                          <p:cTn id="156" fill="hold">
                            <p:stCondLst>
                              <p:cond delay="4500"/>
                            </p:stCondLst>
                            <p:childTnLst>
                              <p:par>
                                <p:cTn id="157" presetID="1" presetClass="entr" presetSubtype="0" fill="hold" grpId="1" nodeType="afterEffect">
                                  <p:stCondLst>
                                    <p:cond delay="0"/>
                                  </p:stCondLst>
                                  <p:childTnLst>
                                    <p:set>
                                      <p:cBhvr>
                                        <p:cTn id="158" dur="1" fill="hold">
                                          <p:stCondLst>
                                            <p:cond delay="0"/>
                                          </p:stCondLst>
                                        </p:cTn>
                                        <p:tgtEl>
                                          <p:spTgt spid="131"/>
                                        </p:tgtEl>
                                        <p:attrNameLst>
                                          <p:attrName>style.visibility</p:attrName>
                                        </p:attrNameLst>
                                      </p:cBhvr>
                                      <p:to>
                                        <p:strVal val="visible"/>
                                      </p:to>
                                    </p:set>
                                  </p:childTnLst>
                                </p:cTn>
                              </p:par>
                              <p:par>
                                <p:cTn id="159" presetID="0" presetClass="path" presetSubtype="0" accel="50000" decel="50000" fill="hold" grpId="0" nodeType="withEffect">
                                  <p:stCondLst>
                                    <p:cond delay="0"/>
                                  </p:stCondLst>
                                  <p:childTnLst>
                                    <p:animMotion origin="layout" path="M -6.38889E-6 3.7037E-7 L 0.16979 3.7037E-7 L 0.23124 0.00694 L 0.26041 0.03889 " pathEditMode="relative" ptsTypes="AAAA">
                                      <p:cBhvr>
                                        <p:cTn id="160" dur="750" spd="-100000" fill="hold"/>
                                        <p:tgtEl>
                                          <p:spTgt spid="131"/>
                                        </p:tgtEl>
                                        <p:attrNameLst>
                                          <p:attrName>ppt_x</p:attrName>
                                          <p:attrName>ppt_y</p:attrName>
                                        </p:attrNameLst>
                                      </p:cBhvr>
                                    </p:animMotion>
                                  </p:childTnLst>
                                </p:cTn>
                              </p:par>
                            </p:childTnLst>
                          </p:cTn>
                        </p:par>
                        <p:par>
                          <p:cTn id="161" fill="hold">
                            <p:stCondLst>
                              <p:cond delay="5250"/>
                            </p:stCondLst>
                            <p:childTnLst>
                              <p:par>
                                <p:cTn id="162" presetID="1" presetClass="entr" presetSubtype="0" fill="hold" grpId="0" nodeType="afterEffect">
                                  <p:stCondLst>
                                    <p:cond delay="0"/>
                                  </p:stCondLst>
                                  <p:childTnLst>
                                    <p:set>
                                      <p:cBhvr>
                                        <p:cTn id="163" dur="1" fill="hold">
                                          <p:stCondLst>
                                            <p:cond delay="0"/>
                                          </p:stCondLst>
                                        </p:cTn>
                                        <p:tgtEl>
                                          <p:spTgt spid="223"/>
                                        </p:tgtEl>
                                        <p:attrNameLst>
                                          <p:attrName>style.visibility</p:attrName>
                                        </p:attrNameLst>
                                      </p:cBhvr>
                                      <p:to>
                                        <p:strVal val="visible"/>
                                      </p:to>
                                    </p:set>
                                  </p:childTnLst>
                                </p:cTn>
                              </p:par>
                            </p:childTnLst>
                          </p:cTn>
                        </p:par>
                      </p:childTnLst>
                    </p:cTn>
                  </p:par>
                  <p:par>
                    <p:cTn id="164" fill="hold">
                      <p:stCondLst>
                        <p:cond delay="indefinite"/>
                      </p:stCondLst>
                      <p:childTnLst>
                        <p:par>
                          <p:cTn id="165" fill="hold">
                            <p:stCondLst>
                              <p:cond delay="0"/>
                            </p:stCondLst>
                            <p:childTnLst>
                              <p:par>
                                <p:cTn id="166" presetID="63" presetClass="path" presetSubtype="0" accel="50000" decel="50000" fill="hold" nodeType="clickEffect">
                                  <p:stCondLst>
                                    <p:cond delay="0"/>
                                  </p:stCondLst>
                                  <p:childTnLst>
                                    <p:animMotion origin="layout" path="M 2.5E-6 2.96296E-6 L 0.125 2.96296E-6 " pathEditMode="relative" rAng="0" ptsTypes="AA">
                                      <p:cBhvr>
                                        <p:cTn id="167" dur="2000" fill="hold"/>
                                        <p:tgtEl>
                                          <p:spTgt spid="3073"/>
                                        </p:tgtEl>
                                        <p:attrNameLst>
                                          <p:attrName>ppt_x</p:attrName>
                                          <p:attrName>ppt_y</p:attrName>
                                        </p:attrNameLst>
                                      </p:cBhvr>
                                      <p:rCtr x="6250" y="0"/>
                                    </p:animMotion>
                                  </p:childTnLst>
                                </p:cTn>
                              </p:par>
                            </p:childTnLst>
                          </p:cTn>
                        </p:par>
                        <p:par>
                          <p:cTn id="168" fill="hold">
                            <p:stCondLst>
                              <p:cond delay="2000"/>
                            </p:stCondLst>
                            <p:childTnLst>
                              <p:par>
                                <p:cTn id="169" presetID="1" presetClass="entr" presetSubtype="0" fill="hold" grpId="1" nodeType="afterEffect">
                                  <p:stCondLst>
                                    <p:cond delay="0"/>
                                  </p:stCondLst>
                                  <p:childTnLst>
                                    <p:set>
                                      <p:cBhvr>
                                        <p:cTn id="170" dur="1" fill="hold">
                                          <p:stCondLst>
                                            <p:cond delay="0"/>
                                          </p:stCondLst>
                                        </p:cTn>
                                        <p:tgtEl>
                                          <p:spTgt spid="233"/>
                                        </p:tgtEl>
                                        <p:attrNameLst>
                                          <p:attrName>style.visibility</p:attrName>
                                        </p:attrNameLst>
                                      </p:cBhvr>
                                      <p:to>
                                        <p:strVal val="visible"/>
                                      </p:to>
                                    </p:set>
                                  </p:childTnLst>
                                </p:cTn>
                              </p:par>
                              <p:par>
                                <p:cTn id="171" presetID="0" presetClass="path" presetSubtype="0" accel="50000" decel="50000" fill="hold" grpId="0" nodeType="withEffect">
                                  <p:stCondLst>
                                    <p:cond delay="0"/>
                                  </p:stCondLst>
                                  <p:childTnLst>
                                    <p:animMotion origin="layout" path="M -0.00035 0.00023 L 0.16423 -0.00672 L 0.22257 -0.0456 L 0.26111 -0.10255 " pathEditMode="relative" ptsTypes="AAAA">
                                      <p:cBhvr>
                                        <p:cTn id="172" dur="750" spd="-100000" fill="hold"/>
                                        <p:tgtEl>
                                          <p:spTgt spid="233"/>
                                        </p:tgtEl>
                                        <p:attrNameLst>
                                          <p:attrName>ppt_x</p:attrName>
                                          <p:attrName>ppt_y</p:attrName>
                                        </p:attrNameLst>
                                      </p:cBhvr>
                                    </p:animMotion>
                                  </p:childTnLst>
                                </p:cTn>
                              </p:par>
                            </p:childTnLst>
                          </p:cTn>
                        </p:par>
                        <p:par>
                          <p:cTn id="173" fill="hold">
                            <p:stCondLst>
                              <p:cond delay="2750"/>
                            </p:stCondLst>
                            <p:childTnLst>
                              <p:par>
                                <p:cTn id="174" presetID="1" presetClass="entr" presetSubtype="0" fill="hold" grpId="0" nodeType="afterEffect">
                                  <p:stCondLst>
                                    <p:cond delay="0"/>
                                  </p:stCondLst>
                                  <p:childTnLst>
                                    <p:set>
                                      <p:cBhvr>
                                        <p:cTn id="175" dur="1" fill="hold">
                                          <p:stCondLst>
                                            <p:cond delay="0"/>
                                          </p:stCondLst>
                                        </p:cTn>
                                        <p:tgtEl>
                                          <p:spTgt spid="353"/>
                                        </p:tgtEl>
                                        <p:attrNameLst>
                                          <p:attrName>style.visibility</p:attrName>
                                        </p:attrNameLst>
                                      </p:cBhvr>
                                      <p:to>
                                        <p:strVal val="visible"/>
                                      </p:to>
                                    </p:set>
                                  </p:childTnLst>
                                </p:cTn>
                              </p:par>
                            </p:childTnLst>
                          </p:cTn>
                        </p:par>
                        <p:par>
                          <p:cTn id="176" fill="hold">
                            <p:stCondLst>
                              <p:cond delay="2750"/>
                            </p:stCondLst>
                            <p:childTnLst>
                              <p:par>
                                <p:cTn id="177" presetID="1" presetClass="entr" presetSubtype="0" fill="hold" grpId="1" nodeType="afterEffect">
                                  <p:stCondLst>
                                    <p:cond delay="0"/>
                                  </p:stCondLst>
                                  <p:childTnLst>
                                    <p:set>
                                      <p:cBhvr>
                                        <p:cTn id="178" dur="1" fill="hold">
                                          <p:stCondLst>
                                            <p:cond delay="0"/>
                                          </p:stCondLst>
                                        </p:cTn>
                                        <p:tgtEl>
                                          <p:spTgt spid="238"/>
                                        </p:tgtEl>
                                        <p:attrNameLst>
                                          <p:attrName>style.visibility</p:attrName>
                                        </p:attrNameLst>
                                      </p:cBhvr>
                                      <p:to>
                                        <p:strVal val="visible"/>
                                      </p:to>
                                    </p:set>
                                  </p:childTnLst>
                                </p:cTn>
                              </p:par>
                              <p:par>
                                <p:cTn id="179" presetID="0" presetClass="path" presetSubtype="0" accel="50000" decel="50000" fill="hold" grpId="0" nodeType="withEffect">
                                  <p:stCondLst>
                                    <p:cond delay="0"/>
                                  </p:stCondLst>
                                  <p:childTnLst>
                                    <p:animMotion origin="layout" path="M -6.38889E-6 -2.22222E-6 L 0.21458 -0.00417 L 0.26249 -0.05 L 0.29062 -0.10972 " pathEditMode="relative" ptsTypes="AAAA">
                                      <p:cBhvr>
                                        <p:cTn id="180" dur="750" spd="-100000" fill="hold"/>
                                        <p:tgtEl>
                                          <p:spTgt spid="238"/>
                                        </p:tgtEl>
                                        <p:attrNameLst>
                                          <p:attrName>ppt_x</p:attrName>
                                          <p:attrName>ppt_y</p:attrName>
                                        </p:attrNameLst>
                                      </p:cBhvr>
                                    </p:animMotion>
                                  </p:childTnLst>
                                </p:cTn>
                              </p:par>
                            </p:childTnLst>
                          </p:cTn>
                        </p:par>
                        <p:par>
                          <p:cTn id="181" fill="hold">
                            <p:stCondLst>
                              <p:cond delay="3500"/>
                            </p:stCondLst>
                            <p:childTnLst>
                              <p:par>
                                <p:cTn id="182" presetID="1" presetClass="entr" presetSubtype="0" fill="hold" grpId="0" nodeType="afterEffect">
                                  <p:stCondLst>
                                    <p:cond delay="0"/>
                                  </p:stCondLst>
                                  <p:childTnLst>
                                    <p:set>
                                      <p:cBhvr>
                                        <p:cTn id="183" dur="1" fill="hold">
                                          <p:stCondLst>
                                            <p:cond delay="0"/>
                                          </p:stCondLst>
                                        </p:cTn>
                                        <p:tgtEl>
                                          <p:spTgt spid="354"/>
                                        </p:tgtEl>
                                        <p:attrNameLst>
                                          <p:attrName>style.visibility</p:attrName>
                                        </p:attrNameLst>
                                      </p:cBhvr>
                                      <p:to>
                                        <p:strVal val="visible"/>
                                      </p:to>
                                    </p:set>
                                  </p:childTnLst>
                                </p:cTn>
                              </p:par>
                            </p:childTnLst>
                          </p:cTn>
                        </p:par>
                        <p:par>
                          <p:cTn id="184" fill="hold">
                            <p:stCondLst>
                              <p:cond delay="3500"/>
                            </p:stCondLst>
                            <p:childTnLst>
                              <p:par>
                                <p:cTn id="185" presetID="1" presetClass="entr" presetSubtype="0" fill="hold" grpId="1" nodeType="afterEffect">
                                  <p:stCondLst>
                                    <p:cond delay="0"/>
                                  </p:stCondLst>
                                  <p:childTnLst>
                                    <p:set>
                                      <p:cBhvr>
                                        <p:cTn id="186" dur="1" fill="hold">
                                          <p:stCondLst>
                                            <p:cond delay="0"/>
                                          </p:stCondLst>
                                        </p:cTn>
                                        <p:tgtEl>
                                          <p:spTgt spid="237"/>
                                        </p:tgtEl>
                                        <p:attrNameLst>
                                          <p:attrName>style.visibility</p:attrName>
                                        </p:attrNameLst>
                                      </p:cBhvr>
                                      <p:to>
                                        <p:strVal val="visible"/>
                                      </p:to>
                                    </p:set>
                                  </p:childTnLst>
                                </p:cTn>
                              </p:par>
                              <p:par>
                                <p:cTn id="187" presetID="0" presetClass="path" presetSubtype="0" accel="50000" decel="50000" fill="hold" grpId="0" nodeType="withEffect">
                                  <p:stCondLst>
                                    <p:cond delay="0"/>
                                  </p:stCondLst>
                                  <p:childTnLst>
                                    <p:animMotion origin="layout" path="M -1.94444E-6 -1.11111E-6 L 0.1198 -1.11111E-6 L 0.18021 -0.01389 L 0.22084 -0.05417 L 0.25 -0.10972 " pathEditMode="relative" ptsTypes="AAAAA">
                                      <p:cBhvr>
                                        <p:cTn id="188" dur="750" spd="-100000" fill="hold"/>
                                        <p:tgtEl>
                                          <p:spTgt spid="237"/>
                                        </p:tgtEl>
                                        <p:attrNameLst>
                                          <p:attrName>ppt_x</p:attrName>
                                          <p:attrName>ppt_y</p:attrName>
                                        </p:attrNameLst>
                                      </p:cBhvr>
                                    </p:animMotion>
                                  </p:childTnLst>
                                </p:cTn>
                              </p:par>
                            </p:childTnLst>
                          </p:cTn>
                        </p:par>
                        <p:par>
                          <p:cTn id="189" fill="hold">
                            <p:stCondLst>
                              <p:cond delay="4250"/>
                            </p:stCondLst>
                            <p:childTnLst>
                              <p:par>
                                <p:cTn id="190" presetID="1" presetClass="entr" presetSubtype="0" fill="hold" grpId="0" nodeType="afterEffect">
                                  <p:stCondLst>
                                    <p:cond delay="0"/>
                                  </p:stCondLst>
                                  <p:childTnLst>
                                    <p:set>
                                      <p:cBhvr>
                                        <p:cTn id="191" dur="1" fill="hold">
                                          <p:stCondLst>
                                            <p:cond delay="0"/>
                                          </p:stCondLst>
                                        </p:cTn>
                                        <p:tgtEl>
                                          <p:spTgt spid="355"/>
                                        </p:tgtEl>
                                        <p:attrNameLst>
                                          <p:attrName>style.visibility</p:attrName>
                                        </p:attrNameLst>
                                      </p:cBhvr>
                                      <p:to>
                                        <p:strVal val="visible"/>
                                      </p:to>
                                    </p:set>
                                  </p:childTnLst>
                                </p:cTn>
                              </p:par>
                            </p:childTnLst>
                          </p:cTn>
                        </p:par>
                        <p:par>
                          <p:cTn id="192" fill="hold">
                            <p:stCondLst>
                              <p:cond delay="4250"/>
                            </p:stCondLst>
                            <p:childTnLst>
                              <p:par>
                                <p:cTn id="193" presetID="1" presetClass="entr" presetSubtype="0" fill="hold" grpId="1" nodeType="afterEffect">
                                  <p:stCondLst>
                                    <p:cond delay="0"/>
                                  </p:stCondLst>
                                  <p:childTnLst>
                                    <p:set>
                                      <p:cBhvr>
                                        <p:cTn id="194" dur="1" fill="hold">
                                          <p:stCondLst>
                                            <p:cond delay="0"/>
                                          </p:stCondLst>
                                        </p:cTn>
                                        <p:tgtEl>
                                          <p:spTgt spid="236"/>
                                        </p:tgtEl>
                                        <p:attrNameLst>
                                          <p:attrName>style.visibility</p:attrName>
                                        </p:attrNameLst>
                                      </p:cBhvr>
                                      <p:to>
                                        <p:strVal val="visible"/>
                                      </p:to>
                                    </p:set>
                                  </p:childTnLst>
                                </p:cTn>
                              </p:par>
                              <p:par>
                                <p:cTn id="195" presetID="0" presetClass="path" presetSubtype="0" accel="50000" decel="50000" fill="hold" grpId="0" nodeType="withEffect">
                                  <p:stCondLst>
                                    <p:cond delay="0"/>
                                  </p:stCondLst>
                                  <p:childTnLst>
                                    <p:animMotion origin="layout" path="M 2.77778E-6 -2.22222E-6 L 0.19792 -0.00278 L 0.25521 -0.03333 L 0.28229 -0.10139 " pathEditMode="relative" ptsTypes="AAAA">
                                      <p:cBhvr>
                                        <p:cTn id="196" dur="750" spd="-100000" fill="hold"/>
                                        <p:tgtEl>
                                          <p:spTgt spid="236"/>
                                        </p:tgtEl>
                                        <p:attrNameLst>
                                          <p:attrName>ppt_x</p:attrName>
                                          <p:attrName>ppt_y</p:attrName>
                                        </p:attrNameLst>
                                      </p:cBhvr>
                                    </p:animMotion>
                                  </p:childTnLst>
                                </p:cTn>
                              </p:par>
                            </p:childTnLst>
                          </p:cTn>
                        </p:par>
                        <p:par>
                          <p:cTn id="197" fill="hold">
                            <p:stCondLst>
                              <p:cond delay="5000"/>
                            </p:stCondLst>
                            <p:childTnLst>
                              <p:par>
                                <p:cTn id="198" presetID="1" presetClass="entr" presetSubtype="0" fill="hold" grpId="0" nodeType="afterEffect">
                                  <p:stCondLst>
                                    <p:cond delay="0"/>
                                  </p:stCondLst>
                                  <p:childTnLst>
                                    <p:set>
                                      <p:cBhvr>
                                        <p:cTn id="199" dur="1" fill="hold">
                                          <p:stCondLst>
                                            <p:cond delay="0"/>
                                          </p:stCondLst>
                                        </p:cTn>
                                        <p:tgtEl>
                                          <p:spTgt spid="356"/>
                                        </p:tgtEl>
                                        <p:attrNameLst>
                                          <p:attrName>style.visibility</p:attrName>
                                        </p:attrNameLst>
                                      </p:cBhvr>
                                      <p:to>
                                        <p:strVal val="visible"/>
                                      </p:to>
                                    </p:set>
                                  </p:childTnLst>
                                </p:cTn>
                              </p:par>
                            </p:childTnLst>
                          </p:cTn>
                        </p:par>
                        <p:par>
                          <p:cTn id="200" fill="hold">
                            <p:stCondLst>
                              <p:cond delay="5000"/>
                            </p:stCondLst>
                            <p:childTnLst>
                              <p:par>
                                <p:cTn id="201" presetID="1" presetClass="entr" presetSubtype="0" fill="hold" grpId="1" nodeType="afterEffect">
                                  <p:stCondLst>
                                    <p:cond delay="0"/>
                                  </p:stCondLst>
                                  <p:childTnLst>
                                    <p:set>
                                      <p:cBhvr>
                                        <p:cTn id="202" dur="1" fill="hold">
                                          <p:stCondLst>
                                            <p:cond delay="0"/>
                                          </p:stCondLst>
                                        </p:cTn>
                                        <p:tgtEl>
                                          <p:spTgt spid="234"/>
                                        </p:tgtEl>
                                        <p:attrNameLst>
                                          <p:attrName>style.visibility</p:attrName>
                                        </p:attrNameLst>
                                      </p:cBhvr>
                                      <p:to>
                                        <p:strVal val="visible"/>
                                      </p:to>
                                    </p:set>
                                  </p:childTnLst>
                                </p:cTn>
                              </p:par>
                              <p:par>
                                <p:cTn id="203" presetID="0" presetClass="path" presetSubtype="0" accel="50000" decel="50000" fill="hold" grpId="0" nodeType="withEffect">
                                  <p:stCondLst>
                                    <p:cond delay="0"/>
                                  </p:stCondLst>
                                  <p:childTnLst>
                                    <p:animMotion origin="layout" path="M -2.5E-6 3.7037E-7 L 0.20209 3.7037E-7 L 0.25834 -0.02639 L 0.28959 -0.09722 " pathEditMode="relative" ptsTypes="AAAA">
                                      <p:cBhvr>
                                        <p:cTn id="204" dur="750" spd="-100000" fill="hold"/>
                                        <p:tgtEl>
                                          <p:spTgt spid="234"/>
                                        </p:tgtEl>
                                        <p:attrNameLst>
                                          <p:attrName>ppt_x</p:attrName>
                                          <p:attrName>ppt_y</p:attrName>
                                        </p:attrNameLst>
                                      </p:cBhvr>
                                    </p:animMotion>
                                  </p:childTnLst>
                                </p:cTn>
                              </p:par>
                            </p:childTnLst>
                          </p:cTn>
                        </p:par>
                        <p:par>
                          <p:cTn id="205" fill="hold">
                            <p:stCondLst>
                              <p:cond delay="5750"/>
                            </p:stCondLst>
                            <p:childTnLst>
                              <p:par>
                                <p:cTn id="206" presetID="1" presetClass="entr" presetSubtype="0" fill="hold" grpId="0" nodeType="afterEffect">
                                  <p:stCondLst>
                                    <p:cond delay="0"/>
                                  </p:stCondLst>
                                  <p:childTnLst>
                                    <p:set>
                                      <p:cBhvr>
                                        <p:cTn id="207" dur="1" fill="hold">
                                          <p:stCondLst>
                                            <p:cond delay="0"/>
                                          </p:stCondLst>
                                        </p:cTn>
                                        <p:tgtEl>
                                          <p:spTgt spid="357"/>
                                        </p:tgtEl>
                                        <p:attrNameLst>
                                          <p:attrName>style.visibility</p:attrName>
                                        </p:attrNameLst>
                                      </p:cBhvr>
                                      <p:to>
                                        <p:strVal val="visible"/>
                                      </p:to>
                                    </p:set>
                                  </p:childTnLst>
                                </p:cTn>
                              </p:par>
                            </p:childTnLst>
                          </p:cTn>
                        </p:par>
                        <p:par>
                          <p:cTn id="208" fill="hold">
                            <p:stCondLst>
                              <p:cond delay="5750"/>
                            </p:stCondLst>
                            <p:childTnLst>
                              <p:par>
                                <p:cTn id="209" presetID="1" presetClass="entr" presetSubtype="0" fill="hold" grpId="1" nodeType="afterEffect">
                                  <p:stCondLst>
                                    <p:cond delay="0"/>
                                  </p:stCondLst>
                                  <p:childTnLst>
                                    <p:set>
                                      <p:cBhvr>
                                        <p:cTn id="210" dur="1" fill="hold">
                                          <p:stCondLst>
                                            <p:cond delay="0"/>
                                          </p:stCondLst>
                                        </p:cTn>
                                        <p:tgtEl>
                                          <p:spTgt spid="235"/>
                                        </p:tgtEl>
                                        <p:attrNameLst>
                                          <p:attrName>style.visibility</p:attrName>
                                        </p:attrNameLst>
                                      </p:cBhvr>
                                      <p:to>
                                        <p:strVal val="visible"/>
                                      </p:to>
                                    </p:set>
                                  </p:childTnLst>
                                </p:cTn>
                              </p:par>
                              <p:par>
                                <p:cTn id="211" presetID="0" presetClass="path" presetSubtype="0" accel="50000" decel="50000" fill="hold" grpId="0" nodeType="withEffect">
                                  <p:stCondLst>
                                    <p:cond delay="0"/>
                                  </p:stCondLst>
                                  <p:childTnLst>
                                    <p:animMotion origin="layout" path="M -6.38889E-6 3.7037E-7 L 0.16979 3.7037E-7 L 0.23124 0.00694 L 0.26041 0.03889 " pathEditMode="relative" ptsTypes="AAAA">
                                      <p:cBhvr>
                                        <p:cTn id="212" dur="750" spd="-100000" fill="hold"/>
                                        <p:tgtEl>
                                          <p:spTgt spid="235"/>
                                        </p:tgtEl>
                                        <p:attrNameLst>
                                          <p:attrName>ppt_x</p:attrName>
                                          <p:attrName>ppt_y</p:attrName>
                                        </p:attrNameLst>
                                      </p:cBhvr>
                                    </p:animMotion>
                                  </p:childTnLst>
                                </p:cTn>
                              </p:par>
                            </p:childTnLst>
                          </p:cTn>
                        </p:par>
                        <p:par>
                          <p:cTn id="213" fill="hold">
                            <p:stCondLst>
                              <p:cond delay="6500"/>
                            </p:stCondLst>
                            <p:childTnLst>
                              <p:par>
                                <p:cTn id="214" presetID="1" presetClass="entr" presetSubtype="0" fill="hold" grpId="0" nodeType="afterEffect">
                                  <p:stCondLst>
                                    <p:cond delay="0"/>
                                  </p:stCondLst>
                                  <p:childTnLst>
                                    <p:set>
                                      <p:cBhvr>
                                        <p:cTn id="215" dur="1" fill="hold">
                                          <p:stCondLst>
                                            <p:cond delay="0"/>
                                          </p:stCondLst>
                                        </p:cTn>
                                        <p:tgtEl>
                                          <p:spTgt spid="358"/>
                                        </p:tgtEl>
                                        <p:attrNameLst>
                                          <p:attrName>style.visibility</p:attrName>
                                        </p:attrNameLst>
                                      </p:cBhvr>
                                      <p:to>
                                        <p:strVal val="visible"/>
                                      </p:to>
                                    </p:set>
                                  </p:childTnLst>
                                </p:cTn>
                              </p:par>
                            </p:childTnLst>
                          </p:cTn>
                        </p:par>
                      </p:childTnLst>
                    </p:cTn>
                  </p:par>
                  <p:par>
                    <p:cTn id="216" fill="hold">
                      <p:stCondLst>
                        <p:cond delay="indefinite"/>
                      </p:stCondLst>
                      <p:childTnLst>
                        <p:par>
                          <p:cTn id="217" fill="hold">
                            <p:stCondLst>
                              <p:cond delay="0"/>
                            </p:stCondLst>
                            <p:childTnLst>
                              <p:par>
                                <p:cTn id="218" presetID="42" presetClass="exit" presetSubtype="0" fill="hold" nodeType="clickEffect">
                                  <p:stCondLst>
                                    <p:cond delay="0"/>
                                  </p:stCondLst>
                                  <p:childTnLst>
                                    <p:animEffect transition="out" filter="fade">
                                      <p:cBhvr>
                                        <p:cTn id="219" dur="1000"/>
                                        <p:tgtEl>
                                          <p:spTgt spid="3073"/>
                                        </p:tgtEl>
                                      </p:cBhvr>
                                    </p:animEffect>
                                    <p:anim calcmode="lin" valueType="num">
                                      <p:cBhvr>
                                        <p:cTn id="220" dur="1000"/>
                                        <p:tgtEl>
                                          <p:spTgt spid="3073"/>
                                        </p:tgtEl>
                                        <p:attrNameLst>
                                          <p:attrName>ppt_x</p:attrName>
                                        </p:attrNameLst>
                                      </p:cBhvr>
                                      <p:tavLst>
                                        <p:tav tm="0">
                                          <p:val>
                                            <p:strVal val="ppt_x"/>
                                          </p:val>
                                        </p:tav>
                                        <p:tav tm="100000">
                                          <p:val>
                                            <p:strVal val="ppt_x"/>
                                          </p:val>
                                        </p:tav>
                                      </p:tavLst>
                                    </p:anim>
                                    <p:anim calcmode="lin" valueType="num">
                                      <p:cBhvr>
                                        <p:cTn id="221" dur="1000"/>
                                        <p:tgtEl>
                                          <p:spTgt spid="3073"/>
                                        </p:tgtEl>
                                        <p:attrNameLst>
                                          <p:attrName>ppt_y</p:attrName>
                                        </p:attrNameLst>
                                      </p:cBhvr>
                                      <p:tavLst>
                                        <p:tav tm="0">
                                          <p:val>
                                            <p:strVal val="ppt_y"/>
                                          </p:val>
                                        </p:tav>
                                        <p:tav tm="100000">
                                          <p:val>
                                            <p:strVal val="ppt_y+.1"/>
                                          </p:val>
                                        </p:tav>
                                      </p:tavLst>
                                    </p:anim>
                                    <p:set>
                                      <p:cBhvr>
                                        <p:cTn id="222" dur="1" fill="hold">
                                          <p:stCondLst>
                                            <p:cond delay="999"/>
                                          </p:stCondLst>
                                        </p:cTn>
                                        <p:tgtEl>
                                          <p:spTgt spid="3073"/>
                                        </p:tgtEl>
                                        <p:attrNameLst>
                                          <p:attrName>style.visibility</p:attrName>
                                        </p:attrNameLst>
                                      </p:cBhvr>
                                      <p:to>
                                        <p:strVal val="hidden"/>
                                      </p:to>
                                    </p:set>
                                  </p:childTnLst>
                                </p:cTn>
                              </p:par>
                            </p:childTnLst>
                          </p:cTn>
                        </p:par>
                      </p:childTnLst>
                    </p:cTn>
                  </p:par>
                  <p:par>
                    <p:cTn id="223" fill="hold">
                      <p:stCondLst>
                        <p:cond delay="indefinite"/>
                      </p:stCondLst>
                      <p:childTnLst>
                        <p:par>
                          <p:cTn id="224" fill="hold">
                            <p:stCondLst>
                              <p:cond delay="0"/>
                            </p:stCondLst>
                            <p:childTnLst>
                              <p:par>
                                <p:cTn id="225" presetID="42" presetClass="entr" presetSubtype="0" fill="hold" grpId="0" nodeType="clickEffect">
                                  <p:stCondLst>
                                    <p:cond delay="0"/>
                                  </p:stCondLst>
                                  <p:childTnLst>
                                    <p:set>
                                      <p:cBhvr>
                                        <p:cTn id="226" dur="1" fill="hold">
                                          <p:stCondLst>
                                            <p:cond delay="0"/>
                                          </p:stCondLst>
                                        </p:cTn>
                                        <p:tgtEl>
                                          <p:spTgt spid="250"/>
                                        </p:tgtEl>
                                        <p:attrNameLst>
                                          <p:attrName>style.visibility</p:attrName>
                                        </p:attrNameLst>
                                      </p:cBhvr>
                                      <p:to>
                                        <p:strVal val="visible"/>
                                      </p:to>
                                    </p:set>
                                    <p:animEffect transition="in" filter="fade">
                                      <p:cBhvr>
                                        <p:cTn id="227" dur="1000"/>
                                        <p:tgtEl>
                                          <p:spTgt spid="250"/>
                                        </p:tgtEl>
                                      </p:cBhvr>
                                    </p:animEffect>
                                    <p:anim calcmode="lin" valueType="num">
                                      <p:cBhvr>
                                        <p:cTn id="228" dur="1000" fill="hold"/>
                                        <p:tgtEl>
                                          <p:spTgt spid="250"/>
                                        </p:tgtEl>
                                        <p:attrNameLst>
                                          <p:attrName>ppt_x</p:attrName>
                                        </p:attrNameLst>
                                      </p:cBhvr>
                                      <p:tavLst>
                                        <p:tav tm="0">
                                          <p:val>
                                            <p:strVal val="#ppt_x"/>
                                          </p:val>
                                        </p:tav>
                                        <p:tav tm="100000">
                                          <p:val>
                                            <p:strVal val="#ppt_x"/>
                                          </p:val>
                                        </p:tav>
                                      </p:tavLst>
                                    </p:anim>
                                    <p:anim calcmode="lin" valueType="num">
                                      <p:cBhvr>
                                        <p:cTn id="229" dur="1000" fill="hold"/>
                                        <p:tgtEl>
                                          <p:spTgt spid="250"/>
                                        </p:tgtEl>
                                        <p:attrNameLst>
                                          <p:attrName>ppt_y</p:attrName>
                                        </p:attrNameLst>
                                      </p:cBhvr>
                                      <p:tavLst>
                                        <p:tav tm="0">
                                          <p:val>
                                            <p:strVal val="#ppt_y+.1"/>
                                          </p:val>
                                        </p:tav>
                                        <p:tav tm="100000">
                                          <p:val>
                                            <p:strVal val="#ppt_y"/>
                                          </p:val>
                                        </p:tav>
                                      </p:tavLst>
                                    </p:anim>
                                  </p:childTnLst>
                                </p:cTn>
                              </p:par>
                              <p:par>
                                <p:cTn id="230" presetID="42" presetClass="entr" presetSubtype="0" fill="hold" grpId="0" nodeType="withEffect">
                                  <p:stCondLst>
                                    <p:cond delay="0"/>
                                  </p:stCondLst>
                                  <p:childTnLst>
                                    <p:set>
                                      <p:cBhvr>
                                        <p:cTn id="231" dur="1" fill="hold">
                                          <p:stCondLst>
                                            <p:cond delay="0"/>
                                          </p:stCondLst>
                                        </p:cTn>
                                        <p:tgtEl>
                                          <p:spTgt spid="252"/>
                                        </p:tgtEl>
                                        <p:attrNameLst>
                                          <p:attrName>style.visibility</p:attrName>
                                        </p:attrNameLst>
                                      </p:cBhvr>
                                      <p:to>
                                        <p:strVal val="visible"/>
                                      </p:to>
                                    </p:set>
                                    <p:animEffect transition="in" filter="fade">
                                      <p:cBhvr>
                                        <p:cTn id="232" dur="1000"/>
                                        <p:tgtEl>
                                          <p:spTgt spid="252"/>
                                        </p:tgtEl>
                                      </p:cBhvr>
                                    </p:animEffect>
                                    <p:anim calcmode="lin" valueType="num">
                                      <p:cBhvr>
                                        <p:cTn id="233" dur="1000" fill="hold"/>
                                        <p:tgtEl>
                                          <p:spTgt spid="252"/>
                                        </p:tgtEl>
                                        <p:attrNameLst>
                                          <p:attrName>ppt_x</p:attrName>
                                        </p:attrNameLst>
                                      </p:cBhvr>
                                      <p:tavLst>
                                        <p:tav tm="0">
                                          <p:val>
                                            <p:strVal val="#ppt_x"/>
                                          </p:val>
                                        </p:tav>
                                        <p:tav tm="100000">
                                          <p:val>
                                            <p:strVal val="#ppt_x"/>
                                          </p:val>
                                        </p:tav>
                                      </p:tavLst>
                                    </p:anim>
                                    <p:anim calcmode="lin" valueType="num">
                                      <p:cBhvr>
                                        <p:cTn id="234" dur="1000" fill="hold"/>
                                        <p:tgtEl>
                                          <p:spTgt spid="252"/>
                                        </p:tgtEl>
                                        <p:attrNameLst>
                                          <p:attrName>ppt_y</p:attrName>
                                        </p:attrNameLst>
                                      </p:cBhvr>
                                      <p:tavLst>
                                        <p:tav tm="0">
                                          <p:val>
                                            <p:strVal val="#ppt_y+.1"/>
                                          </p:val>
                                        </p:tav>
                                        <p:tav tm="100000">
                                          <p:val>
                                            <p:strVal val="#ppt_y"/>
                                          </p:val>
                                        </p:tav>
                                      </p:tavLst>
                                    </p:anim>
                                  </p:childTnLst>
                                </p:cTn>
                              </p:par>
                            </p:childTnLst>
                          </p:cTn>
                        </p:par>
                        <p:par>
                          <p:cTn id="235" fill="hold">
                            <p:stCondLst>
                              <p:cond delay="1000"/>
                            </p:stCondLst>
                            <p:childTnLst>
                              <p:par>
                                <p:cTn id="236" presetID="53" presetClass="entr" presetSubtype="16" fill="hold" grpId="0" nodeType="afterEffect">
                                  <p:stCondLst>
                                    <p:cond delay="0"/>
                                  </p:stCondLst>
                                  <p:childTnLst>
                                    <p:set>
                                      <p:cBhvr>
                                        <p:cTn id="237" dur="1" fill="hold">
                                          <p:stCondLst>
                                            <p:cond delay="0"/>
                                          </p:stCondLst>
                                        </p:cTn>
                                        <p:tgtEl>
                                          <p:spTgt spid="281"/>
                                        </p:tgtEl>
                                        <p:attrNameLst>
                                          <p:attrName>style.visibility</p:attrName>
                                        </p:attrNameLst>
                                      </p:cBhvr>
                                      <p:to>
                                        <p:strVal val="visible"/>
                                      </p:to>
                                    </p:set>
                                    <p:anim calcmode="lin" valueType="num">
                                      <p:cBhvr>
                                        <p:cTn id="238" dur="500" fill="hold"/>
                                        <p:tgtEl>
                                          <p:spTgt spid="281"/>
                                        </p:tgtEl>
                                        <p:attrNameLst>
                                          <p:attrName>ppt_w</p:attrName>
                                        </p:attrNameLst>
                                      </p:cBhvr>
                                      <p:tavLst>
                                        <p:tav tm="0">
                                          <p:val>
                                            <p:fltVal val="0"/>
                                          </p:val>
                                        </p:tav>
                                        <p:tav tm="100000">
                                          <p:val>
                                            <p:strVal val="#ppt_w"/>
                                          </p:val>
                                        </p:tav>
                                      </p:tavLst>
                                    </p:anim>
                                    <p:anim calcmode="lin" valueType="num">
                                      <p:cBhvr>
                                        <p:cTn id="239" dur="500" fill="hold"/>
                                        <p:tgtEl>
                                          <p:spTgt spid="281"/>
                                        </p:tgtEl>
                                        <p:attrNameLst>
                                          <p:attrName>ppt_h</p:attrName>
                                        </p:attrNameLst>
                                      </p:cBhvr>
                                      <p:tavLst>
                                        <p:tav tm="0">
                                          <p:val>
                                            <p:fltVal val="0"/>
                                          </p:val>
                                        </p:tav>
                                        <p:tav tm="100000">
                                          <p:val>
                                            <p:strVal val="#ppt_h"/>
                                          </p:val>
                                        </p:tav>
                                      </p:tavLst>
                                    </p:anim>
                                    <p:animEffect transition="in" filter="fade">
                                      <p:cBhvr>
                                        <p:cTn id="240" dur="500"/>
                                        <p:tgtEl>
                                          <p:spTgt spid="281"/>
                                        </p:tgtEl>
                                      </p:cBhvr>
                                    </p:animEffect>
                                  </p:childTnLst>
                                </p:cTn>
                              </p:par>
                            </p:childTnLst>
                          </p:cTn>
                        </p:par>
                        <p:par>
                          <p:cTn id="241" fill="hold">
                            <p:stCondLst>
                              <p:cond delay="1500"/>
                            </p:stCondLst>
                            <p:childTnLst>
                              <p:par>
                                <p:cTn id="242" presetID="10" presetClass="entr" presetSubtype="0" fill="hold" grpId="1" nodeType="afterEffect">
                                  <p:stCondLst>
                                    <p:cond delay="0"/>
                                  </p:stCondLst>
                                  <p:childTnLst>
                                    <p:set>
                                      <p:cBhvr>
                                        <p:cTn id="243" dur="1" fill="hold">
                                          <p:stCondLst>
                                            <p:cond delay="0"/>
                                          </p:stCondLst>
                                        </p:cTn>
                                        <p:tgtEl>
                                          <p:spTgt spid="283"/>
                                        </p:tgtEl>
                                        <p:attrNameLst>
                                          <p:attrName>style.visibility</p:attrName>
                                        </p:attrNameLst>
                                      </p:cBhvr>
                                      <p:to>
                                        <p:strVal val="visible"/>
                                      </p:to>
                                    </p:set>
                                    <p:animEffect transition="in" filter="fade">
                                      <p:cBhvr>
                                        <p:cTn id="244" dur="500"/>
                                        <p:tgtEl>
                                          <p:spTgt spid="283"/>
                                        </p:tgtEl>
                                      </p:cBhvr>
                                    </p:animEffect>
                                  </p:childTnLst>
                                </p:cTn>
                              </p:par>
                              <p:par>
                                <p:cTn id="245" presetID="10" presetClass="exit" presetSubtype="0" fill="hold" grpId="1" nodeType="withEffect">
                                  <p:stCondLst>
                                    <p:cond delay="0"/>
                                  </p:stCondLst>
                                  <p:childTnLst>
                                    <p:animEffect transition="out" filter="fade">
                                      <p:cBhvr>
                                        <p:cTn id="246" dur="500"/>
                                        <p:tgtEl>
                                          <p:spTgt spid="281"/>
                                        </p:tgtEl>
                                      </p:cBhvr>
                                    </p:animEffect>
                                    <p:set>
                                      <p:cBhvr>
                                        <p:cTn id="247" dur="1" fill="hold">
                                          <p:stCondLst>
                                            <p:cond delay="499"/>
                                          </p:stCondLst>
                                        </p:cTn>
                                        <p:tgtEl>
                                          <p:spTgt spid="281"/>
                                        </p:tgtEl>
                                        <p:attrNameLst>
                                          <p:attrName>style.visibility</p:attrName>
                                        </p:attrNameLst>
                                      </p:cBhvr>
                                      <p:to>
                                        <p:strVal val="hidden"/>
                                      </p:to>
                                    </p:set>
                                  </p:childTnLst>
                                </p:cTn>
                              </p:par>
                              <p:par>
                                <p:cTn id="248" presetID="35" presetClass="path" presetSubtype="0" accel="889" fill="hold" grpId="1" nodeType="withEffect">
                                  <p:stCondLst>
                                    <p:cond delay="0"/>
                                  </p:stCondLst>
                                  <p:childTnLst>
                                    <p:animMotion origin="layout" path="M 0.00937 1.48148E-6 L -0.44427 1.48148E-6 " pathEditMode="relative" rAng="0" ptsTypes="AA">
                                      <p:cBhvr>
                                        <p:cTn id="249" dur="11250" fill="hold"/>
                                        <p:tgtEl>
                                          <p:spTgt spid="250"/>
                                        </p:tgtEl>
                                        <p:attrNameLst>
                                          <p:attrName>ppt_x</p:attrName>
                                          <p:attrName>ppt_y</p:attrName>
                                        </p:attrNameLst>
                                      </p:cBhvr>
                                      <p:rCtr x="-22691" y="0"/>
                                    </p:animMotion>
                                  </p:childTnLst>
                                </p:cTn>
                              </p:par>
                              <p:par>
                                <p:cTn id="250" presetID="35" presetClass="path" presetSubtype="0" accel="889" fill="hold" grpId="1" nodeType="withEffect">
                                  <p:stCondLst>
                                    <p:cond delay="0"/>
                                  </p:stCondLst>
                                  <p:childTnLst>
                                    <p:animMotion origin="layout" path="M -0.00278 1.48148E-6 L -0.41893 1.48148E-6 " pathEditMode="relative" rAng="0" ptsTypes="AA">
                                      <p:cBhvr>
                                        <p:cTn id="251" dur="11250" fill="hold"/>
                                        <p:tgtEl>
                                          <p:spTgt spid="252"/>
                                        </p:tgtEl>
                                        <p:attrNameLst>
                                          <p:attrName>ppt_x</p:attrName>
                                          <p:attrName>ppt_y</p:attrName>
                                        </p:attrNameLst>
                                      </p:cBhvr>
                                      <p:rCtr x="-20816" y="0"/>
                                    </p:animMotion>
                                  </p:childTnLst>
                                </p:cTn>
                              </p:par>
                              <p:par>
                                <p:cTn id="252" presetID="0" presetClass="path" presetSubtype="0" accel="50000" decel="50000" fill="hold" grpId="0" nodeType="withEffect">
                                  <p:stCondLst>
                                    <p:cond delay="0"/>
                                  </p:stCondLst>
                                  <p:childTnLst>
                                    <p:animMotion origin="layout" path="M 0 0 L -0.00521 0.06527 L -0.06041 0.08472 L -0.16458 0.13055 " pathEditMode="relative" ptsTypes="AAAA">
                                      <p:cBhvr>
                                        <p:cTn id="253" dur="500" spd="-100000" fill="hold"/>
                                        <p:tgtEl>
                                          <p:spTgt spid="283"/>
                                        </p:tgtEl>
                                        <p:attrNameLst>
                                          <p:attrName>ppt_x</p:attrName>
                                          <p:attrName>ppt_y</p:attrName>
                                        </p:attrNameLst>
                                      </p:cBhvr>
                                    </p:animMotion>
                                  </p:childTnLst>
                                </p:cTn>
                              </p:par>
                              <p:par>
                                <p:cTn id="254" presetID="10" presetClass="entr" presetSubtype="0" fill="hold" grpId="1" nodeType="withEffect">
                                  <p:stCondLst>
                                    <p:cond delay="250"/>
                                  </p:stCondLst>
                                  <p:childTnLst>
                                    <p:set>
                                      <p:cBhvr>
                                        <p:cTn id="255" dur="1" fill="hold">
                                          <p:stCondLst>
                                            <p:cond delay="0"/>
                                          </p:stCondLst>
                                        </p:cTn>
                                        <p:tgtEl>
                                          <p:spTgt spid="311"/>
                                        </p:tgtEl>
                                        <p:attrNameLst>
                                          <p:attrName>style.visibility</p:attrName>
                                        </p:attrNameLst>
                                      </p:cBhvr>
                                      <p:to>
                                        <p:strVal val="visible"/>
                                      </p:to>
                                    </p:set>
                                    <p:animEffect transition="in" filter="fade">
                                      <p:cBhvr>
                                        <p:cTn id="256" dur="500"/>
                                        <p:tgtEl>
                                          <p:spTgt spid="311"/>
                                        </p:tgtEl>
                                      </p:cBhvr>
                                    </p:animEffect>
                                  </p:childTnLst>
                                </p:cTn>
                              </p:par>
                              <p:par>
                                <p:cTn id="257" presetID="0" presetClass="path" presetSubtype="0" accel="50000" decel="50000" fill="hold" grpId="0" nodeType="withEffect">
                                  <p:stCondLst>
                                    <p:cond delay="250"/>
                                  </p:stCondLst>
                                  <p:childTnLst>
                                    <p:animMotion origin="layout" path="M 0 0 L -0.00521 0.06527 L -0.06041 0.08472 L -0.16458 0.13055 " pathEditMode="relative" ptsTypes="AAAA">
                                      <p:cBhvr>
                                        <p:cTn id="258" dur="500" spd="-100000" fill="hold"/>
                                        <p:tgtEl>
                                          <p:spTgt spid="311"/>
                                        </p:tgtEl>
                                        <p:attrNameLst>
                                          <p:attrName>ppt_x</p:attrName>
                                          <p:attrName>ppt_y</p:attrName>
                                        </p:attrNameLst>
                                      </p:cBhvr>
                                    </p:animMotion>
                                  </p:childTnLst>
                                </p:cTn>
                              </p:par>
                              <p:par>
                                <p:cTn id="259" presetID="1" presetClass="entr" presetSubtype="0" fill="hold" grpId="0" nodeType="withEffect">
                                  <p:stCondLst>
                                    <p:cond delay="250"/>
                                  </p:stCondLst>
                                  <p:childTnLst>
                                    <p:set>
                                      <p:cBhvr>
                                        <p:cTn id="260" dur="1" fill="hold">
                                          <p:stCondLst>
                                            <p:cond delay="0"/>
                                          </p:stCondLst>
                                        </p:cTn>
                                        <p:tgtEl>
                                          <p:spTgt spid="359"/>
                                        </p:tgtEl>
                                        <p:attrNameLst>
                                          <p:attrName>style.visibility</p:attrName>
                                        </p:attrNameLst>
                                      </p:cBhvr>
                                      <p:to>
                                        <p:strVal val="visible"/>
                                      </p:to>
                                    </p:set>
                                  </p:childTnLst>
                                </p:cTn>
                              </p:par>
                              <p:par>
                                <p:cTn id="261" presetID="10" presetClass="entr" presetSubtype="0" fill="hold" nodeType="withEffect">
                                  <p:stCondLst>
                                    <p:cond delay="500"/>
                                  </p:stCondLst>
                                  <p:childTnLst>
                                    <p:set>
                                      <p:cBhvr>
                                        <p:cTn id="262" dur="1" fill="hold">
                                          <p:stCondLst>
                                            <p:cond delay="0"/>
                                          </p:stCondLst>
                                        </p:cTn>
                                        <p:tgtEl>
                                          <p:spTgt spid="315"/>
                                        </p:tgtEl>
                                        <p:attrNameLst>
                                          <p:attrName>style.visibility</p:attrName>
                                        </p:attrNameLst>
                                      </p:cBhvr>
                                      <p:to>
                                        <p:strVal val="visible"/>
                                      </p:to>
                                    </p:set>
                                    <p:animEffect transition="in" filter="fade">
                                      <p:cBhvr>
                                        <p:cTn id="263" dur="500"/>
                                        <p:tgtEl>
                                          <p:spTgt spid="315"/>
                                        </p:tgtEl>
                                      </p:cBhvr>
                                    </p:animEffect>
                                  </p:childTnLst>
                                </p:cTn>
                              </p:par>
                              <p:par>
                                <p:cTn id="264" presetID="0" presetClass="path" presetSubtype="0" accel="50000" decel="50000" fill="hold" nodeType="withEffect">
                                  <p:stCondLst>
                                    <p:cond delay="500"/>
                                  </p:stCondLst>
                                  <p:childTnLst>
                                    <p:animMotion origin="layout" path="M 0 0 L -0.00521 0.06527 L -0.06041 0.08472 L -0.16458 0.13055 " pathEditMode="relative" ptsTypes="AAAA">
                                      <p:cBhvr>
                                        <p:cTn id="265" dur="500" spd="-100000" fill="hold"/>
                                        <p:tgtEl>
                                          <p:spTgt spid="315"/>
                                        </p:tgtEl>
                                        <p:attrNameLst>
                                          <p:attrName>ppt_x</p:attrName>
                                          <p:attrName>ppt_y</p:attrName>
                                        </p:attrNameLst>
                                      </p:cBhvr>
                                    </p:animMotion>
                                  </p:childTnLst>
                                </p:cTn>
                              </p:par>
                              <p:par>
                                <p:cTn id="266" presetID="1" presetClass="entr" presetSubtype="0" fill="hold" grpId="0" nodeType="withEffect">
                                  <p:stCondLst>
                                    <p:cond delay="500"/>
                                  </p:stCondLst>
                                  <p:childTnLst>
                                    <p:set>
                                      <p:cBhvr>
                                        <p:cTn id="267" dur="1" fill="hold">
                                          <p:stCondLst>
                                            <p:cond delay="0"/>
                                          </p:stCondLst>
                                        </p:cTn>
                                        <p:tgtEl>
                                          <p:spTgt spid="360"/>
                                        </p:tgtEl>
                                        <p:attrNameLst>
                                          <p:attrName>style.visibility</p:attrName>
                                        </p:attrNameLst>
                                      </p:cBhvr>
                                      <p:to>
                                        <p:strVal val="visible"/>
                                      </p:to>
                                    </p:set>
                                  </p:childTnLst>
                                </p:cTn>
                              </p:par>
                              <p:par>
                                <p:cTn id="268" presetID="10" presetClass="entr" presetSubtype="0" fill="hold" nodeType="withEffect">
                                  <p:stCondLst>
                                    <p:cond delay="1000"/>
                                  </p:stCondLst>
                                  <p:childTnLst>
                                    <p:set>
                                      <p:cBhvr>
                                        <p:cTn id="269" dur="1" fill="hold">
                                          <p:stCondLst>
                                            <p:cond delay="0"/>
                                          </p:stCondLst>
                                        </p:cTn>
                                        <p:tgtEl>
                                          <p:spTgt spid="308"/>
                                        </p:tgtEl>
                                        <p:attrNameLst>
                                          <p:attrName>style.visibility</p:attrName>
                                        </p:attrNameLst>
                                      </p:cBhvr>
                                      <p:to>
                                        <p:strVal val="visible"/>
                                      </p:to>
                                    </p:set>
                                    <p:animEffect transition="in" filter="fade">
                                      <p:cBhvr>
                                        <p:cTn id="270" dur="500"/>
                                        <p:tgtEl>
                                          <p:spTgt spid="308"/>
                                        </p:tgtEl>
                                      </p:cBhvr>
                                    </p:animEffect>
                                  </p:childTnLst>
                                </p:cTn>
                              </p:par>
                              <p:par>
                                <p:cTn id="271" presetID="0" presetClass="path" presetSubtype="0" accel="50000" decel="50000" fill="hold" nodeType="withEffect">
                                  <p:stCondLst>
                                    <p:cond delay="1000"/>
                                  </p:stCondLst>
                                  <p:childTnLst>
                                    <p:animMotion origin="layout" path="M 0 0 L -0.00521 0.06527 L -0.06041 0.08472 L -0.16458 0.13055 " pathEditMode="relative" ptsTypes="AAAA">
                                      <p:cBhvr>
                                        <p:cTn id="272" dur="500" spd="-100000" fill="hold"/>
                                        <p:tgtEl>
                                          <p:spTgt spid="308"/>
                                        </p:tgtEl>
                                        <p:attrNameLst>
                                          <p:attrName>ppt_x</p:attrName>
                                          <p:attrName>ppt_y</p:attrName>
                                        </p:attrNameLst>
                                      </p:cBhvr>
                                    </p:animMotion>
                                  </p:childTnLst>
                                </p:cTn>
                              </p:par>
                              <p:par>
                                <p:cTn id="273" presetID="1" presetClass="entr" presetSubtype="0" fill="hold" grpId="0" nodeType="withEffect">
                                  <p:stCondLst>
                                    <p:cond delay="1000"/>
                                  </p:stCondLst>
                                  <p:childTnLst>
                                    <p:set>
                                      <p:cBhvr>
                                        <p:cTn id="274" dur="1" fill="hold">
                                          <p:stCondLst>
                                            <p:cond delay="0"/>
                                          </p:stCondLst>
                                        </p:cTn>
                                        <p:tgtEl>
                                          <p:spTgt spid="361"/>
                                        </p:tgtEl>
                                        <p:attrNameLst>
                                          <p:attrName>style.visibility</p:attrName>
                                        </p:attrNameLst>
                                      </p:cBhvr>
                                      <p:to>
                                        <p:strVal val="visible"/>
                                      </p:to>
                                    </p:set>
                                  </p:childTnLst>
                                </p:cTn>
                              </p:par>
                              <p:par>
                                <p:cTn id="275" presetID="10" presetClass="entr" presetSubtype="0" fill="hold" nodeType="withEffect">
                                  <p:stCondLst>
                                    <p:cond delay="1500"/>
                                  </p:stCondLst>
                                  <p:childTnLst>
                                    <p:set>
                                      <p:cBhvr>
                                        <p:cTn id="276" dur="1" fill="hold">
                                          <p:stCondLst>
                                            <p:cond delay="0"/>
                                          </p:stCondLst>
                                        </p:cTn>
                                        <p:tgtEl>
                                          <p:spTgt spid="305"/>
                                        </p:tgtEl>
                                        <p:attrNameLst>
                                          <p:attrName>style.visibility</p:attrName>
                                        </p:attrNameLst>
                                      </p:cBhvr>
                                      <p:to>
                                        <p:strVal val="visible"/>
                                      </p:to>
                                    </p:set>
                                    <p:animEffect transition="in" filter="fade">
                                      <p:cBhvr>
                                        <p:cTn id="277" dur="500"/>
                                        <p:tgtEl>
                                          <p:spTgt spid="305"/>
                                        </p:tgtEl>
                                      </p:cBhvr>
                                    </p:animEffect>
                                  </p:childTnLst>
                                </p:cTn>
                              </p:par>
                              <p:par>
                                <p:cTn id="278" presetID="0" presetClass="path" presetSubtype="0" accel="50000" decel="50000" fill="hold" nodeType="withEffect">
                                  <p:stCondLst>
                                    <p:cond delay="1500"/>
                                  </p:stCondLst>
                                  <p:childTnLst>
                                    <p:animMotion origin="layout" path="M 0 0 L -0.00521 0.06527 L -0.06041 0.08472 L -0.16458 0.13055 " pathEditMode="relative" ptsTypes="AAAA">
                                      <p:cBhvr>
                                        <p:cTn id="279" dur="500" spd="-100000" fill="hold"/>
                                        <p:tgtEl>
                                          <p:spTgt spid="305"/>
                                        </p:tgtEl>
                                        <p:attrNameLst>
                                          <p:attrName>ppt_x</p:attrName>
                                          <p:attrName>ppt_y</p:attrName>
                                        </p:attrNameLst>
                                      </p:cBhvr>
                                    </p:animMotion>
                                  </p:childTnLst>
                                </p:cTn>
                              </p:par>
                              <p:par>
                                <p:cTn id="280" presetID="1" presetClass="entr" presetSubtype="0" fill="hold" grpId="0" nodeType="withEffect">
                                  <p:stCondLst>
                                    <p:cond delay="1500"/>
                                  </p:stCondLst>
                                  <p:childTnLst>
                                    <p:set>
                                      <p:cBhvr>
                                        <p:cTn id="281" dur="1" fill="hold">
                                          <p:stCondLst>
                                            <p:cond delay="0"/>
                                          </p:stCondLst>
                                        </p:cTn>
                                        <p:tgtEl>
                                          <p:spTgt spid="362"/>
                                        </p:tgtEl>
                                        <p:attrNameLst>
                                          <p:attrName>style.visibility</p:attrName>
                                        </p:attrNameLst>
                                      </p:cBhvr>
                                      <p:to>
                                        <p:strVal val="visible"/>
                                      </p:to>
                                    </p:set>
                                  </p:childTnLst>
                                </p:cTn>
                              </p:par>
                              <p:par>
                                <p:cTn id="282" presetID="10" presetClass="entr" presetSubtype="0" fill="hold" grpId="1" nodeType="withEffect">
                                  <p:stCondLst>
                                    <p:cond delay="2000"/>
                                  </p:stCondLst>
                                  <p:childTnLst>
                                    <p:set>
                                      <p:cBhvr>
                                        <p:cTn id="283" dur="1" fill="hold">
                                          <p:stCondLst>
                                            <p:cond delay="0"/>
                                          </p:stCondLst>
                                        </p:cTn>
                                        <p:tgtEl>
                                          <p:spTgt spid="304"/>
                                        </p:tgtEl>
                                        <p:attrNameLst>
                                          <p:attrName>style.visibility</p:attrName>
                                        </p:attrNameLst>
                                      </p:cBhvr>
                                      <p:to>
                                        <p:strVal val="visible"/>
                                      </p:to>
                                    </p:set>
                                    <p:animEffect transition="in" filter="fade">
                                      <p:cBhvr>
                                        <p:cTn id="284" dur="500"/>
                                        <p:tgtEl>
                                          <p:spTgt spid="304"/>
                                        </p:tgtEl>
                                      </p:cBhvr>
                                    </p:animEffect>
                                  </p:childTnLst>
                                </p:cTn>
                              </p:par>
                              <p:par>
                                <p:cTn id="285" presetID="0" presetClass="path" presetSubtype="0" accel="50000" decel="50000" fill="hold" grpId="0" nodeType="withEffect">
                                  <p:stCondLst>
                                    <p:cond delay="2000"/>
                                  </p:stCondLst>
                                  <p:childTnLst>
                                    <p:animMotion origin="layout" path="M 0 0 L -0.00521 0.06527 L -0.06041 0.08472 L -0.16458 0.13055 " pathEditMode="relative" ptsTypes="AAAA">
                                      <p:cBhvr>
                                        <p:cTn id="286" dur="500" spd="-100000" fill="hold"/>
                                        <p:tgtEl>
                                          <p:spTgt spid="304"/>
                                        </p:tgtEl>
                                        <p:attrNameLst>
                                          <p:attrName>ppt_x</p:attrName>
                                          <p:attrName>ppt_y</p:attrName>
                                        </p:attrNameLst>
                                      </p:cBhvr>
                                    </p:animMotion>
                                  </p:childTnLst>
                                </p:cTn>
                              </p:par>
                              <p:par>
                                <p:cTn id="287" presetID="1" presetClass="entr" presetSubtype="0" fill="hold" grpId="0" nodeType="withEffect">
                                  <p:stCondLst>
                                    <p:cond delay="2000"/>
                                  </p:stCondLst>
                                  <p:childTnLst>
                                    <p:set>
                                      <p:cBhvr>
                                        <p:cTn id="288" dur="1" fill="hold">
                                          <p:stCondLst>
                                            <p:cond delay="0"/>
                                          </p:stCondLst>
                                        </p:cTn>
                                        <p:tgtEl>
                                          <p:spTgt spid="363"/>
                                        </p:tgtEl>
                                        <p:attrNameLst>
                                          <p:attrName>style.visibility</p:attrName>
                                        </p:attrNameLst>
                                      </p:cBhvr>
                                      <p:to>
                                        <p:strVal val="visible"/>
                                      </p:to>
                                    </p:set>
                                  </p:childTnLst>
                                </p:cTn>
                              </p:par>
                              <p:par>
                                <p:cTn id="289" presetID="10" presetClass="entr" presetSubtype="0" fill="hold" grpId="1" nodeType="withEffect">
                                  <p:stCondLst>
                                    <p:cond delay="2500"/>
                                  </p:stCondLst>
                                  <p:childTnLst>
                                    <p:set>
                                      <p:cBhvr>
                                        <p:cTn id="290" dur="1" fill="hold">
                                          <p:stCondLst>
                                            <p:cond delay="0"/>
                                          </p:stCondLst>
                                        </p:cTn>
                                        <p:tgtEl>
                                          <p:spTgt spid="303"/>
                                        </p:tgtEl>
                                        <p:attrNameLst>
                                          <p:attrName>style.visibility</p:attrName>
                                        </p:attrNameLst>
                                      </p:cBhvr>
                                      <p:to>
                                        <p:strVal val="visible"/>
                                      </p:to>
                                    </p:set>
                                    <p:animEffect transition="in" filter="fade">
                                      <p:cBhvr>
                                        <p:cTn id="291" dur="500"/>
                                        <p:tgtEl>
                                          <p:spTgt spid="303"/>
                                        </p:tgtEl>
                                      </p:cBhvr>
                                    </p:animEffect>
                                  </p:childTnLst>
                                </p:cTn>
                              </p:par>
                              <p:par>
                                <p:cTn id="292" presetID="0" presetClass="path" presetSubtype="0" accel="50000" decel="50000" fill="hold" grpId="0" nodeType="withEffect">
                                  <p:stCondLst>
                                    <p:cond delay="2500"/>
                                  </p:stCondLst>
                                  <p:childTnLst>
                                    <p:animMotion origin="layout" path="M 0 0 L -0.00521 0.06527 L -0.06041 0.08472 L -0.16458 0.13055 " pathEditMode="relative" ptsTypes="AAAA">
                                      <p:cBhvr>
                                        <p:cTn id="293" dur="500" spd="-100000" fill="hold"/>
                                        <p:tgtEl>
                                          <p:spTgt spid="303"/>
                                        </p:tgtEl>
                                        <p:attrNameLst>
                                          <p:attrName>ppt_x</p:attrName>
                                          <p:attrName>ppt_y</p:attrName>
                                        </p:attrNameLst>
                                      </p:cBhvr>
                                    </p:animMotion>
                                  </p:childTnLst>
                                </p:cTn>
                              </p:par>
                              <p:par>
                                <p:cTn id="294" presetID="1" presetClass="entr" presetSubtype="0" fill="hold" grpId="0" nodeType="withEffect">
                                  <p:stCondLst>
                                    <p:cond delay="2500"/>
                                  </p:stCondLst>
                                  <p:childTnLst>
                                    <p:set>
                                      <p:cBhvr>
                                        <p:cTn id="295" dur="1" fill="hold">
                                          <p:stCondLst>
                                            <p:cond delay="0"/>
                                          </p:stCondLst>
                                        </p:cTn>
                                        <p:tgtEl>
                                          <p:spTgt spid="364"/>
                                        </p:tgtEl>
                                        <p:attrNameLst>
                                          <p:attrName>style.visibility</p:attrName>
                                        </p:attrNameLst>
                                      </p:cBhvr>
                                      <p:to>
                                        <p:strVal val="visible"/>
                                      </p:to>
                                    </p:set>
                                  </p:childTnLst>
                                </p:cTn>
                              </p:par>
                              <p:par>
                                <p:cTn id="296" presetID="10" presetClass="entr" presetSubtype="0" fill="hold" grpId="1" nodeType="withEffect">
                                  <p:stCondLst>
                                    <p:cond delay="3000"/>
                                  </p:stCondLst>
                                  <p:childTnLst>
                                    <p:set>
                                      <p:cBhvr>
                                        <p:cTn id="297" dur="1" fill="hold">
                                          <p:stCondLst>
                                            <p:cond delay="0"/>
                                          </p:stCondLst>
                                        </p:cTn>
                                        <p:tgtEl>
                                          <p:spTgt spid="302"/>
                                        </p:tgtEl>
                                        <p:attrNameLst>
                                          <p:attrName>style.visibility</p:attrName>
                                        </p:attrNameLst>
                                      </p:cBhvr>
                                      <p:to>
                                        <p:strVal val="visible"/>
                                      </p:to>
                                    </p:set>
                                    <p:animEffect transition="in" filter="fade">
                                      <p:cBhvr>
                                        <p:cTn id="298" dur="500"/>
                                        <p:tgtEl>
                                          <p:spTgt spid="302"/>
                                        </p:tgtEl>
                                      </p:cBhvr>
                                    </p:animEffect>
                                  </p:childTnLst>
                                </p:cTn>
                              </p:par>
                              <p:par>
                                <p:cTn id="299" presetID="0" presetClass="path" presetSubtype="0" accel="50000" decel="50000" fill="hold" grpId="0" nodeType="withEffect">
                                  <p:stCondLst>
                                    <p:cond delay="3000"/>
                                  </p:stCondLst>
                                  <p:childTnLst>
                                    <p:animMotion origin="layout" path="M 0 0 L -0.00521 0.06527 L -0.06041 0.08472 L -0.16458 0.13055 " pathEditMode="relative" ptsTypes="AAAA">
                                      <p:cBhvr>
                                        <p:cTn id="300" dur="500" spd="-100000" fill="hold"/>
                                        <p:tgtEl>
                                          <p:spTgt spid="302"/>
                                        </p:tgtEl>
                                        <p:attrNameLst>
                                          <p:attrName>ppt_x</p:attrName>
                                          <p:attrName>ppt_y</p:attrName>
                                        </p:attrNameLst>
                                      </p:cBhvr>
                                    </p:animMotion>
                                  </p:childTnLst>
                                </p:cTn>
                              </p:par>
                              <p:par>
                                <p:cTn id="301" presetID="1" presetClass="entr" presetSubtype="0" fill="hold" grpId="0" nodeType="withEffect">
                                  <p:stCondLst>
                                    <p:cond delay="3000"/>
                                  </p:stCondLst>
                                  <p:childTnLst>
                                    <p:set>
                                      <p:cBhvr>
                                        <p:cTn id="302" dur="1" fill="hold">
                                          <p:stCondLst>
                                            <p:cond delay="0"/>
                                          </p:stCondLst>
                                        </p:cTn>
                                        <p:tgtEl>
                                          <p:spTgt spid="365"/>
                                        </p:tgtEl>
                                        <p:attrNameLst>
                                          <p:attrName>style.visibility</p:attrName>
                                        </p:attrNameLst>
                                      </p:cBhvr>
                                      <p:to>
                                        <p:strVal val="visible"/>
                                      </p:to>
                                    </p:set>
                                  </p:childTnLst>
                                </p:cTn>
                              </p:par>
                              <p:par>
                                <p:cTn id="303" presetID="10" presetClass="entr" presetSubtype="0" fill="hold" nodeType="withEffect">
                                  <p:stCondLst>
                                    <p:cond delay="3500"/>
                                  </p:stCondLst>
                                  <p:childTnLst>
                                    <p:set>
                                      <p:cBhvr>
                                        <p:cTn id="304" dur="1" fill="hold">
                                          <p:stCondLst>
                                            <p:cond delay="0"/>
                                          </p:stCondLst>
                                        </p:cTn>
                                        <p:tgtEl>
                                          <p:spTgt spid="312"/>
                                        </p:tgtEl>
                                        <p:attrNameLst>
                                          <p:attrName>style.visibility</p:attrName>
                                        </p:attrNameLst>
                                      </p:cBhvr>
                                      <p:to>
                                        <p:strVal val="visible"/>
                                      </p:to>
                                    </p:set>
                                    <p:animEffect transition="in" filter="fade">
                                      <p:cBhvr>
                                        <p:cTn id="305" dur="500"/>
                                        <p:tgtEl>
                                          <p:spTgt spid="312"/>
                                        </p:tgtEl>
                                      </p:cBhvr>
                                    </p:animEffect>
                                  </p:childTnLst>
                                </p:cTn>
                              </p:par>
                              <p:par>
                                <p:cTn id="306" presetID="0" presetClass="path" presetSubtype="0" accel="50000" decel="50000" fill="hold" nodeType="withEffect">
                                  <p:stCondLst>
                                    <p:cond delay="3500"/>
                                  </p:stCondLst>
                                  <p:childTnLst>
                                    <p:animMotion origin="layout" path="M 0 0 L -0.00521 0.06527 L -0.06041 0.08472 L -0.16458 0.13055 " pathEditMode="relative" ptsTypes="AAAA">
                                      <p:cBhvr>
                                        <p:cTn id="307" dur="500" spd="-100000" fill="hold"/>
                                        <p:tgtEl>
                                          <p:spTgt spid="312"/>
                                        </p:tgtEl>
                                        <p:attrNameLst>
                                          <p:attrName>ppt_x</p:attrName>
                                          <p:attrName>ppt_y</p:attrName>
                                        </p:attrNameLst>
                                      </p:cBhvr>
                                    </p:animMotion>
                                  </p:childTnLst>
                                </p:cTn>
                              </p:par>
                              <p:par>
                                <p:cTn id="308" presetID="1" presetClass="entr" presetSubtype="0" fill="hold" grpId="0" nodeType="withEffect">
                                  <p:stCondLst>
                                    <p:cond delay="3500"/>
                                  </p:stCondLst>
                                  <p:childTnLst>
                                    <p:set>
                                      <p:cBhvr>
                                        <p:cTn id="309" dur="1" fill="hold">
                                          <p:stCondLst>
                                            <p:cond delay="0"/>
                                          </p:stCondLst>
                                        </p:cTn>
                                        <p:tgtEl>
                                          <p:spTgt spid="366"/>
                                        </p:tgtEl>
                                        <p:attrNameLst>
                                          <p:attrName>style.visibility</p:attrName>
                                        </p:attrNameLst>
                                      </p:cBhvr>
                                      <p:to>
                                        <p:strVal val="visible"/>
                                      </p:to>
                                    </p:set>
                                  </p:childTnLst>
                                </p:cTn>
                              </p:par>
                              <p:par>
                                <p:cTn id="310" presetID="10" presetClass="entr" presetSubtype="0" fill="hold" nodeType="withEffect">
                                  <p:stCondLst>
                                    <p:cond delay="4000"/>
                                  </p:stCondLst>
                                  <p:childTnLst>
                                    <p:set>
                                      <p:cBhvr>
                                        <p:cTn id="311" dur="1" fill="hold">
                                          <p:stCondLst>
                                            <p:cond delay="0"/>
                                          </p:stCondLst>
                                        </p:cTn>
                                        <p:tgtEl>
                                          <p:spTgt spid="299"/>
                                        </p:tgtEl>
                                        <p:attrNameLst>
                                          <p:attrName>style.visibility</p:attrName>
                                        </p:attrNameLst>
                                      </p:cBhvr>
                                      <p:to>
                                        <p:strVal val="visible"/>
                                      </p:to>
                                    </p:set>
                                    <p:animEffect transition="in" filter="fade">
                                      <p:cBhvr>
                                        <p:cTn id="312" dur="500"/>
                                        <p:tgtEl>
                                          <p:spTgt spid="299"/>
                                        </p:tgtEl>
                                      </p:cBhvr>
                                    </p:animEffect>
                                  </p:childTnLst>
                                </p:cTn>
                              </p:par>
                              <p:par>
                                <p:cTn id="313" presetID="0" presetClass="path" presetSubtype="0" accel="50000" decel="50000" fill="hold" nodeType="withEffect">
                                  <p:stCondLst>
                                    <p:cond delay="4000"/>
                                  </p:stCondLst>
                                  <p:childTnLst>
                                    <p:animMotion origin="layout" path="M 0 0 L -0.00521 0.06527 L -0.06041 0.08472 L -0.16458 0.13055 " pathEditMode="relative" ptsTypes="AAAA">
                                      <p:cBhvr>
                                        <p:cTn id="314" dur="500" spd="-100000" fill="hold"/>
                                        <p:tgtEl>
                                          <p:spTgt spid="299"/>
                                        </p:tgtEl>
                                        <p:attrNameLst>
                                          <p:attrName>ppt_x</p:attrName>
                                          <p:attrName>ppt_y</p:attrName>
                                        </p:attrNameLst>
                                      </p:cBhvr>
                                    </p:animMotion>
                                  </p:childTnLst>
                                </p:cTn>
                              </p:par>
                              <p:par>
                                <p:cTn id="315" presetID="1" presetClass="entr" presetSubtype="0" fill="hold" grpId="0" nodeType="withEffect">
                                  <p:stCondLst>
                                    <p:cond delay="4000"/>
                                  </p:stCondLst>
                                  <p:childTnLst>
                                    <p:set>
                                      <p:cBhvr>
                                        <p:cTn id="316" dur="1" fill="hold">
                                          <p:stCondLst>
                                            <p:cond delay="0"/>
                                          </p:stCondLst>
                                        </p:cTn>
                                        <p:tgtEl>
                                          <p:spTgt spid="367"/>
                                        </p:tgtEl>
                                        <p:attrNameLst>
                                          <p:attrName>style.visibility</p:attrName>
                                        </p:attrNameLst>
                                      </p:cBhvr>
                                      <p:to>
                                        <p:strVal val="visible"/>
                                      </p:to>
                                    </p:set>
                                  </p:childTnLst>
                                </p:cTn>
                              </p:par>
                              <p:par>
                                <p:cTn id="317" presetID="10" presetClass="entr" presetSubtype="0" fill="hold" nodeType="withEffect">
                                  <p:stCondLst>
                                    <p:cond delay="4500"/>
                                  </p:stCondLst>
                                  <p:childTnLst>
                                    <p:set>
                                      <p:cBhvr>
                                        <p:cTn id="318" dur="1" fill="hold">
                                          <p:stCondLst>
                                            <p:cond delay="0"/>
                                          </p:stCondLst>
                                        </p:cTn>
                                        <p:tgtEl>
                                          <p:spTgt spid="296"/>
                                        </p:tgtEl>
                                        <p:attrNameLst>
                                          <p:attrName>style.visibility</p:attrName>
                                        </p:attrNameLst>
                                      </p:cBhvr>
                                      <p:to>
                                        <p:strVal val="visible"/>
                                      </p:to>
                                    </p:set>
                                    <p:animEffect transition="in" filter="fade">
                                      <p:cBhvr>
                                        <p:cTn id="319" dur="500"/>
                                        <p:tgtEl>
                                          <p:spTgt spid="296"/>
                                        </p:tgtEl>
                                      </p:cBhvr>
                                    </p:animEffect>
                                  </p:childTnLst>
                                </p:cTn>
                              </p:par>
                              <p:par>
                                <p:cTn id="320" presetID="0" presetClass="path" presetSubtype="0" accel="50000" decel="50000" fill="hold" nodeType="withEffect">
                                  <p:stCondLst>
                                    <p:cond delay="4500"/>
                                  </p:stCondLst>
                                  <p:childTnLst>
                                    <p:animMotion origin="layout" path="M 0 0 L -0.00521 0.06527 L -0.06041 0.08472 L -0.16458 0.13055 " pathEditMode="relative" ptsTypes="AAAA">
                                      <p:cBhvr>
                                        <p:cTn id="321" dur="500" spd="-100000" fill="hold"/>
                                        <p:tgtEl>
                                          <p:spTgt spid="296"/>
                                        </p:tgtEl>
                                        <p:attrNameLst>
                                          <p:attrName>ppt_x</p:attrName>
                                          <p:attrName>ppt_y</p:attrName>
                                        </p:attrNameLst>
                                      </p:cBhvr>
                                    </p:animMotion>
                                  </p:childTnLst>
                                </p:cTn>
                              </p:par>
                              <p:par>
                                <p:cTn id="322" presetID="1" presetClass="entr" presetSubtype="0" fill="hold" grpId="0" nodeType="withEffect">
                                  <p:stCondLst>
                                    <p:cond delay="4500"/>
                                  </p:stCondLst>
                                  <p:childTnLst>
                                    <p:set>
                                      <p:cBhvr>
                                        <p:cTn id="323" dur="1" fill="hold">
                                          <p:stCondLst>
                                            <p:cond delay="0"/>
                                          </p:stCondLst>
                                        </p:cTn>
                                        <p:tgtEl>
                                          <p:spTgt spid="368"/>
                                        </p:tgtEl>
                                        <p:attrNameLst>
                                          <p:attrName>style.visibility</p:attrName>
                                        </p:attrNameLst>
                                      </p:cBhvr>
                                      <p:to>
                                        <p:strVal val="visible"/>
                                      </p:to>
                                    </p:set>
                                  </p:childTnLst>
                                </p:cTn>
                              </p:par>
                              <p:par>
                                <p:cTn id="324" presetID="10" presetClass="entr" presetSubtype="0" fill="hold" grpId="1" nodeType="withEffect">
                                  <p:stCondLst>
                                    <p:cond delay="5000"/>
                                  </p:stCondLst>
                                  <p:childTnLst>
                                    <p:set>
                                      <p:cBhvr>
                                        <p:cTn id="325" dur="1" fill="hold">
                                          <p:stCondLst>
                                            <p:cond delay="0"/>
                                          </p:stCondLst>
                                        </p:cTn>
                                        <p:tgtEl>
                                          <p:spTgt spid="295"/>
                                        </p:tgtEl>
                                        <p:attrNameLst>
                                          <p:attrName>style.visibility</p:attrName>
                                        </p:attrNameLst>
                                      </p:cBhvr>
                                      <p:to>
                                        <p:strVal val="visible"/>
                                      </p:to>
                                    </p:set>
                                    <p:animEffect transition="in" filter="fade">
                                      <p:cBhvr>
                                        <p:cTn id="326" dur="500"/>
                                        <p:tgtEl>
                                          <p:spTgt spid="295"/>
                                        </p:tgtEl>
                                      </p:cBhvr>
                                    </p:animEffect>
                                  </p:childTnLst>
                                </p:cTn>
                              </p:par>
                              <p:par>
                                <p:cTn id="327" presetID="0" presetClass="path" presetSubtype="0" accel="50000" decel="50000" fill="hold" grpId="0" nodeType="withEffect">
                                  <p:stCondLst>
                                    <p:cond delay="5000"/>
                                  </p:stCondLst>
                                  <p:childTnLst>
                                    <p:animMotion origin="layout" path="M 0 0 L -0.00521 0.06527 L -0.06041 0.08472 L -0.16458 0.13055 " pathEditMode="relative" ptsTypes="AAAA">
                                      <p:cBhvr>
                                        <p:cTn id="328" dur="500" spd="-100000" fill="hold"/>
                                        <p:tgtEl>
                                          <p:spTgt spid="295"/>
                                        </p:tgtEl>
                                        <p:attrNameLst>
                                          <p:attrName>ppt_x</p:attrName>
                                          <p:attrName>ppt_y</p:attrName>
                                        </p:attrNameLst>
                                      </p:cBhvr>
                                    </p:animMotion>
                                  </p:childTnLst>
                                </p:cTn>
                              </p:par>
                              <p:par>
                                <p:cTn id="329" presetID="1" presetClass="entr" presetSubtype="0" fill="hold" grpId="0" nodeType="withEffect">
                                  <p:stCondLst>
                                    <p:cond delay="5000"/>
                                  </p:stCondLst>
                                  <p:childTnLst>
                                    <p:set>
                                      <p:cBhvr>
                                        <p:cTn id="330" dur="1" fill="hold">
                                          <p:stCondLst>
                                            <p:cond delay="0"/>
                                          </p:stCondLst>
                                        </p:cTn>
                                        <p:tgtEl>
                                          <p:spTgt spid="369"/>
                                        </p:tgtEl>
                                        <p:attrNameLst>
                                          <p:attrName>style.visibility</p:attrName>
                                        </p:attrNameLst>
                                      </p:cBhvr>
                                      <p:to>
                                        <p:strVal val="visible"/>
                                      </p:to>
                                    </p:set>
                                  </p:childTnLst>
                                </p:cTn>
                              </p:par>
                              <p:par>
                                <p:cTn id="331" presetID="10" presetClass="entr" presetSubtype="0" fill="hold" grpId="1" nodeType="withEffect">
                                  <p:stCondLst>
                                    <p:cond delay="5500"/>
                                  </p:stCondLst>
                                  <p:childTnLst>
                                    <p:set>
                                      <p:cBhvr>
                                        <p:cTn id="332" dur="1" fill="hold">
                                          <p:stCondLst>
                                            <p:cond delay="0"/>
                                          </p:stCondLst>
                                        </p:cTn>
                                        <p:tgtEl>
                                          <p:spTgt spid="294"/>
                                        </p:tgtEl>
                                        <p:attrNameLst>
                                          <p:attrName>style.visibility</p:attrName>
                                        </p:attrNameLst>
                                      </p:cBhvr>
                                      <p:to>
                                        <p:strVal val="visible"/>
                                      </p:to>
                                    </p:set>
                                    <p:animEffect transition="in" filter="fade">
                                      <p:cBhvr>
                                        <p:cTn id="333" dur="500"/>
                                        <p:tgtEl>
                                          <p:spTgt spid="294"/>
                                        </p:tgtEl>
                                      </p:cBhvr>
                                    </p:animEffect>
                                  </p:childTnLst>
                                </p:cTn>
                              </p:par>
                              <p:par>
                                <p:cTn id="334" presetID="0" presetClass="path" presetSubtype="0" accel="50000" decel="50000" fill="hold" grpId="0" nodeType="withEffect">
                                  <p:stCondLst>
                                    <p:cond delay="5500"/>
                                  </p:stCondLst>
                                  <p:childTnLst>
                                    <p:animMotion origin="layout" path="M 0 0 L -0.00521 0.06527 L -0.06041 0.08472 L -0.16458 0.13055 " pathEditMode="relative" ptsTypes="AAAA">
                                      <p:cBhvr>
                                        <p:cTn id="335" dur="500" spd="-100000" fill="hold"/>
                                        <p:tgtEl>
                                          <p:spTgt spid="294"/>
                                        </p:tgtEl>
                                        <p:attrNameLst>
                                          <p:attrName>ppt_x</p:attrName>
                                          <p:attrName>ppt_y</p:attrName>
                                        </p:attrNameLst>
                                      </p:cBhvr>
                                    </p:animMotion>
                                  </p:childTnLst>
                                </p:cTn>
                              </p:par>
                              <p:par>
                                <p:cTn id="336" presetID="1" presetClass="entr" presetSubtype="0" fill="hold" grpId="0" nodeType="withEffect">
                                  <p:stCondLst>
                                    <p:cond delay="5500"/>
                                  </p:stCondLst>
                                  <p:childTnLst>
                                    <p:set>
                                      <p:cBhvr>
                                        <p:cTn id="337" dur="1" fill="hold">
                                          <p:stCondLst>
                                            <p:cond delay="0"/>
                                          </p:stCondLst>
                                        </p:cTn>
                                        <p:tgtEl>
                                          <p:spTgt spid="370"/>
                                        </p:tgtEl>
                                        <p:attrNameLst>
                                          <p:attrName>style.visibility</p:attrName>
                                        </p:attrNameLst>
                                      </p:cBhvr>
                                      <p:to>
                                        <p:strVal val="visible"/>
                                      </p:to>
                                    </p:set>
                                  </p:childTnLst>
                                </p:cTn>
                              </p:par>
                              <p:par>
                                <p:cTn id="338" presetID="10" presetClass="entr" presetSubtype="0" fill="hold" grpId="1" nodeType="withEffect">
                                  <p:stCondLst>
                                    <p:cond delay="6000"/>
                                  </p:stCondLst>
                                  <p:childTnLst>
                                    <p:set>
                                      <p:cBhvr>
                                        <p:cTn id="339" dur="1" fill="hold">
                                          <p:stCondLst>
                                            <p:cond delay="0"/>
                                          </p:stCondLst>
                                        </p:cTn>
                                        <p:tgtEl>
                                          <p:spTgt spid="293"/>
                                        </p:tgtEl>
                                        <p:attrNameLst>
                                          <p:attrName>style.visibility</p:attrName>
                                        </p:attrNameLst>
                                      </p:cBhvr>
                                      <p:to>
                                        <p:strVal val="visible"/>
                                      </p:to>
                                    </p:set>
                                    <p:animEffect transition="in" filter="fade">
                                      <p:cBhvr>
                                        <p:cTn id="340" dur="500"/>
                                        <p:tgtEl>
                                          <p:spTgt spid="293"/>
                                        </p:tgtEl>
                                      </p:cBhvr>
                                    </p:animEffect>
                                  </p:childTnLst>
                                </p:cTn>
                              </p:par>
                              <p:par>
                                <p:cTn id="341" presetID="0" presetClass="path" presetSubtype="0" accel="50000" decel="50000" fill="hold" grpId="0" nodeType="withEffect">
                                  <p:stCondLst>
                                    <p:cond delay="6000"/>
                                  </p:stCondLst>
                                  <p:childTnLst>
                                    <p:animMotion origin="layout" path="M 0 0 L -0.00521 0.06527 L -0.06041 0.08472 L -0.16458 0.13055 " pathEditMode="relative" ptsTypes="AAAA">
                                      <p:cBhvr>
                                        <p:cTn id="342" dur="500" spd="-100000" fill="hold"/>
                                        <p:tgtEl>
                                          <p:spTgt spid="293"/>
                                        </p:tgtEl>
                                        <p:attrNameLst>
                                          <p:attrName>ppt_x</p:attrName>
                                          <p:attrName>ppt_y</p:attrName>
                                        </p:attrNameLst>
                                      </p:cBhvr>
                                    </p:animMotion>
                                  </p:childTnLst>
                                </p:cTn>
                              </p:par>
                              <p:par>
                                <p:cTn id="343" presetID="1" presetClass="entr" presetSubtype="0" fill="hold" grpId="0" nodeType="withEffect">
                                  <p:stCondLst>
                                    <p:cond delay="6000"/>
                                  </p:stCondLst>
                                  <p:childTnLst>
                                    <p:set>
                                      <p:cBhvr>
                                        <p:cTn id="344" dur="1" fill="hold">
                                          <p:stCondLst>
                                            <p:cond delay="0"/>
                                          </p:stCondLst>
                                        </p:cTn>
                                        <p:tgtEl>
                                          <p:spTgt spid="371"/>
                                        </p:tgtEl>
                                        <p:attrNameLst>
                                          <p:attrName>style.visibility</p:attrName>
                                        </p:attrNameLst>
                                      </p:cBhvr>
                                      <p:to>
                                        <p:strVal val="visible"/>
                                      </p:to>
                                    </p:set>
                                  </p:childTnLst>
                                </p:cTn>
                              </p:par>
                              <p:par>
                                <p:cTn id="345" presetID="10" presetClass="entr" presetSubtype="0" fill="hold" nodeType="withEffect">
                                  <p:stCondLst>
                                    <p:cond delay="6500"/>
                                  </p:stCondLst>
                                  <p:childTnLst>
                                    <p:set>
                                      <p:cBhvr>
                                        <p:cTn id="346" dur="1" fill="hold">
                                          <p:stCondLst>
                                            <p:cond delay="0"/>
                                          </p:stCondLst>
                                        </p:cTn>
                                        <p:tgtEl>
                                          <p:spTgt spid="290"/>
                                        </p:tgtEl>
                                        <p:attrNameLst>
                                          <p:attrName>style.visibility</p:attrName>
                                        </p:attrNameLst>
                                      </p:cBhvr>
                                      <p:to>
                                        <p:strVal val="visible"/>
                                      </p:to>
                                    </p:set>
                                    <p:animEffect transition="in" filter="fade">
                                      <p:cBhvr>
                                        <p:cTn id="347" dur="500"/>
                                        <p:tgtEl>
                                          <p:spTgt spid="290"/>
                                        </p:tgtEl>
                                      </p:cBhvr>
                                    </p:animEffect>
                                  </p:childTnLst>
                                </p:cTn>
                              </p:par>
                              <p:par>
                                <p:cTn id="348" presetID="0" presetClass="path" presetSubtype="0" accel="50000" decel="50000" fill="hold" nodeType="withEffect">
                                  <p:stCondLst>
                                    <p:cond delay="6500"/>
                                  </p:stCondLst>
                                  <p:childTnLst>
                                    <p:animMotion origin="layout" path="M 0 0 L -0.00521 0.06527 L -0.06041 0.08472 L -0.16458 0.13055 " pathEditMode="relative" ptsTypes="AAAA">
                                      <p:cBhvr>
                                        <p:cTn id="349" dur="500" spd="-100000" fill="hold"/>
                                        <p:tgtEl>
                                          <p:spTgt spid="290"/>
                                        </p:tgtEl>
                                        <p:attrNameLst>
                                          <p:attrName>ppt_x</p:attrName>
                                          <p:attrName>ppt_y</p:attrName>
                                        </p:attrNameLst>
                                      </p:cBhvr>
                                    </p:animMotion>
                                  </p:childTnLst>
                                </p:cTn>
                              </p:par>
                              <p:par>
                                <p:cTn id="350" presetID="1" presetClass="entr" presetSubtype="0" fill="hold" grpId="0" nodeType="withEffect">
                                  <p:stCondLst>
                                    <p:cond delay="6500"/>
                                  </p:stCondLst>
                                  <p:childTnLst>
                                    <p:set>
                                      <p:cBhvr>
                                        <p:cTn id="351" dur="1" fill="hold">
                                          <p:stCondLst>
                                            <p:cond delay="0"/>
                                          </p:stCondLst>
                                        </p:cTn>
                                        <p:tgtEl>
                                          <p:spTgt spid="372"/>
                                        </p:tgtEl>
                                        <p:attrNameLst>
                                          <p:attrName>style.visibility</p:attrName>
                                        </p:attrNameLst>
                                      </p:cBhvr>
                                      <p:to>
                                        <p:strVal val="visible"/>
                                      </p:to>
                                    </p:set>
                                  </p:childTnLst>
                                </p:cTn>
                              </p:par>
                              <p:par>
                                <p:cTn id="352" presetID="10" presetClass="entr" presetSubtype="0" fill="hold" nodeType="withEffect">
                                  <p:stCondLst>
                                    <p:cond delay="7000"/>
                                  </p:stCondLst>
                                  <p:childTnLst>
                                    <p:set>
                                      <p:cBhvr>
                                        <p:cTn id="353" dur="1" fill="hold">
                                          <p:stCondLst>
                                            <p:cond delay="0"/>
                                          </p:stCondLst>
                                        </p:cTn>
                                        <p:tgtEl>
                                          <p:spTgt spid="287"/>
                                        </p:tgtEl>
                                        <p:attrNameLst>
                                          <p:attrName>style.visibility</p:attrName>
                                        </p:attrNameLst>
                                      </p:cBhvr>
                                      <p:to>
                                        <p:strVal val="visible"/>
                                      </p:to>
                                    </p:set>
                                    <p:animEffect transition="in" filter="fade">
                                      <p:cBhvr>
                                        <p:cTn id="354" dur="500"/>
                                        <p:tgtEl>
                                          <p:spTgt spid="287"/>
                                        </p:tgtEl>
                                      </p:cBhvr>
                                    </p:animEffect>
                                  </p:childTnLst>
                                </p:cTn>
                              </p:par>
                              <p:par>
                                <p:cTn id="355" presetID="0" presetClass="path" presetSubtype="0" accel="50000" decel="50000" fill="hold" nodeType="withEffect">
                                  <p:stCondLst>
                                    <p:cond delay="7000"/>
                                  </p:stCondLst>
                                  <p:childTnLst>
                                    <p:animMotion origin="layout" path="M 0 0 L -0.00521 0.06527 L -0.06041 0.08472 L -0.16458 0.13055 " pathEditMode="relative" ptsTypes="AAAA">
                                      <p:cBhvr>
                                        <p:cTn id="356" dur="500" spd="-100000" fill="hold"/>
                                        <p:tgtEl>
                                          <p:spTgt spid="287"/>
                                        </p:tgtEl>
                                        <p:attrNameLst>
                                          <p:attrName>ppt_x</p:attrName>
                                          <p:attrName>ppt_y</p:attrName>
                                        </p:attrNameLst>
                                      </p:cBhvr>
                                    </p:animMotion>
                                  </p:childTnLst>
                                </p:cTn>
                              </p:par>
                              <p:par>
                                <p:cTn id="357" presetID="1" presetClass="entr" presetSubtype="0" fill="hold" grpId="0" nodeType="withEffect">
                                  <p:stCondLst>
                                    <p:cond delay="7000"/>
                                  </p:stCondLst>
                                  <p:childTnLst>
                                    <p:set>
                                      <p:cBhvr>
                                        <p:cTn id="358" dur="1" fill="hold">
                                          <p:stCondLst>
                                            <p:cond delay="0"/>
                                          </p:stCondLst>
                                        </p:cTn>
                                        <p:tgtEl>
                                          <p:spTgt spid="373"/>
                                        </p:tgtEl>
                                        <p:attrNameLst>
                                          <p:attrName>style.visibility</p:attrName>
                                        </p:attrNameLst>
                                      </p:cBhvr>
                                      <p:to>
                                        <p:strVal val="visible"/>
                                      </p:to>
                                    </p:set>
                                  </p:childTnLst>
                                </p:cTn>
                              </p:par>
                              <p:par>
                                <p:cTn id="359" presetID="10" presetClass="entr" presetSubtype="0" fill="hold" nodeType="withEffect">
                                  <p:stCondLst>
                                    <p:cond delay="7500"/>
                                  </p:stCondLst>
                                  <p:childTnLst>
                                    <p:set>
                                      <p:cBhvr>
                                        <p:cTn id="360" dur="1" fill="hold">
                                          <p:stCondLst>
                                            <p:cond delay="0"/>
                                          </p:stCondLst>
                                        </p:cTn>
                                        <p:tgtEl>
                                          <p:spTgt spid="284"/>
                                        </p:tgtEl>
                                        <p:attrNameLst>
                                          <p:attrName>style.visibility</p:attrName>
                                        </p:attrNameLst>
                                      </p:cBhvr>
                                      <p:to>
                                        <p:strVal val="visible"/>
                                      </p:to>
                                    </p:set>
                                    <p:animEffect transition="in" filter="fade">
                                      <p:cBhvr>
                                        <p:cTn id="361" dur="500"/>
                                        <p:tgtEl>
                                          <p:spTgt spid="284"/>
                                        </p:tgtEl>
                                      </p:cBhvr>
                                    </p:animEffect>
                                  </p:childTnLst>
                                </p:cTn>
                              </p:par>
                              <p:par>
                                <p:cTn id="362" presetID="0" presetClass="path" presetSubtype="0" accel="50000" decel="50000" fill="hold" nodeType="withEffect">
                                  <p:stCondLst>
                                    <p:cond delay="7500"/>
                                  </p:stCondLst>
                                  <p:childTnLst>
                                    <p:animMotion origin="layout" path="M 0 0 L -0.00521 0.06527 L -0.06041 0.08472 L -0.16458 0.13055 " pathEditMode="relative" ptsTypes="AAAA">
                                      <p:cBhvr>
                                        <p:cTn id="363" dur="500" spd="-100000" fill="hold"/>
                                        <p:tgtEl>
                                          <p:spTgt spid="284"/>
                                        </p:tgtEl>
                                        <p:attrNameLst>
                                          <p:attrName>ppt_x</p:attrName>
                                          <p:attrName>ppt_y</p:attrName>
                                        </p:attrNameLst>
                                      </p:cBhvr>
                                    </p:animMotion>
                                  </p:childTnLst>
                                </p:cTn>
                              </p:par>
                              <p:par>
                                <p:cTn id="364" presetID="1" presetClass="entr" presetSubtype="0" fill="hold" grpId="0" nodeType="withEffect">
                                  <p:stCondLst>
                                    <p:cond delay="7500"/>
                                  </p:stCondLst>
                                  <p:childTnLst>
                                    <p:set>
                                      <p:cBhvr>
                                        <p:cTn id="365" dur="1" fill="hold">
                                          <p:stCondLst>
                                            <p:cond delay="0"/>
                                          </p:stCondLst>
                                        </p:cTn>
                                        <p:tgtEl>
                                          <p:spTgt spid="374"/>
                                        </p:tgtEl>
                                        <p:attrNameLst>
                                          <p:attrName>style.visibility</p:attrName>
                                        </p:attrNameLst>
                                      </p:cBhvr>
                                      <p:to>
                                        <p:strVal val="visible"/>
                                      </p:to>
                                    </p:set>
                                  </p:childTnLst>
                                </p:cTn>
                              </p:par>
                              <p:par>
                                <p:cTn id="366" presetID="10" presetClass="entr" presetSubtype="0" fill="hold" grpId="1" nodeType="withEffect">
                                  <p:stCondLst>
                                    <p:cond delay="8000"/>
                                  </p:stCondLst>
                                  <p:childTnLst>
                                    <p:set>
                                      <p:cBhvr>
                                        <p:cTn id="367" dur="1" fill="hold">
                                          <p:stCondLst>
                                            <p:cond delay="0"/>
                                          </p:stCondLst>
                                        </p:cTn>
                                        <p:tgtEl>
                                          <p:spTgt spid="345"/>
                                        </p:tgtEl>
                                        <p:attrNameLst>
                                          <p:attrName>style.visibility</p:attrName>
                                        </p:attrNameLst>
                                      </p:cBhvr>
                                      <p:to>
                                        <p:strVal val="visible"/>
                                      </p:to>
                                    </p:set>
                                    <p:animEffect transition="in" filter="fade">
                                      <p:cBhvr>
                                        <p:cTn id="368" dur="500"/>
                                        <p:tgtEl>
                                          <p:spTgt spid="345"/>
                                        </p:tgtEl>
                                      </p:cBhvr>
                                    </p:animEffect>
                                  </p:childTnLst>
                                </p:cTn>
                              </p:par>
                              <p:par>
                                <p:cTn id="369" presetID="0" presetClass="path" presetSubtype="0" accel="50000" decel="50000" fill="hold" grpId="0" nodeType="withEffect">
                                  <p:stCondLst>
                                    <p:cond delay="8000"/>
                                  </p:stCondLst>
                                  <p:childTnLst>
                                    <p:animMotion origin="layout" path="M 0 0 L -0.00521 0.06527 L -0.06041 0.08472 L -0.16458 0.13055 " pathEditMode="relative" ptsTypes="AAAA">
                                      <p:cBhvr>
                                        <p:cTn id="370" dur="500" spd="-100000" fill="hold"/>
                                        <p:tgtEl>
                                          <p:spTgt spid="345"/>
                                        </p:tgtEl>
                                        <p:attrNameLst>
                                          <p:attrName>ppt_x</p:attrName>
                                          <p:attrName>ppt_y</p:attrName>
                                        </p:attrNameLst>
                                      </p:cBhvr>
                                    </p:animMotion>
                                  </p:childTnLst>
                                </p:cTn>
                              </p:par>
                              <p:par>
                                <p:cTn id="371" presetID="1" presetClass="entr" presetSubtype="0" fill="hold" grpId="0" nodeType="withEffect">
                                  <p:stCondLst>
                                    <p:cond delay="8000"/>
                                  </p:stCondLst>
                                  <p:childTnLst>
                                    <p:set>
                                      <p:cBhvr>
                                        <p:cTn id="372" dur="1" fill="hold">
                                          <p:stCondLst>
                                            <p:cond delay="0"/>
                                          </p:stCondLst>
                                        </p:cTn>
                                        <p:tgtEl>
                                          <p:spTgt spid="375"/>
                                        </p:tgtEl>
                                        <p:attrNameLst>
                                          <p:attrName>style.visibility</p:attrName>
                                        </p:attrNameLst>
                                      </p:cBhvr>
                                      <p:to>
                                        <p:strVal val="visible"/>
                                      </p:to>
                                    </p:set>
                                  </p:childTnLst>
                                </p:cTn>
                              </p:par>
                              <p:par>
                                <p:cTn id="373" presetID="10" presetClass="entr" presetSubtype="0" fill="hold" grpId="1" nodeType="withEffect">
                                  <p:stCondLst>
                                    <p:cond delay="8500"/>
                                  </p:stCondLst>
                                  <p:childTnLst>
                                    <p:set>
                                      <p:cBhvr>
                                        <p:cTn id="374" dur="1" fill="hold">
                                          <p:stCondLst>
                                            <p:cond delay="0"/>
                                          </p:stCondLst>
                                        </p:cTn>
                                        <p:tgtEl>
                                          <p:spTgt spid="344"/>
                                        </p:tgtEl>
                                        <p:attrNameLst>
                                          <p:attrName>style.visibility</p:attrName>
                                        </p:attrNameLst>
                                      </p:cBhvr>
                                      <p:to>
                                        <p:strVal val="visible"/>
                                      </p:to>
                                    </p:set>
                                    <p:animEffect transition="in" filter="fade">
                                      <p:cBhvr>
                                        <p:cTn id="375" dur="500"/>
                                        <p:tgtEl>
                                          <p:spTgt spid="344"/>
                                        </p:tgtEl>
                                      </p:cBhvr>
                                    </p:animEffect>
                                  </p:childTnLst>
                                </p:cTn>
                              </p:par>
                              <p:par>
                                <p:cTn id="376" presetID="0" presetClass="path" presetSubtype="0" accel="50000" decel="50000" fill="hold" grpId="0" nodeType="withEffect">
                                  <p:stCondLst>
                                    <p:cond delay="8500"/>
                                  </p:stCondLst>
                                  <p:childTnLst>
                                    <p:animMotion origin="layout" path="M 0 0 L -0.00521 0.06527 L -0.06041 0.08472 L -0.16458 0.13055 " pathEditMode="relative" ptsTypes="AAAA">
                                      <p:cBhvr>
                                        <p:cTn id="377" dur="500" spd="-100000" fill="hold"/>
                                        <p:tgtEl>
                                          <p:spTgt spid="344"/>
                                        </p:tgtEl>
                                        <p:attrNameLst>
                                          <p:attrName>ppt_x</p:attrName>
                                          <p:attrName>ppt_y</p:attrName>
                                        </p:attrNameLst>
                                      </p:cBhvr>
                                    </p:animMotion>
                                  </p:childTnLst>
                                </p:cTn>
                              </p:par>
                              <p:par>
                                <p:cTn id="378" presetID="1" presetClass="entr" presetSubtype="0" fill="hold" grpId="0" nodeType="withEffect">
                                  <p:stCondLst>
                                    <p:cond delay="8500"/>
                                  </p:stCondLst>
                                  <p:childTnLst>
                                    <p:set>
                                      <p:cBhvr>
                                        <p:cTn id="379" dur="1" fill="hold">
                                          <p:stCondLst>
                                            <p:cond delay="0"/>
                                          </p:stCondLst>
                                        </p:cTn>
                                        <p:tgtEl>
                                          <p:spTgt spid="376"/>
                                        </p:tgtEl>
                                        <p:attrNameLst>
                                          <p:attrName>style.visibility</p:attrName>
                                        </p:attrNameLst>
                                      </p:cBhvr>
                                      <p:to>
                                        <p:strVal val="visible"/>
                                      </p:to>
                                    </p:set>
                                  </p:childTnLst>
                                </p:cTn>
                              </p:par>
                              <p:par>
                                <p:cTn id="380" presetID="10" presetClass="entr" presetSubtype="0" fill="hold" grpId="1" nodeType="withEffect">
                                  <p:stCondLst>
                                    <p:cond delay="9000"/>
                                  </p:stCondLst>
                                  <p:childTnLst>
                                    <p:set>
                                      <p:cBhvr>
                                        <p:cTn id="381" dur="1" fill="hold">
                                          <p:stCondLst>
                                            <p:cond delay="0"/>
                                          </p:stCondLst>
                                        </p:cTn>
                                        <p:tgtEl>
                                          <p:spTgt spid="343"/>
                                        </p:tgtEl>
                                        <p:attrNameLst>
                                          <p:attrName>style.visibility</p:attrName>
                                        </p:attrNameLst>
                                      </p:cBhvr>
                                      <p:to>
                                        <p:strVal val="visible"/>
                                      </p:to>
                                    </p:set>
                                    <p:animEffect transition="in" filter="fade">
                                      <p:cBhvr>
                                        <p:cTn id="382" dur="500"/>
                                        <p:tgtEl>
                                          <p:spTgt spid="343"/>
                                        </p:tgtEl>
                                      </p:cBhvr>
                                    </p:animEffect>
                                  </p:childTnLst>
                                </p:cTn>
                              </p:par>
                              <p:par>
                                <p:cTn id="383" presetID="0" presetClass="path" presetSubtype="0" accel="50000" decel="50000" fill="hold" grpId="0" nodeType="withEffect">
                                  <p:stCondLst>
                                    <p:cond delay="9000"/>
                                  </p:stCondLst>
                                  <p:childTnLst>
                                    <p:animMotion origin="layout" path="M 0 0 L -0.00521 0.06527 L -0.06041 0.08472 L -0.16458 0.13055 " pathEditMode="relative" ptsTypes="AAAA">
                                      <p:cBhvr>
                                        <p:cTn id="384" dur="500" spd="-100000" fill="hold"/>
                                        <p:tgtEl>
                                          <p:spTgt spid="343"/>
                                        </p:tgtEl>
                                        <p:attrNameLst>
                                          <p:attrName>ppt_x</p:attrName>
                                          <p:attrName>ppt_y</p:attrName>
                                        </p:attrNameLst>
                                      </p:cBhvr>
                                    </p:animMotion>
                                  </p:childTnLst>
                                </p:cTn>
                              </p:par>
                              <p:par>
                                <p:cTn id="385" presetID="1" presetClass="entr" presetSubtype="0" fill="hold" grpId="0" nodeType="withEffect">
                                  <p:stCondLst>
                                    <p:cond delay="9000"/>
                                  </p:stCondLst>
                                  <p:childTnLst>
                                    <p:set>
                                      <p:cBhvr>
                                        <p:cTn id="386" dur="1" fill="hold">
                                          <p:stCondLst>
                                            <p:cond delay="0"/>
                                          </p:stCondLst>
                                        </p:cTn>
                                        <p:tgtEl>
                                          <p:spTgt spid="377"/>
                                        </p:tgtEl>
                                        <p:attrNameLst>
                                          <p:attrName>style.visibility</p:attrName>
                                        </p:attrNameLst>
                                      </p:cBhvr>
                                      <p:to>
                                        <p:strVal val="visible"/>
                                      </p:to>
                                    </p:set>
                                  </p:childTnLst>
                                </p:cTn>
                              </p:par>
                              <p:par>
                                <p:cTn id="387" presetID="10" presetClass="entr" presetSubtype="0" fill="hold" nodeType="withEffect">
                                  <p:stCondLst>
                                    <p:cond delay="9500"/>
                                  </p:stCondLst>
                                  <p:childTnLst>
                                    <p:set>
                                      <p:cBhvr>
                                        <p:cTn id="388" dur="1" fill="hold">
                                          <p:stCondLst>
                                            <p:cond delay="0"/>
                                          </p:stCondLst>
                                        </p:cTn>
                                        <p:tgtEl>
                                          <p:spTgt spid="349"/>
                                        </p:tgtEl>
                                        <p:attrNameLst>
                                          <p:attrName>style.visibility</p:attrName>
                                        </p:attrNameLst>
                                      </p:cBhvr>
                                      <p:to>
                                        <p:strVal val="visible"/>
                                      </p:to>
                                    </p:set>
                                    <p:animEffect transition="in" filter="fade">
                                      <p:cBhvr>
                                        <p:cTn id="389" dur="500"/>
                                        <p:tgtEl>
                                          <p:spTgt spid="349"/>
                                        </p:tgtEl>
                                      </p:cBhvr>
                                    </p:animEffect>
                                  </p:childTnLst>
                                </p:cTn>
                              </p:par>
                              <p:par>
                                <p:cTn id="390" presetID="0" presetClass="path" presetSubtype="0" accel="50000" decel="50000" fill="hold" nodeType="withEffect">
                                  <p:stCondLst>
                                    <p:cond delay="9500"/>
                                  </p:stCondLst>
                                  <p:childTnLst>
                                    <p:animMotion origin="layout" path="M 0 0 L -0.00521 0.06527 L -0.06041 0.08472 L -0.16458 0.13055 " pathEditMode="relative" ptsTypes="AAAA">
                                      <p:cBhvr>
                                        <p:cTn id="391" dur="500" spd="-100000" fill="hold"/>
                                        <p:tgtEl>
                                          <p:spTgt spid="349"/>
                                        </p:tgtEl>
                                        <p:attrNameLst>
                                          <p:attrName>ppt_x</p:attrName>
                                          <p:attrName>ppt_y</p:attrName>
                                        </p:attrNameLst>
                                      </p:cBhvr>
                                    </p:animMotion>
                                  </p:childTnLst>
                                </p:cTn>
                              </p:par>
                              <p:par>
                                <p:cTn id="392" presetID="1" presetClass="entr" presetSubtype="0" fill="hold" grpId="0" nodeType="withEffect">
                                  <p:stCondLst>
                                    <p:cond delay="9500"/>
                                  </p:stCondLst>
                                  <p:childTnLst>
                                    <p:set>
                                      <p:cBhvr>
                                        <p:cTn id="393" dur="1" fill="hold">
                                          <p:stCondLst>
                                            <p:cond delay="0"/>
                                          </p:stCondLst>
                                        </p:cTn>
                                        <p:tgtEl>
                                          <p:spTgt spid="378"/>
                                        </p:tgtEl>
                                        <p:attrNameLst>
                                          <p:attrName>style.visibility</p:attrName>
                                        </p:attrNameLst>
                                      </p:cBhvr>
                                      <p:to>
                                        <p:strVal val="visible"/>
                                      </p:to>
                                    </p:set>
                                  </p:childTnLst>
                                </p:cTn>
                              </p:par>
                              <p:par>
                                <p:cTn id="394" presetID="10" presetClass="entr" presetSubtype="0" fill="hold" nodeType="withEffect">
                                  <p:stCondLst>
                                    <p:cond delay="10000"/>
                                  </p:stCondLst>
                                  <p:childTnLst>
                                    <p:set>
                                      <p:cBhvr>
                                        <p:cTn id="395" dur="1" fill="hold">
                                          <p:stCondLst>
                                            <p:cond delay="0"/>
                                          </p:stCondLst>
                                        </p:cTn>
                                        <p:tgtEl>
                                          <p:spTgt spid="340"/>
                                        </p:tgtEl>
                                        <p:attrNameLst>
                                          <p:attrName>style.visibility</p:attrName>
                                        </p:attrNameLst>
                                      </p:cBhvr>
                                      <p:to>
                                        <p:strVal val="visible"/>
                                      </p:to>
                                    </p:set>
                                    <p:animEffect transition="in" filter="fade">
                                      <p:cBhvr>
                                        <p:cTn id="396" dur="500"/>
                                        <p:tgtEl>
                                          <p:spTgt spid="340"/>
                                        </p:tgtEl>
                                      </p:cBhvr>
                                    </p:animEffect>
                                  </p:childTnLst>
                                </p:cTn>
                              </p:par>
                              <p:par>
                                <p:cTn id="397" presetID="0" presetClass="path" presetSubtype="0" accel="50000" decel="50000" fill="hold" nodeType="withEffect">
                                  <p:stCondLst>
                                    <p:cond delay="10000"/>
                                  </p:stCondLst>
                                  <p:childTnLst>
                                    <p:animMotion origin="layout" path="M 0 0 L -0.00521 0.06527 L -0.06041 0.08472 L -0.16458 0.13055 " pathEditMode="relative" ptsTypes="AAAA">
                                      <p:cBhvr>
                                        <p:cTn id="398" dur="500" spd="-100000" fill="hold"/>
                                        <p:tgtEl>
                                          <p:spTgt spid="340"/>
                                        </p:tgtEl>
                                        <p:attrNameLst>
                                          <p:attrName>ppt_x</p:attrName>
                                          <p:attrName>ppt_y</p:attrName>
                                        </p:attrNameLst>
                                      </p:cBhvr>
                                    </p:animMotion>
                                  </p:childTnLst>
                                </p:cTn>
                              </p:par>
                              <p:par>
                                <p:cTn id="399" presetID="1" presetClass="entr" presetSubtype="0" fill="hold" grpId="0" nodeType="withEffect">
                                  <p:stCondLst>
                                    <p:cond delay="10000"/>
                                  </p:stCondLst>
                                  <p:childTnLst>
                                    <p:set>
                                      <p:cBhvr>
                                        <p:cTn id="400" dur="1" fill="hold">
                                          <p:stCondLst>
                                            <p:cond delay="0"/>
                                          </p:stCondLst>
                                        </p:cTn>
                                        <p:tgtEl>
                                          <p:spTgt spid="379"/>
                                        </p:tgtEl>
                                        <p:attrNameLst>
                                          <p:attrName>style.visibility</p:attrName>
                                        </p:attrNameLst>
                                      </p:cBhvr>
                                      <p:to>
                                        <p:strVal val="visible"/>
                                      </p:to>
                                    </p:set>
                                  </p:childTnLst>
                                </p:cTn>
                              </p:par>
                              <p:par>
                                <p:cTn id="401" presetID="10" presetClass="entr" presetSubtype="0" fill="hold" nodeType="withEffect">
                                  <p:stCondLst>
                                    <p:cond delay="10500"/>
                                  </p:stCondLst>
                                  <p:childTnLst>
                                    <p:set>
                                      <p:cBhvr>
                                        <p:cTn id="402" dur="1" fill="hold">
                                          <p:stCondLst>
                                            <p:cond delay="0"/>
                                          </p:stCondLst>
                                        </p:cTn>
                                        <p:tgtEl>
                                          <p:spTgt spid="337"/>
                                        </p:tgtEl>
                                        <p:attrNameLst>
                                          <p:attrName>style.visibility</p:attrName>
                                        </p:attrNameLst>
                                      </p:cBhvr>
                                      <p:to>
                                        <p:strVal val="visible"/>
                                      </p:to>
                                    </p:set>
                                    <p:animEffect transition="in" filter="fade">
                                      <p:cBhvr>
                                        <p:cTn id="403" dur="500"/>
                                        <p:tgtEl>
                                          <p:spTgt spid="337"/>
                                        </p:tgtEl>
                                      </p:cBhvr>
                                    </p:animEffect>
                                  </p:childTnLst>
                                </p:cTn>
                              </p:par>
                              <p:par>
                                <p:cTn id="404" presetID="0" presetClass="path" presetSubtype="0" accel="50000" decel="50000" fill="hold" nodeType="withEffect">
                                  <p:stCondLst>
                                    <p:cond delay="10500"/>
                                  </p:stCondLst>
                                  <p:childTnLst>
                                    <p:animMotion origin="layout" path="M 0 0 L -0.00521 0.06527 L -0.06041 0.08472 L -0.16458 0.13055 " pathEditMode="relative" ptsTypes="AAAA">
                                      <p:cBhvr>
                                        <p:cTn id="405" dur="500" spd="-100000" fill="hold"/>
                                        <p:tgtEl>
                                          <p:spTgt spid="337"/>
                                        </p:tgtEl>
                                        <p:attrNameLst>
                                          <p:attrName>ppt_x</p:attrName>
                                          <p:attrName>ppt_y</p:attrName>
                                        </p:attrNameLst>
                                      </p:cBhvr>
                                    </p:animMotion>
                                  </p:childTnLst>
                                </p:cTn>
                              </p:par>
                              <p:par>
                                <p:cTn id="406" presetID="1" presetClass="entr" presetSubtype="0" fill="hold" grpId="0" nodeType="withEffect">
                                  <p:stCondLst>
                                    <p:cond delay="10500"/>
                                  </p:stCondLst>
                                  <p:childTnLst>
                                    <p:set>
                                      <p:cBhvr>
                                        <p:cTn id="407" dur="1" fill="hold">
                                          <p:stCondLst>
                                            <p:cond delay="0"/>
                                          </p:stCondLst>
                                        </p:cTn>
                                        <p:tgtEl>
                                          <p:spTgt spid="380"/>
                                        </p:tgtEl>
                                        <p:attrNameLst>
                                          <p:attrName>style.visibility</p:attrName>
                                        </p:attrNameLst>
                                      </p:cBhvr>
                                      <p:to>
                                        <p:strVal val="visible"/>
                                      </p:to>
                                    </p:set>
                                  </p:childTnLst>
                                </p:cTn>
                              </p:par>
                              <p:par>
                                <p:cTn id="408" presetID="10" presetClass="entr" presetSubtype="0" fill="hold" grpId="1" nodeType="withEffect">
                                  <p:stCondLst>
                                    <p:cond delay="11000"/>
                                  </p:stCondLst>
                                  <p:childTnLst>
                                    <p:set>
                                      <p:cBhvr>
                                        <p:cTn id="409" dur="1" fill="hold">
                                          <p:stCondLst>
                                            <p:cond delay="0"/>
                                          </p:stCondLst>
                                        </p:cTn>
                                        <p:tgtEl>
                                          <p:spTgt spid="336"/>
                                        </p:tgtEl>
                                        <p:attrNameLst>
                                          <p:attrName>style.visibility</p:attrName>
                                        </p:attrNameLst>
                                      </p:cBhvr>
                                      <p:to>
                                        <p:strVal val="visible"/>
                                      </p:to>
                                    </p:set>
                                    <p:animEffect transition="in" filter="fade">
                                      <p:cBhvr>
                                        <p:cTn id="410" dur="500"/>
                                        <p:tgtEl>
                                          <p:spTgt spid="336"/>
                                        </p:tgtEl>
                                      </p:cBhvr>
                                    </p:animEffect>
                                  </p:childTnLst>
                                </p:cTn>
                              </p:par>
                              <p:par>
                                <p:cTn id="411" presetID="0" presetClass="path" presetSubtype="0" accel="50000" decel="50000" fill="hold" grpId="0" nodeType="withEffect">
                                  <p:stCondLst>
                                    <p:cond delay="11000"/>
                                  </p:stCondLst>
                                  <p:childTnLst>
                                    <p:animMotion origin="layout" path="M 0 0 L -0.00521 0.06527 L -0.06041 0.08472 L -0.16458 0.13055 " pathEditMode="relative" ptsTypes="AAAA">
                                      <p:cBhvr>
                                        <p:cTn id="412" dur="500" spd="-100000" fill="hold"/>
                                        <p:tgtEl>
                                          <p:spTgt spid="336"/>
                                        </p:tgtEl>
                                        <p:attrNameLst>
                                          <p:attrName>ppt_x</p:attrName>
                                          <p:attrName>ppt_y</p:attrName>
                                        </p:attrNameLst>
                                      </p:cBhvr>
                                    </p:animMotion>
                                  </p:childTnLst>
                                </p:cTn>
                              </p:par>
                              <p:par>
                                <p:cTn id="413" presetID="1" presetClass="entr" presetSubtype="0" fill="hold" grpId="0" nodeType="withEffect">
                                  <p:stCondLst>
                                    <p:cond delay="11000"/>
                                  </p:stCondLst>
                                  <p:childTnLst>
                                    <p:set>
                                      <p:cBhvr>
                                        <p:cTn id="414" dur="1" fill="hold">
                                          <p:stCondLst>
                                            <p:cond delay="0"/>
                                          </p:stCondLst>
                                        </p:cTn>
                                        <p:tgtEl>
                                          <p:spTgt spid="381"/>
                                        </p:tgtEl>
                                        <p:attrNameLst>
                                          <p:attrName>style.visibility</p:attrName>
                                        </p:attrNameLst>
                                      </p:cBhvr>
                                      <p:to>
                                        <p:strVal val="visible"/>
                                      </p:to>
                                    </p:set>
                                  </p:childTnLst>
                                </p:cTn>
                              </p:par>
                              <p:par>
                                <p:cTn id="415" presetID="1" presetClass="entr" presetSubtype="0" fill="hold" grpId="0" nodeType="withEffect">
                                  <p:stCondLst>
                                    <p:cond delay="0"/>
                                  </p:stCondLst>
                                  <p:childTnLst>
                                    <p:set>
                                      <p:cBhvr>
                                        <p:cTn id="416" dur="1" fill="hold">
                                          <p:stCondLst>
                                            <p:cond delay="0"/>
                                          </p:stCondLst>
                                        </p:cTn>
                                        <p:tgtEl>
                                          <p:spTgt spid="382"/>
                                        </p:tgtEl>
                                        <p:attrNameLst>
                                          <p:attrName>style.visibility</p:attrName>
                                        </p:attrNameLst>
                                      </p:cBhvr>
                                      <p:to>
                                        <p:strVal val="visible"/>
                                      </p:to>
                                    </p:set>
                                  </p:childTnLst>
                                </p:cTn>
                              </p:par>
                            </p:childTnLst>
                          </p:cTn>
                        </p:par>
                        <p:par>
                          <p:cTn id="417" fill="hold">
                            <p:stCondLst>
                              <p:cond delay="13000"/>
                            </p:stCondLst>
                            <p:childTnLst>
                              <p:par>
                                <p:cTn id="418" presetID="42" presetClass="exit" presetSubtype="0" fill="hold" grpId="2" nodeType="afterEffect">
                                  <p:stCondLst>
                                    <p:cond delay="0"/>
                                  </p:stCondLst>
                                  <p:childTnLst>
                                    <p:animEffect transition="out" filter="fade">
                                      <p:cBhvr>
                                        <p:cTn id="419" dur="1000"/>
                                        <p:tgtEl>
                                          <p:spTgt spid="250"/>
                                        </p:tgtEl>
                                      </p:cBhvr>
                                    </p:animEffect>
                                    <p:anim calcmode="lin" valueType="num">
                                      <p:cBhvr>
                                        <p:cTn id="420" dur="1000"/>
                                        <p:tgtEl>
                                          <p:spTgt spid="250"/>
                                        </p:tgtEl>
                                        <p:attrNameLst>
                                          <p:attrName>ppt_x</p:attrName>
                                        </p:attrNameLst>
                                      </p:cBhvr>
                                      <p:tavLst>
                                        <p:tav tm="0">
                                          <p:val>
                                            <p:strVal val="ppt_x"/>
                                          </p:val>
                                        </p:tav>
                                        <p:tav tm="100000">
                                          <p:val>
                                            <p:strVal val="ppt_x"/>
                                          </p:val>
                                        </p:tav>
                                      </p:tavLst>
                                    </p:anim>
                                    <p:anim calcmode="lin" valueType="num">
                                      <p:cBhvr>
                                        <p:cTn id="421" dur="1000"/>
                                        <p:tgtEl>
                                          <p:spTgt spid="250"/>
                                        </p:tgtEl>
                                        <p:attrNameLst>
                                          <p:attrName>ppt_y</p:attrName>
                                        </p:attrNameLst>
                                      </p:cBhvr>
                                      <p:tavLst>
                                        <p:tav tm="0">
                                          <p:val>
                                            <p:strVal val="ppt_y"/>
                                          </p:val>
                                        </p:tav>
                                        <p:tav tm="100000">
                                          <p:val>
                                            <p:strVal val="ppt_y+.1"/>
                                          </p:val>
                                        </p:tav>
                                      </p:tavLst>
                                    </p:anim>
                                    <p:set>
                                      <p:cBhvr>
                                        <p:cTn id="422" dur="1" fill="hold">
                                          <p:stCondLst>
                                            <p:cond delay="999"/>
                                          </p:stCondLst>
                                        </p:cTn>
                                        <p:tgtEl>
                                          <p:spTgt spid="250"/>
                                        </p:tgtEl>
                                        <p:attrNameLst>
                                          <p:attrName>style.visibility</p:attrName>
                                        </p:attrNameLst>
                                      </p:cBhvr>
                                      <p:to>
                                        <p:strVal val="hidden"/>
                                      </p:to>
                                    </p:set>
                                  </p:childTnLst>
                                </p:cTn>
                              </p:par>
                              <p:par>
                                <p:cTn id="423" presetID="42" presetClass="exit" presetSubtype="0" fill="hold" grpId="2" nodeType="withEffect">
                                  <p:stCondLst>
                                    <p:cond delay="0"/>
                                  </p:stCondLst>
                                  <p:childTnLst>
                                    <p:animEffect transition="out" filter="fade">
                                      <p:cBhvr>
                                        <p:cTn id="424" dur="1000"/>
                                        <p:tgtEl>
                                          <p:spTgt spid="252"/>
                                        </p:tgtEl>
                                      </p:cBhvr>
                                    </p:animEffect>
                                    <p:anim calcmode="lin" valueType="num">
                                      <p:cBhvr>
                                        <p:cTn id="425" dur="1000"/>
                                        <p:tgtEl>
                                          <p:spTgt spid="252"/>
                                        </p:tgtEl>
                                        <p:attrNameLst>
                                          <p:attrName>ppt_x</p:attrName>
                                        </p:attrNameLst>
                                      </p:cBhvr>
                                      <p:tavLst>
                                        <p:tav tm="0">
                                          <p:val>
                                            <p:strVal val="ppt_x"/>
                                          </p:val>
                                        </p:tav>
                                        <p:tav tm="100000">
                                          <p:val>
                                            <p:strVal val="ppt_x"/>
                                          </p:val>
                                        </p:tav>
                                      </p:tavLst>
                                    </p:anim>
                                    <p:anim calcmode="lin" valueType="num">
                                      <p:cBhvr>
                                        <p:cTn id="426" dur="1000"/>
                                        <p:tgtEl>
                                          <p:spTgt spid="252"/>
                                        </p:tgtEl>
                                        <p:attrNameLst>
                                          <p:attrName>ppt_y</p:attrName>
                                        </p:attrNameLst>
                                      </p:cBhvr>
                                      <p:tavLst>
                                        <p:tav tm="0">
                                          <p:val>
                                            <p:strVal val="ppt_y"/>
                                          </p:val>
                                        </p:tav>
                                        <p:tav tm="100000">
                                          <p:val>
                                            <p:strVal val="ppt_y+.1"/>
                                          </p:val>
                                        </p:tav>
                                      </p:tavLst>
                                    </p:anim>
                                    <p:set>
                                      <p:cBhvr>
                                        <p:cTn id="427" dur="1" fill="hold">
                                          <p:stCondLst>
                                            <p:cond delay="999"/>
                                          </p:stCondLst>
                                        </p:cTn>
                                        <p:tgtEl>
                                          <p:spTgt spid="252"/>
                                        </p:tgtEl>
                                        <p:attrNameLst>
                                          <p:attrName>style.visibility</p:attrName>
                                        </p:attrNameLst>
                                      </p:cBhvr>
                                      <p:to>
                                        <p:strVal val="hidden"/>
                                      </p:to>
                                    </p:set>
                                  </p:childTnLst>
                                </p:cTn>
                              </p:par>
                            </p:childTnLst>
                          </p:cTn>
                        </p:par>
                      </p:childTnLst>
                    </p:cTn>
                  </p:par>
                  <p:par>
                    <p:cTn id="428" fill="hold">
                      <p:stCondLst>
                        <p:cond delay="indefinite"/>
                      </p:stCondLst>
                      <p:childTnLst>
                        <p:par>
                          <p:cTn id="429" fill="hold">
                            <p:stCondLst>
                              <p:cond delay="0"/>
                            </p:stCondLst>
                            <p:childTnLst>
                              <p:par>
                                <p:cTn id="430" presetID="53" presetClass="entr" presetSubtype="16" fill="hold" grpId="0" nodeType="clickEffect">
                                  <p:stCondLst>
                                    <p:cond delay="0"/>
                                  </p:stCondLst>
                                  <p:childTnLst>
                                    <p:set>
                                      <p:cBhvr>
                                        <p:cTn id="431" dur="1" fill="hold">
                                          <p:stCondLst>
                                            <p:cond delay="0"/>
                                          </p:stCondLst>
                                        </p:cTn>
                                        <p:tgtEl>
                                          <p:spTgt spid="3"/>
                                        </p:tgtEl>
                                        <p:attrNameLst>
                                          <p:attrName>style.visibility</p:attrName>
                                        </p:attrNameLst>
                                      </p:cBhvr>
                                      <p:to>
                                        <p:strVal val="visible"/>
                                      </p:to>
                                    </p:set>
                                    <p:anim calcmode="lin" valueType="num">
                                      <p:cBhvr>
                                        <p:cTn id="432" dur="500" fill="hold"/>
                                        <p:tgtEl>
                                          <p:spTgt spid="3"/>
                                        </p:tgtEl>
                                        <p:attrNameLst>
                                          <p:attrName>ppt_w</p:attrName>
                                        </p:attrNameLst>
                                      </p:cBhvr>
                                      <p:tavLst>
                                        <p:tav tm="0">
                                          <p:val>
                                            <p:fltVal val="0"/>
                                          </p:val>
                                        </p:tav>
                                        <p:tav tm="100000">
                                          <p:val>
                                            <p:strVal val="#ppt_w"/>
                                          </p:val>
                                        </p:tav>
                                      </p:tavLst>
                                    </p:anim>
                                    <p:anim calcmode="lin" valueType="num">
                                      <p:cBhvr>
                                        <p:cTn id="433" dur="500" fill="hold"/>
                                        <p:tgtEl>
                                          <p:spTgt spid="3"/>
                                        </p:tgtEl>
                                        <p:attrNameLst>
                                          <p:attrName>ppt_h</p:attrName>
                                        </p:attrNameLst>
                                      </p:cBhvr>
                                      <p:tavLst>
                                        <p:tav tm="0">
                                          <p:val>
                                            <p:fltVal val="0"/>
                                          </p:val>
                                        </p:tav>
                                        <p:tav tm="100000">
                                          <p:val>
                                            <p:strVal val="#ppt_h"/>
                                          </p:val>
                                        </p:tav>
                                      </p:tavLst>
                                    </p:anim>
                                    <p:animEffect transition="in" filter="fade">
                                      <p:cBhvr>
                                        <p:cTn id="43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 grpId="0" animBg="1"/>
      <p:bldP spid="250" grpId="1" animBg="1"/>
      <p:bldP spid="250" grpId="2" animBg="1"/>
      <p:bldP spid="125" grpId="0" animBg="1"/>
      <p:bldP spid="125" grpId="1" animBg="1"/>
      <p:bldP spid="126" grpId="0" animBg="1"/>
      <p:bldP spid="126" grpId="1" animBg="1"/>
      <p:bldP spid="130" grpId="0" animBg="1"/>
      <p:bldP spid="130" grpId="1" animBg="1"/>
      <p:bldP spid="131" grpId="0" animBg="1"/>
      <p:bldP spid="131" grpId="1" animBg="1"/>
      <p:bldP spid="133" grpId="0" animBg="1"/>
      <p:bldP spid="133" grpId="1" animBg="1"/>
      <p:bldP spid="134" grpId="0" animBg="1"/>
      <p:bldP spid="134" grpId="1" animBg="1"/>
      <p:bldP spid="135" grpId="0" animBg="1"/>
      <p:bldP spid="135" grpId="1" animBg="1"/>
      <p:bldP spid="225" grpId="0" animBg="1"/>
      <p:bldP spid="227" grpId="0" animBg="1"/>
      <p:bldP spid="224" grpId="0" animBg="1"/>
      <p:bldP spid="220" grpId="0" animBg="1"/>
      <p:bldP spid="221" grpId="0" animBg="1"/>
      <p:bldP spid="222" grpId="0" animBg="1"/>
      <p:bldP spid="223" grpId="0" animBg="1"/>
      <p:bldP spid="3075" grpId="0"/>
      <p:bldP spid="3075" grpId="1"/>
      <p:bldP spid="233" grpId="0" animBg="1"/>
      <p:bldP spid="233" grpId="1" animBg="1"/>
      <p:bldP spid="234" grpId="0" animBg="1"/>
      <p:bldP spid="234" grpId="1" animBg="1"/>
      <p:bldP spid="235" grpId="0" animBg="1"/>
      <p:bldP spid="235" grpId="1" animBg="1"/>
      <p:bldP spid="236" grpId="0" animBg="1"/>
      <p:bldP spid="236" grpId="1" animBg="1"/>
      <p:bldP spid="237" grpId="0" animBg="1"/>
      <p:bldP spid="237" grpId="1" animBg="1"/>
      <p:bldP spid="238" grpId="0" animBg="1"/>
      <p:bldP spid="238" grpId="1" animBg="1"/>
      <p:bldP spid="3077" grpId="0"/>
      <p:bldP spid="3077" grpId="1"/>
      <p:bldP spid="3078" grpId="0"/>
      <p:bldP spid="3078" grpId="1"/>
      <p:bldP spid="246" grpId="0"/>
      <p:bldP spid="246" grpId="1"/>
      <p:bldP spid="279" grpId="0"/>
      <p:bldP spid="279" grpId="1"/>
      <p:bldP spid="3084" grpId="0" animBg="1"/>
      <p:bldP spid="3084" grpId="1" animBg="1"/>
      <p:bldP spid="281" grpId="0"/>
      <p:bldP spid="281" grpId="1"/>
      <p:bldP spid="3085" grpId="0" animBg="1"/>
      <p:bldP spid="3085" grpId="1" animBg="1"/>
      <p:bldP spid="283" grpId="0" animBg="1"/>
      <p:bldP spid="283" grpId="1" animBg="1"/>
      <p:bldP spid="293" grpId="0" animBg="1"/>
      <p:bldP spid="293" grpId="1" animBg="1"/>
      <p:bldP spid="294" grpId="0" animBg="1"/>
      <p:bldP spid="294" grpId="1" animBg="1"/>
      <p:bldP spid="295" grpId="0" animBg="1"/>
      <p:bldP spid="295" grpId="1" animBg="1"/>
      <p:bldP spid="302" grpId="0" animBg="1"/>
      <p:bldP spid="302" grpId="1" animBg="1"/>
      <p:bldP spid="303" grpId="0" animBg="1"/>
      <p:bldP spid="303" grpId="1" animBg="1"/>
      <p:bldP spid="304" grpId="0" animBg="1"/>
      <p:bldP spid="304" grpId="1" animBg="1"/>
      <p:bldP spid="311" grpId="0" animBg="1"/>
      <p:bldP spid="311" grpId="1" animBg="1"/>
      <p:bldP spid="336" grpId="0" animBg="1"/>
      <p:bldP spid="336" grpId="1" animBg="1"/>
      <p:bldP spid="343" grpId="0" animBg="1"/>
      <p:bldP spid="343" grpId="1" animBg="1"/>
      <p:bldP spid="344" grpId="0" animBg="1"/>
      <p:bldP spid="344" grpId="1" animBg="1"/>
      <p:bldP spid="345" grpId="0" animBg="1"/>
      <p:bldP spid="345" grpId="1" animBg="1"/>
      <p:bldP spid="252" grpId="0" animBg="1"/>
      <p:bldP spid="252" grpId="1" animBg="1"/>
      <p:bldP spid="252" grpId="2" animBg="1"/>
      <p:bldP spid="353" grpId="0" animBg="1"/>
      <p:bldP spid="354" grpId="0" animBg="1"/>
      <p:bldP spid="355" grpId="0" animBg="1"/>
      <p:bldP spid="356" grpId="0" animBg="1"/>
      <p:bldP spid="357" grpId="0" animBg="1"/>
      <p:bldP spid="358" grpId="0" animBg="1"/>
      <p:bldP spid="382" grpId="0" animBg="1"/>
      <p:bldP spid="381" grpId="0" animBg="1"/>
      <p:bldP spid="380" grpId="0" animBg="1"/>
      <p:bldP spid="379" grpId="0" animBg="1"/>
      <p:bldP spid="378" grpId="0" animBg="1"/>
      <p:bldP spid="377" grpId="0" animBg="1"/>
      <p:bldP spid="376" grpId="0" animBg="1"/>
      <p:bldP spid="375" grpId="0" animBg="1"/>
      <p:bldP spid="374" grpId="0" animBg="1"/>
      <p:bldP spid="373" grpId="0" animBg="1"/>
      <p:bldP spid="372" grpId="0" animBg="1"/>
      <p:bldP spid="371" grpId="0" animBg="1"/>
      <p:bldP spid="370" grpId="0" animBg="1"/>
      <p:bldP spid="369" grpId="0" animBg="1"/>
      <p:bldP spid="368" grpId="0" animBg="1"/>
      <p:bldP spid="367" grpId="0" animBg="1"/>
      <p:bldP spid="366" grpId="0" animBg="1"/>
      <p:bldP spid="365" grpId="0" animBg="1"/>
      <p:bldP spid="364" grpId="0" animBg="1"/>
      <p:bldP spid="363" grpId="0" animBg="1"/>
      <p:bldP spid="362" grpId="0" animBg="1"/>
      <p:bldP spid="361" grpId="0" animBg="1"/>
      <p:bldP spid="360" grpId="0" animBg="1"/>
      <p:bldP spid="359" grpId="0" animBg="1"/>
      <p:bldP spid="214" grpId="0" animBg="1"/>
      <p:bldP spid="214" grpId="1" animBg="1"/>
      <p:bldP spid="216" grpId="0" animBg="1"/>
      <p:bldP spid="216" grpId="1" animBg="1"/>
      <p:bldP spid="217" grpId="0" animBg="1"/>
      <p:bldP spid="217" grpId="1" animBg="1"/>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p:cNvGraphicFramePr>
          <p:nvPr>
            <p:extLst>
              <p:ext uri="{D42A27DB-BD31-4B8C-83A1-F6EECF244321}">
                <p14:modId xmlns:p14="http://schemas.microsoft.com/office/powerpoint/2010/main" val="4287562903"/>
              </p:ext>
            </p:extLst>
          </p:nvPr>
        </p:nvGraphicFramePr>
        <p:xfrm>
          <a:off x="-68784" y="1086356"/>
          <a:ext cx="9212783" cy="5771644"/>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lstStyle/>
          <a:p>
            <a:r>
              <a:rPr lang="en-US" dirty="0" smtClean="0"/>
              <a:t>Telomeres Related to Aging?</a:t>
            </a:r>
            <a:endParaRPr lang="en-US" dirty="0"/>
          </a:p>
        </p:txBody>
      </p:sp>
      <p:sp>
        <p:nvSpPr>
          <p:cNvPr id="3" name="Content Placeholder 2"/>
          <p:cNvSpPr>
            <a:spLocks noGrp="1"/>
          </p:cNvSpPr>
          <p:nvPr>
            <p:ph idx="1"/>
          </p:nvPr>
        </p:nvSpPr>
        <p:spPr/>
        <p:txBody>
          <a:bodyPr/>
          <a:lstStyle/>
          <a:p>
            <a:r>
              <a:rPr lang="en-US" dirty="0" smtClean="0"/>
              <a:t>Several premature aging syndromes are characterized by shortened telomeres</a:t>
            </a:r>
          </a:p>
          <a:p>
            <a:r>
              <a:rPr lang="en-US" dirty="0" smtClean="0"/>
              <a:t>Gene therapy of aged and middle-aged mice with telomerase increased lifespans by 13-24%</a:t>
            </a:r>
          </a:p>
          <a:p>
            <a:r>
              <a:rPr lang="en-US" dirty="0" smtClean="0"/>
              <a:t>Telomere length is inversely related to longevity</a:t>
            </a:r>
            <a:endParaRPr lang="en-US" dirty="0"/>
          </a:p>
        </p:txBody>
      </p:sp>
      <p:pic>
        <p:nvPicPr>
          <p:cNvPr id="4" name="Picture 2" descr="D:\Pictures\Singularity\Mouse.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 y="4821382"/>
            <a:ext cx="3498806" cy="2036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4747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p:cTn id="2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6" dur="500"/>
                                        <p:tgtEl>
                                          <p:spTgt spid="3">
                                            <p:txEl>
                                              <p:pRg st="2" end="2"/>
                                            </p:txEl>
                                          </p:spTgt>
                                        </p:tgtEl>
                                      </p:cBhvr>
                                    </p:animEffect>
                                  </p:childTnLst>
                                </p:cTn>
                              </p:par>
                              <p:par>
                                <p:cTn id="27" presetID="10" presetClass="exit" presetSubtype="0" fill="hold" nodeType="withEffect">
                                  <p:stCondLst>
                                    <p:cond delay="0"/>
                                  </p:stCondLst>
                                  <p:childTnLst>
                                    <p:animEffect transition="out" filter="fade">
                                      <p:cBhvr>
                                        <p:cTn id="28" dur="500"/>
                                        <p:tgtEl>
                                          <p:spTgt spid="4"/>
                                        </p:tgtEl>
                                      </p:cBhvr>
                                    </p:animEffect>
                                    <p:set>
                                      <p:cBhvr>
                                        <p:cTn id="29" dur="1" fill="hold">
                                          <p:stCondLst>
                                            <p:cond delay="499"/>
                                          </p:stCondLst>
                                        </p:cTn>
                                        <p:tgtEl>
                                          <p:spTgt spid="4"/>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anim calcmode="lin" valueType="num">
                                      <p:cBhvr>
                                        <p:cTn id="35" dur="1000" fill="hold"/>
                                        <p:tgtEl>
                                          <p:spTgt spid="5"/>
                                        </p:tgtEl>
                                        <p:attrNameLst>
                                          <p:attrName>ppt_x</p:attrName>
                                        </p:attrNameLst>
                                      </p:cBhvr>
                                      <p:tavLst>
                                        <p:tav tm="0">
                                          <p:val>
                                            <p:strVal val="#ppt_x"/>
                                          </p:val>
                                        </p:tav>
                                        <p:tav tm="100000">
                                          <p:val>
                                            <p:strVal val="#ppt_x"/>
                                          </p:val>
                                        </p:tav>
                                      </p:tavLst>
                                    </p:anim>
                                    <p:anim calcmode="lin" valueType="num">
                                      <p:cBhvr>
                                        <p:cTn id="36" dur="1000" fill="hold"/>
                                        <p:tgtEl>
                                          <p:spTgt spid="5"/>
                                        </p:tgtEl>
                                        <p:attrNameLst>
                                          <p:attrName>ppt_y</p:attrName>
                                        </p:attrNameLst>
                                      </p:cBhvr>
                                      <p:tavLst>
                                        <p:tav tm="0">
                                          <p:val>
                                            <p:strVal val="#ppt_y+.1"/>
                                          </p:val>
                                        </p:tav>
                                        <p:tav tm="100000">
                                          <p:val>
                                            <p:strVal val="#ppt_y"/>
                                          </p:val>
                                        </p:tav>
                                      </p:tavLst>
                                    </p:anim>
                                  </p:childTnLst>
                                </p:cTn>
                              </p:par>
                              <p:par>
                                <p:cTn id="37" presetID="10" presetClass="exit" presetSubtype="0" fill="hold" grpId="1" nodeType="withEffect">
                                  <p:stCondLst>
                                    <p:cond delay="0"/>
                                  </p:stCondLst>
                                  <p:childTnLst>
                                    <p:animEffect transition="out" filter="fade">
                                      <p:cBhvr>
                                        <p:cTn id="38" dur="500"/>
                                        <p:tgtEl>
                                          <p:spTgt spid="3">
                                            <p:txEl>
                                              <p:pRg st="0" end="0"/>
                                            </p:txEl>
                                          </p:spTgt>
                                        </p:tgtEl>
                                      </p:cBhvr>
                                    </p:animEffect>
                                    <p:set>
                                      <p:cBhvr>
                                        <p:cTn id="39" dur="1" fill="hold">
                                          <p:stCondLst>
                                            <p:cond delay="499"/>
                                          </p:stCondLst>
                                        </p:cTn>
                                        <p:tgtEl>
                                          <p:spTgt spid="3">
                                            <p:txEl>
                                              <p:pRg st="0" end="0"/>
                                            </p:txEl>
                                          </p:spTgt>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3">
                                            <p:txEl>
                                              <p:pRg st="1" end="1"/>
                                            </p:txEl>
                                          </p:spTgt>
                                        </p:tgtEl>
                                      </p:cBhvr>
                                    </p:animEffect>
                                    <p:set>
                                      <p:cBhvr>
                                        <p:cTn id="42" dur="1" fill="hold">
                                          <p:stCondLst>
                                            <p:cond delay="499"/>
                                          </p:stCondLst>
                                        </p:cTn>
                                        <p:tgtEl>
                                          <p:spTgt spid="3">
                                            <p:txEl>
                                              <p:pRg st="1" end="1"/>
                                            </p:txEl>
                                          </p:spTgt>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3">
                                            <p:txEl>
                                              <p:pRg st="2" end="2"/>
                                            </p:txEl>
                                          </p:spTgt>
                                        </p:tgtEl>
                                      </p:cBhvr>
                                    </p:animEffect>
                                    <p:set>
                                      <p:cBhvr>
                                        <p:cTn id="45" dur="1" fill="hold">
                                          <p:stCondLst>
                                            <p:cond delay="499"/>
                                          </p:stCondLst>
                                        </p:cTn>
                                        <p:tgtEl>
                                          <p:spTgt spid="3">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3" grpId="0" uiExpand="1" build="p"/>
      <p:bldP spid="3" grpI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Aging according to de Grey</a:t>
            </a:r>
            <a:endParaRPr lang="en-US" dirty="0"/>
          </a:p>
        </p:txBody>
      </p:sp>
      <p:sp>
        <p:nvSpPr>
          <p:cNvPr id="3" name="Content Placeholder 2"/>
          <p:cNvSpPr>
            <a:spLocks noGrp="1"/>
          </p:cNvSpPr>
          <p:nvPr>
            <p:ph idx="1"/>
          </p:nvPr>
        </p:nvSpPr>
        <p:spPr/>
        <p:txBody>
          <a:bodyPr>
            <a:normAutofit/>
          </a:bodyPr>
          <a:lstStyle/>
          <a:p>
            <a:pPr marL="582930" indent="-514350">
              <a:buFont typeface="+mj-lt"/>
              <a:buAutoNum type="arabicPeriod"/>
            </a:pPr>
            <a:r>
              <a:rPr lang="en-US" dirty="0" smtClean="0"/>
              <a:t>Mutations–in chromosomes </a:t>
            </a:r>
            <a:r>
              <a:rPr lang="en-US" dirty="0"/>
              <a:t>causing cancer due to nuclear </a:t>
            </a:r>
            <a:r>
              <a:rPr lang="en-US" dirty="0" smtClean="0"/>
              <a:t>mutations/epimutations</a:t>
            </a:r>
          </a:p>
          <a:p>
            <a:pPr marL="582930" indent="-514350">
              <a:buFont typeface="+mj-lt"/>
              <a:buAutoNum type="arabicPeriod"/>
            </a:pPr>
            <a:r>
              <a:rPr lang="en-US" dirty="0" smtClean="0"/>
              <a:t>Mutations</a:t>
            </a:r>
            <a:r>
              <a:rPr lang="en-US" dirty="0"/>
              <a:t>–</a:t>
            </a:r>
            <a:r>
              <a:rPr lang="en-US" dirty="0" smtClean="0"/>
              <a:t>in </a:t>
            </a:r>
            <a:r>
              <a:rPr lang="en-US" dirty="0"/>
              <a:t>m</a:t>
            </a:r>
            <a:r>
              <a:rPr lang="en-US" dirty="0" smtClean="0"/>
              <a:t>itochondria</a:t>
            </a:r>
          </a:p>
          <a:p>
            <a:pPr marL="582930" indent="-514350">
              <a:buFont typeface="+mj-lt"/>
              <a:buAutoNum type="arabicPeriod"/>
            </a:pPr>
            <a:r>
              <a:rPr lang="en-US" dirty="0" smtClean="0"/>
              <a:t>Junk</a:t>
            </a:r>
            <a:r>
              <a:rPr lang="en-US" dirty="0"/>
              <a:t>–</a:t>
            </a:r>
            <a:r>
              <a:rPr lang="en-US" dirty="0" smtClean="0"/>
              <a:t>inside </a:t>
            </a:r>
            <a:r>
              <a:rPr lang="en-US" dirty="0"/>
              <a:t>of cells, aka intracellular </a:t>
            </a:r>
            <a:r>
              <a:rPr lang="en-US" dirty="0" smtClean="0"/>
              <a:t>aggregates</a:t>
            </a:r>
          </a:p>
          <a:p>
            <a:pPr marL="582930" indent="-514350">
              <a:buFont typeface="+mj-lt"/>
              <a:buAutoNum type="arabicPeriod"/>
            </a:pPr>
            <a:r>
              <a:rPr lang="en-US" dirty="0" smtClean="0"/>
              <a:t>Junk</a:t>
            </a:r>
            <a:r>
              <a:rPr lang="en-US" dirty="0"/>
              <a:t>–</a:t>
            </a:r>
            <a:r>
              <a:rPr lang="en-US" dirty="0" smtClean="0"/>
              <a:t>outside </a:t>
            </a:r>
            <a:r>
              <a:rPr lang="en-US" dirty="0"/>
              <a:t>of cells, aka extracellular </a:t>
            </a:r>
            <a:r>
              <a:rPr lang="en-US" dirty="0" smtClean="0"/>
              <a:t>aggregates</a:t>
            </a:r>
          </a:p>
          <a:p>
            <a:pPr marL="582930" indent="-514350">
              <a:buFont typeface="+mj-lt"/>
              <a:buAutoNum type="arabicPeriod"/>
            </a:pPr>
            <a:r>
              <a:rPr lang="en-US" dirty="0" smtClean="0"/>
              <a:t>Cells</a:t>
            </a:r>
            <a:r>
              <a:rPr lang="en-US" dirty="0"/>
              <a:t>–</a:t>
            </a:r>
            <a:r>
              <a:rPr lang="en-US" dirty="0" smtClean="0"/>
              <a:t>too </a:t>
            </a:r>
            <a:r>
              <a:rPr lang="en-US" dirty="0"/>
              <a:t>few, aka cellular </a:t>
            </a:r>
            <a:r>
              <a:rPr lang="en-US" dirty="0" smtClean="0"/>
              <a:t>loss</a:t>
            </a:r>
          </a:p>
          <a:p>
            <a:pPr marL="582930" indent="-514350">
              <a:buFont typeface="+mj-lt"/>
              <a:buAutoNum type="arabicPeriod"/>
            </a:pPr>
            <a:r>
              <a:rPr lang="en-US" dirty="0" smtClean="0"/>
              <a:t>Cells</a:t>
            </a:r>
            <a:r>
              <a:rPr lang="en-US" dirty="0"/>
              <a:t>–</a:t>
            </a:r>
            <a:r>
              <a:rPr lang="en-US" dirty="0" smtClean="0"/>
              <a:t>too </a:t>
            </a:r>
            <a:r>
              <a:rPr lang="en-US" dirty="0"/>
              <a:t>many, aka </a:t>
            </a:r>
            <a:r>
              <a:rPr lang="en-US" dirty="0" smtClean="0"/>
              <a:t>cell senescence</a:t>
            </a:r>
          </a:p>
          <a:p>
            <a:pPr marL="582930" indent="-514350">
              <a:buFont typeface="+mj-lt"/>
              <a:buAutoNum type="arabicPeriod"/>
            </a:pPr>
            <a:r>
              <a:rPr lang="en-US" dirty="0" smtClean="0"/>
              <a:t>Extracellular </a:t>
            </a:r>
            <a:r>
              <a:rPr lang="en-US" dirty="0"/>
              <a:t>protein </a:t>
            </a:r>
            <a:r>
              <a:rPr lang="en-US" dirty="0" smtClean="0"/>
              <a:t>crosslinks</a:t>
            </a:r>
            <a:endParaRPr lang="en-US" dirty="0"/>
          </a:p>
        </p:txBody>
      </p:sp>
    </p:spTree>
    <p:extLst>
      <p:ext uri="{BB962C8B-B14F-4D97-AF65-F5344CB8AC3E}">
        <p14:creationId xmlns:p14="http://schemas.microsoft.com/office/powerpoint/2010/main" val="99156304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 the Singularity Bring Eternal Life?</a:t>
            </a:r>
            <a:endParaRPr lang="en-US" dirty="0"/>
          </a:p>
        </p:txBody>
      </p:sp>
      <p:sp>
        <p:nvSpPr>
          <p:cNvPr id="3" name="Content Placeholder 2"/>
          <p:cNvSpPr>
            <a:spLocks noGrp="1"/>
          </p:cNvSpPr>
          <p:nvPr>
            <p:ph idx="1"/>
          </p:nvPr>
        </p:nvSpPr>
        <p:spPr/>
        <p:txBody>
          <a:bodyPr/>
          <a:lstStyle/>
          <a:p>
            <a:pPr marL="68580" indent="0">
              <a:buNone/>
            </a:pPr>
            <a:endParaRPr lang="en-US" dirty="0" smtClean="0"/>
          </a:p>
          <a:p>
            <a:pPr marL="68580" indent="0">
              <a:buNone/>
            </a:pPr>
            <a:r>
              <a:rPr lang="en-US" dirty="0" smtClean="0"/>
              <a:t>“Indefinite </a:t>
            </a:r>
            <a:r>
              <a:rPr lang="en-US" dirty="0"/>
              <a:t>human lifespan remains wishful thinking well beyond the realm </a:t>
            </a:r>
            <a:r>
              <a:rPr lang="en-US" dirty="0" smtClean="0"/>
              <a:t>of plausibility.”</a:t>
            </a:r>
            <a:endParaRPr lang="en-US" dirty="0"/>
          </a:p>
          <a:p>
            <a:pPr marL="68580" indent="0" algn="r">
              <a:buNone/>
            </a:pPr>
            <a:r>
              <a:rPr lang="en-US" dirty="0" smtClean="0"/>
              <a:t>Neil </a:t>
            </a:r>
            <a:r>
              <a:rPr lang="en-US" dirty="0"/>
              <a:t>S. </a:t>
            </a:r>
            <a:r>
              <a:rPr lang="en-US" dirty="0" smtClean="0"/>
              <a:t>Greenspan, M.D., Ph.D. 2010.</a:t>
            </a:r>
            <a:br>
              <a:rPr lang="en-US" dirty="0" smtClean="0"/>
            </a:br>
            <a:r>
              <a:rPr lang="en-US" dirty="0" smtClean="0"/>
              <a:t>“Hogwash </a:t>
            </a:r>
            <a:r>
              <a:rPr lang="en-US" dirty="0"/>
              <a:t>About the Singularity Is </a:t>
            </a:r>
            <a:r>
              <a:rPr lang="en-US" dirty="0" smtClean="0"/>
              <a:t>Here”</a:t>
            </a:r>
            <a:endParaRPr lang="en-US" dirty="0"/>
          </a:p>
        </p:txBody>
      </p:sp>
      <p:pic>
        <p:nvPicPr>
          <p:cNvPr id="3074" name="Picture 2" descr="D:\Pictures\Singularity\Neil Greenspan.pn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a:off x="7267143" y="5067300"/>
            <a:ext cx="1905000" cy="1790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134063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endParaRPr lang="en-US" dirty="0"/>
          </a:p>
        </p:txBody>
      </p:sp>
      <p:sp>
        <p:nvSpPr>
          <p:cNvPr id="4" name="Title 3"/>
          <p:cNvSpPr>
            <a:spLocks noGrp="1"/>
          </p:cNvSpPr>
          <p:nvPr>
            <p:ph type="title"/>
          </p:nvPr>
        </p:nvSpPr>
        <p:spPr>
          <a:xfrm>
            <a:off x="341745" y="512064"/>
            <a:ext cx="8728364" cy="777240"/>
          </a:xfrm>
        </p:spPr>
        <p:txBody>
          <a:bodyPr/>
          <a:lstStyle/>
          <a:p>
            <a:r>
              <a:rPr lang="en-US" dirty="0" smtClean="0"/>
              <a:t>The Singularity &amp; Morality</a:t>
            </a:r>
            <a:endParaRPr lang="en-US" dirty="0"/>
          </a:p>
        </p:txBody>
      </p:sp>
    </p:spTree>
    <p:extLst>
      <p:ext uri="{BB962C8B-B14F-4D97-AF65-F5344CB8AC3E}">
        <p14:creationId xmlns:p14="http://schemas.microsoft.com/office/powerpoint/2010/main" val="357276343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Pictures\Singularity\Douglas Hofstadter.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flipH="1">
            <a:off x="0" y="4572000"/>
            <a:ext cx="2405141" cy="2286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Is This Good?</a:t>
            </a:r>
            <a:endParaRPr lang="en-US" dirty="0"/>
          </a:p>
        </p:txBody>
      </p:sp>
      <p:sp>
        <p:nvSpPr>
          <p:cNvPr id="3" name="Content Placeholder 2"/>
          <p:cNvSpPr>
            <a:spLocks noGrp="1"/>
          </p:cNvSpPr>
          <p:nvPr>
            <p:ph idx="1"/>
          </p:nvPr>
        </p:nvSpPr>
        <p:spPr>
          <a:xfrm>
            <a:off x="113288" y="1217117"/>
            <a:ext cx="8802112" cy="4572000"/>
          </a:xfrm>
        </p:spPr>
        <p:txBody>
          <a:bodyPr>
            <a:normAutofit fontScale="92500"/>
          </a:bodyPr>
          <a:lstStyle/>
          <a:p>
            <a:pPr marL="68580" indent="0">
              <a:buNone/>
            </a:pPr>
            <a:r>
              <a:rPr lang="en-US" dirty="0"/>
              <a:t>If you read Ray Kurzweil's books and Hans Moravec's, what I find is that it's a very bizarre mixture of ideas that are solid and good with ideas that are crazy… But the point is, there doesn't seem to be any discussion anywhere of </a:t>
            </a:r>
            <a:r>
              <a:rPr lang="en-US" dirty="0" smtClean="0"/>
              <a:t>“Is </a:t>
            </a:r>
            <a:r>
              <a:rPr lang="en-US" dirty="0"/>
              <a:t>this good</a:t>
            </a:r>
            <a:r>
              <a:rPr lang="en-US" dirty="0" smtClean="0"/>
              <a:t>?” </a:t>
            </a:r>
            <a:r>
              <a:rPr lang="en-US" dirty="0"/>
              <a:t>It's all </a:t>
            </a:r>
            <a:r>
              <a:rPr lang="en-US" dirty="0" smtClean="0"/>
              <a:t>“Let's </a:t>
            </a:r>
            <a:r>
              <a:rPr lang="en-US" dirty="0"/>
              <a:t>go faster! Faster! Faster</a:t>
            </a:r>
            <a:r>
              <a:rPr lang="en-US" dirty="0" smtClean="0"/>
              <a:t>!” </a:t>
            </a:r>
            <a:r>
              <a:rPr lang="en-US" dirty="0"/>
              <a:t>Well, where are you going? What are you trying to do? And I don't see any asking of these questions.</a:t>
            </a:r>
            <a:endParaRPr lang="en-US" dirty="0" smtClean="0"/>
          </a:p>
          <a:p>
            <a:pPr marL="68580" indent="0" algn="r">
              <a:buNone/>
            </a:pPr>
            <a:r>
              <a:rPr lang="en-US" dirty="0" smtClean="0"/>
              <a:t>Douglas </a:t>
            </a:r>
            <a:r>
              <a:rPr lang="en-US" dirty="0"/>
              <a:t>R. </a:t>
            </a:r>
            <a:r>
              <a:rPr lang="en-US" dirty="0" smtClean="0"/>
              <a:t>Hofstadter, </a:t>
            </a:r>
            <a:br>
              <a:rPr lang="en-US" dirty="0" smtClean="0"/>
            </a:br>
            <a:r>
              <a:rPr lang="en-US" dirty="0" smtClean="0"/>
              <a:t>Professor </a:t>
            </a:r>
            <a:r>
              <a:rPr lang="en-US" dirty="0"/>
              <a:t>of cognitive </a:t>
            </a:r>
            <a:r>
              <a:rPr lang="en-US" dirty="0" smtClean="0"/>
              <a:t>science,</a:t>
            </a:r>
            <a:br>
              <a:rPr lang="en-US" dirty="0" smtClean="0"/>
            </a:br>
            <a:r>
              <a:rPr lang="en-US" dirty="0" smtClean="0"/>
              <a:t>Pulitzer Prize, 1980</a:t>
            </a:r>
            <a:endParaRPr lang="en-US" dirty="0"/>
          </a:p>
        </p:txBody>
      </p:sp>
    </p:spTree>
    <p:extLst>
      <p:ext uri="{BB962C8B-B14F-4D97-AF65-F5344CB8AC3E}">
        <p14:creationId xmlns:p14="http://schemas.microsoft.com/office/powerpoint/2010/main" val="226103721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Religious Implications</a:t>
            </a:r>
            <a:endParaRPr lang="en-US" dirty="0"/>
          </a:p>
        </p:txBody>
      </p:sp>
      <p:sp>
        <p:nvSpPr>
          <p:cNvPr id="3" name="Content Placeholder 2"/>
          <p:cNvSpPr>
            <a:spLocks noGrp="1"/>
          </p:cNvSpPr>
          <p:nvPr>
            <p:ph idx="1"/>
          </p:nvPr>
        </p:nvSpPr>
        <p:spPr/>
        <p:txBody>
          <a:bodyPr/>
          <a:lstStyle/>
          <a:p>
            <a:pPr marL="68580" indent="0">
              <a:buNone/>
            </a:pPr>
            <a:r>
              <a:rPr lang="en-US" dirty="0" smtClean="0"/>
              <a:t>Let's </a:t>
            </a:r>
            <a:r>
              <a:rPr lang="en-US" dirty="0"/>
              <a:t>face it. The singularity is a religious rather than a scientific vision. The science-fiction writer Ken MacLeod has dubbed it ”the rapture for nerds,” an allusion to the end-time, when Jesus whisks the faithful to heaven and leaves us sinners behind.</a:t>
            </a:r>
          </a:p>
          <a:p>
            <a:pPr marL="68580" indent="0" algn="r">
              <a:buNone/>
            </a:pPr>
            <a:r>
              <a:rPr lang="en-US" dirty="0" smtClean="0"/>
              <a:t>John Horgan. 2008.</a:t>
            </a:r>
            <a:br>
              <a:rPr lang="en-US" dirty="0" smtClean="0"/>
            </a:br>
            <a:r>
              <a:rPr lang="en-US" dirty="0" smtClean="0"/>
              <a:t>The </a:t>
            </a:r>
            <a:r>
              <a:rPr lang="en-US" dirty="0"/>
              <a:t>Consciousness Conundrum</a:t>
            </a:r>
            <a:r>
              <a:rPr lang="en-US" dirty="0" smtClean="0"/>
              <a:t>.</a:t>
            </a:r>
            <a:endParaRPr lang="en-US" dirty="0"/>
          </a:p>
        </p:txBody>
      </p:sp>
      <p:pic>
        <p:nvPicPr>
          <p:cNvPr id="2051" name="Picture 3" descr="D:\Pictures\Singularity\John Horgan.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flipH="1">
            <a:off x="0" y="4743450"/>
            <a:ext cx="2733675" cy="2114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185623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Resurrection</a:t>
            </a:r>
            <a:endParaRPr lang="en-US" dirty="0"/>
          </a:p>
        </p:txBody>
      </p:sp>
      <p:sp>
        <p:nvSpPr>
          <p:cNvPr id="3" name="Content Placeholder 2"/>
          <p:cNvSpPr>
            <a:spLocks noGrp="1"/>
          </p:cNvSpPr>
          <p:nvPr>
            <p:ph idx="1"/>
          </p:nvPr>
        </p:nvSpPr>
        <p:spPr/>
        <p:txBody>
          <a:bodyPr/>
          <a:lstStyle/>
          <a:p>
            <a:r>
              <a:rPr lang="en-US" dirty="0" smtClean="0"/>
              <a:t>Ray Kurzweil’s father died at age 58 when Kurzweil was only 22 years old.</a:t>
            </a:r>
          </a:p>
          <a:p>
            <a:r>
              <a:rPr lang="en-US" dirty="0" smtClean="0"/>
              <a:t>Kurzweil wants to resurrect his father based upon some DNA and memories from his own brain and his father’s journals and scrapbooks</a:t>
            </a:r>
            <a:endParaRPr lang="en-US" dirty="0"/>
          </a:p>
        </p:txBody>
      </p:sp>
    </p:spTree>
    <p:extLst>
      <p:ext uri="{BB962C8B-B14F-4D97-AF65-F5344CB8AC3E}">
        <p14:creationId xmlns:p14="http://schemas.microsoft.com/office/powerpoint/2010/main" val="10165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Motivation for the Singularity</a:t>
            </a:r>
            <a:endParaRPr lang="en-US" dirty="0"/>
          </a:p>
        </p:txBody>
      </p:sp>
      <p:sp>
        <p:nvSpPr>
          <p:cNvPr id="3" name="Content Placeholder 2"/>
          <p:cNvSpPr>
            <a:spLocks noGrp="1"/>
          </p:cNvSpPr>
          <p:nvPr>
            <p:ph idx="1"/>
          </p:nvPr>
        </p:nvSpPr>
        <p:spPr/>
        <p:txBody>
          <a:bodyPr/>
          <a:lstStyle/>
          <a:p>
            <a:pPr marL="68580" indent="0">
              <a:buNone/>
            </a:pPr>
            <a:r>
              <a:rPr lang="en-US" dirty="0" smtClean="0"/>
              <a:t>“The </a:t>
            </a:r>
            <a:r>
              <a:rPr lang="en-US" dirty="0"/>
              <a:t>Singularity is not the great vision for society that Lenin had or Milton Friedman might have. It is rich people building a lifeboat and getting off the ship</a:t>
            </a:r>
            <a:r>
              <a:rPr lang="en-US" dirty="0" smtClean="0"/>
              <a:t>.”</a:t>
            </a:r>
          </a:p>
          <a:p>
            <a:pPr marL="68580" indent="0" algn="r">
              <a:buNone/>
            </a:pPr>
            <a:r>
              <a:rPr lang="en-US" dirty="0"/>
              <a:t>Andrew Orlowski, a British journalist</a:t>
            </a:r>
          </a:p>
        </p:txBody>
      </p:sp>
      <p:pic>
        <p:nvPicPr>
          <p:cNvPr id="4" name="Picture 2" descr="D:\Pictures\Singularity\Andrew Orlowski.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flipH="1">
            <a:off x="-4763" y="4276725"/>
            <a:ext cx="2209801" cy="2581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62713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Would Autonomous Robots Do?</a:t>
            </a:r>
            <a:endParaRPr lang="en-US" dirty="0"/>
          </a:p>
        </p:txBody>
      </p:sp>
      <p:sp>
        <p:nvSpPr>
          <p:cNvPr id="3" name="Content Placeholder 2"/>
          <p:cNvSpPr>
            <a:spLocks noGrp="1"/>
          </p:cNvSpPr>
          <p:nvPr>
            <p:ph idx="1"/>
          </p:nvPr>
        </p:nvSpPr>
        <p:spPr/>
        <p:txBody>
          <a:bodyPr>
            <a:normAutofit fontScale="92500"/>
          </a:bodyPr>
          <a:lstStyle/>
          <a:p>
            <a:r>
              <a:rPr lang="en-US" dirty="0"/>
              <a:t>We can’t predict </a:t>
            </a:r>
            <a:r>
              <a:rPr lang="en-US" i="1" dirty="0"/>
              <a:t>exactly </a:t>
            </a:r>
            <a:r>
              <a:rPr lang="en-US" dirty="0"/>
              <a:t>what </a:t>
            </a:r>
            <a:r>
              <a:rPr lang="en-US" dirty="0" smtClean="0"/>
              <a:t>a hedonistic </a:t>
            </a:r>
            <a:r>
              <a:rPr lang="en-US" dirty="0"/>
              <a:t>utilitarian machine superoptimizer would do, but we think it seems likely </a:t>
            </a:r>
            <a:r>
              <a:rPr lang="en-US" dirty="0" smtClean="0"/>
              <a:t>to produce </a:t>
            </a:r>
            <a:r>
              <a:rPr lang="en-US" dirty="0"/>
              <a:t>unintended consequences, for reasons we hope will become clear</a:t>
            </a:r>
            <a:r>
              <a:rPr lang="en-US" dirty="0" smtClean="0"/>
              <a:t>.</a:t>
            </a:r>
          </a:p>
          <a:p>
            <a:r>
              <a:rPr lang="en-US" dirty="0"/>
              <a:t>A machine superoptimizer with the final </a:t>
            </a:r>
            <a:r>
              <a:rPr lang="en-US" dirty="0" smtClean="0"/>
              <a:t>goal of </a:t>
            </a:r>
            <a:r>
              <a:rPr lang="en-US" dirty="0"/>
              <a:t>minimizing human suffering would, it seems, find a way to painlessly kill all </a:t>
            </a:r>
            <a:r>
              <a:rPr lang="en-US" dirty="0" smtClean="0"/>
              <a:t>humans: no </a:t>
            </a:r>
            <a:r>
              <a:rPr lang="en-US" dirty="0"/>
              <a:t>humans, no human </a:t>
            </a:r>
            <a:r>
              <a:rPr lang="en-US" dirty="0" smtClean="0"/>
              <a:t>suffering.</a:t>
            </a:r>
          </a:p>
          <a:p>
            <a:pPr marL="68580" indent="0" algn="r">
              <a:buNone/>
            </a:pPr>
            <a:r>
              <a:rPr lang="en-US" dirty="0"/>
              <a:t>Luke Muehlhauser, Louie </a:t>
            </a:r>
            <a:r>
              <a:rPr lang="en-US" dirty="0" smtClean="0"/>
              <a:t>Helm. 2012. </a:t>
            </a:r>
            <a:br>
              <a:rPr lang="en-US" dirty="0" smtClean="0"/>
            </a:br>
            <a:r>
              <a:rPr lang="en-US" dirty="0" smtClean="0"/>
              <a:t>“Intelligence </a:t>
            </a:r>
            <a:r>
              <a:rPr lang="en-US" dirty="0"/>
              <a:t>Explosion </a:t>
            </a:r>
            <a:r>
              <a:rPr lang="en-US" dirty="0" smtClean="0"/>
              <a:t>and Machine Ethics.”</a:t>
            </a:r>
            <a:endParaRPr lang="en-US" dirty="0"/>
          </a:p>
        </p:txBody>
      </p:sp>
    </p:spTree>
    <p:extLst>
      <p:ext uri="{BB962C8B-B14F-4D97-AF65-F5344CB8AC3E}">
        <p14:creationId xmlns:p14="http://schemas.microsoft.com/office/powerpoint/2010/main" val="2485238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p>
            <a:pPr algn="ctr"/>
            <a:r>
              <a:rPr lang="en-US" sz="3600" dirty="0" smtClean="0"/>
              <a:t>Time Magazine Cover</a:t>
            </a:r>
            <a:endParaRPr lang="en-US" sz="3600" dirty="0"/>
          </a:p>
        </p:txBody>
      </p:sp>
      <p:pic>
        <p:nvPicPr>
          <p:cNvPr id="1026" name="Picture 2" descr="D:\Pictures\Singularity\timecover.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66322" y="0"/>
            <a:ext cx="5211356" cy="6858000"/>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029594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Replacing Biological Humans is Okay?</a:t>
            </a:r>
            <a:endParaRPr lang="en-US" dirty="0"/>
          </a:p>
        </p:txBody>
      </p:sp>
      <p:sp>
        <p:nvSpPr>
          <p:cNvPr id="3" name="Content Placeholder 2"/>
          <p:cNvSpPr>
            <a:spLocks noGrp="1"/>
          </p:cNvSpPr>
          <p:nvPr>
            <p:ph idx="1"/>
          </p:nvPr>
        </p:nvSpPr>
        <p:spPr/>
        <p:txBody>
          <a:bodyPr/>
          <a:lstStyle/>
          <a:p>
            <a:pPr marL="68580" indent="0">
              <a:buNone/>
            </a:pPr>
            <a:r>
              <a:rPr lang="en-US" dirty="0" smtClean="0"/>
              <a:t>“By performing better and cheaper, robots </a:t>
            </a:r>
            <a:r>
              <a:rPr lang="en-US" dirty="0"/>
              <a:t>will displace humans from essential </a:t>
            </a:r>
            <a:r>
              <a:rPr lang="en-US" dirty="0" smtClean="0"/>
              <a:t>roles. Rather quickly they </a:t>
            </a:r>
            <a:r>
              <a:rPr lang="en-US" dirty="0"/>
              <a:t>could displace us from </a:t>
            </a:r>
            <a:r>
              <a:rPr lang="en-US" dirty="0" smtClean="0"/>
              <a:t>existence… I’m not as alarmed as many by the latter possibility, since I consider these future machines our progeny, ‘mind children’ built in our image and likeness… It behooves us… to bow out when we can no longer contribute.”</a:t>
            </a:r>
          </a:p>
          <a:p>
            <a:pPr marL="68580" indent="0" algn="r">
              <a:buNone/>
            </a:pPr>
            <a:r>
              <a:rPr lang="en-US" dirty="0" smtClean="0"/>
              <a:t>Hans Moravec. 1999. </a:t>
            </a:r>
            <a:br>
              <a:rPr lang="en-US" dirty="0" smtClean="0"/>
            </a:br>
            <a:r>
              <a:rPr lang="en-US" i="1" dirty="0" smtClean="0"/>
              <a:t>Robot: Mere Machine to Transcendent Mind</a:t>
            </a:r>
            <a:endParaRPr lang="en-US" dirty="0"/>
          </a:p>
        </p:txBody>
      </p:sp>
    </p:spTree>
    <p:extLst>
      <p:ext uri="{BB962C8B-B14F-4D97-AF65-F5344CB8AC3E}">
        <p14:creationId xmlns:p14="http://schemas.microsoft.com/office/powerpoint/2010/main" val="1027031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Will the Technological Singularity Solve the World’s Problems?</a:t>
            </a:r>
            <a:endParaRPr lang="en-US" dirty="0"/>
          </a:p>
        </p:txBody>
      </p:sp>
      <p:sp>
        <p:nvSpPr>
          <p:cNvPr id="3" name="Content Placeholder 2"/>
          <p:cNvSpPr>
            <a:spLocks noGrp="1"/>
          </p:cNvSpPr>
          <p:nvPr>
            <p:ph idx="1"/>
          </p:nvPr>
        </p:nvSpPr>
        <p:spPr/>
        <p:txBody>
          <a:bodyPr>
            <a:normAutofit/>
          </a:bodyPr>
          <a:lstStyle/>
          <a:p>
            <a:pPr marL="68580" indent="0">
              <a:buNone/>
            </a:pPr>
            <a:endParaRPr lang="en-US" sz="3600" dirty="0" smtClean="0"/>
          </a:p>
          <a:p>
            <a:pPr marL="68580" indent="0">
              <a:buNone/>
            </a:pPr>
            <a:r>
              <a:rPr lang="en-US" sz="3600" dirty="0" smtClean="0"/>
              <a:t>“Education </a:t>
            </a:r>
            <a:r>
              <a:rPr lang="en-US" sz="3600" dirty="0"/>
              <a:t>without values, as useful as it is, seems rather to make man a more clever devil</a:t>
            </a:r>
            <a:r>
              <a:rPr lang="en-US" sz="3600" dirty="0" smtClean="0"/>
              <a:t>.”</a:t>
            </a:r>
          </a:p>
          <a:p>
            <a:pPr marL="68580" indent="0">
              <a:buNone/>
              <a:tabLst>
                <a:tab pos="6742113" algn="r"/>
              </a:tabLst>
            </a:pPr>
            <a:r>
              <a:rPr lang="en-US" sz="3600" dirty="0" smtClean="0"/>
              <a:t>	C</a:t>
            </a:r>
            <a:r>
              <a:rPr lang="en-US" sz="3600" dirty="0"/>
              <a:t>. S. </a:t>
            </a:r>
            <a:r>
              <a:rPr lang="en-US" sz="3600" dirty="0" smtClean="0"/>
              <a:t>Lewis</a:t>
            </a:r>
            <a:endParaRPr lang="en-US" sz="3600" dirty="0"/>
          </a:p>
        </p:txBody>
      </p:sp>
      <p:pic>
        <p:nvPicPr>
          <p:cNvPr id="5122" name="Picture 2" descr="D:\Pictures\Singularity\C S Lewis.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768286" y="3537526"/>
            <a:ext cx="2375713" cy="33204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891662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Singularity</a:t>
            </a:r>
            <a:r>
              <a:rPr lang="en-US" baseline="0" dirty="0" smtClean="0"/>
              <a:t> </a:t>
            </a:r>
            <a:r>
              <a:rPr lang="en-US" dirty="0" smtClean="0"/>
              <a:t>is Near–Not!</a:t>
            </a:r>
            <a:endParaRPr lang="en-US" dirty="0"/>
          </a:p>
        </p:txBody>
      </p:sp>
      <p:pic>
        <p:nvPicPr>
          <p:cNvPr id="2050" name="Picture 2" descr="D:\Pictures\Singularity\The End is Near.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D:\Pictures\Singularity\The Singularity is Near.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quot;No&quot; Symbol 3"/>
          <p:cNvSpPr/>
          <p:nvPr/>
        </p:nvSpPr>
        <p:spPr>
          <a:xfrm>
            <a:off x="2934266" y="1255591"/>
            <a:ext cx="4080681" cy="4080681"/>
          </a:xfrm>
          <a:prstGeom prst="noSmoking">
            <a:avLst/>
          </a:prstGeom>
          <a:solidFill>
            <a:srgbClr val="C00000">
              <a:alpha val="50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2331061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fade">
                                      <p:cBhvr>
                                        <p:cTn id="7" dur="3000"/>
                                        <p:tgtEl>
                                          <p:spTgt spid="2051"/>
                                        </p:tgtEl>
                                      </p:cBhvr>
                                    </p:animEffect>
                                  </p:childTnLst>
                                </p:cTn>
                              </p:par>
                            </p:childTnLst>
                          </p:cTn>
                        </p:par>
                        <p:par>
                          <p:cTn id="8" fill="hold">
                            <p:stCondLst>
                              <p:cond delay="3000"/>
                            </p:stCondLst>
                            <p:childTnLst>
                              <p:par>
                                <p:cTn id="9" presetID="42" presetClass="entr" presetSubtype="0" fill="hold" grpId="0" nodeType="afterEffect">
                                  <p:stCondLst>
                                    <p:cond delay="20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anim calcmode="lin" valueType="num">
                                      <p:cBhvr>
                                        <p:cTn id="12" dur="2000" fill="hold"/>
                                        <p:tgtEl>
                                          <p:spTgt spid="4"/>
                                        </p:tgtEl>
                                        <p:attrNameLst>
                                          <p:attrName>ppt_x</p:attrName>
                                        </p:attrNameLst>
                                      </p:cBhvr>
                                      <p:tavLst>
                                        <p:tav tm="0">
                                          <p:val>
                                            <p:strVal val="#ppt_x"/>
                                          </p:val>
                                        </p:tav>
                                        <p:tav tm="100000">
                                          <p:val>
                                            <p:strVal val="#ppt_x"/>
                                          </p:val>
                                        </p:tav>
                                      </p:tavLst>
                                    </p:anim>
                                    <p:anim calcmode="lin" valueType="num">
                                      <p:cBhvr>
                                        <p:cTn id="13" dur="2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Ray </a:t>
            </a:r>
            <a:r>
              <a:rPr lang="en-US" dirty="0" smtClean="0"/>
              <a:t>Kurzweil</a:t>
            </a:r>
            <a:r>
              <a:rPr lang="en-US" dirty="0" smtClean="0">
                <a:latin typeface="Arial"/>
                <a:cs typeface="Arial"/>
              </a:rPr>
              <a:t>–</a:t>
            </a:r>
            <a:r>
              <a:rPr lang="en-US" dirty="0" smtClean="0"/>
              <a:t>We’ll All be Robots</a:t>
            </a:r>
            <a:endParaRPr lang="en-US" dirty="0"/>
          </a:p>
        </p:txBody>
      </p:sp>
      <p:pic>
        <p:nvPicPr>
          <p:cNvPr id="4" name="Ray_Kurzweil_Robots.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0" y="1718515"/>
            <a:ext cx="9144000" cy="5139485"/>
          </a:xfrm>
        </p:spPr>
      </p:pic>
    </p:spTree>
    <p:extLst>
      <p:ext uri="{BB962C8B-B14F-4D97-AF65-F5344CB8AC3E}">
        <p14:creationId xmlns:p14="http://schemas.microsoft.com/office/powerpoint/2010/main" val="2772949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5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Brains in the Cloud?</a:t>
            </a:r>
            <a:r>
              <a:rPr lang="en-US" dirty="0" smtClean="0">
                <a:latin typeface="Arial"/>
                <a:cs typeface="Arial"/>
              </a:rPr>
              <a:t>–</a:t>
            </a:r>
            <a:r>
              <a:rPr lang="en-US" dirty="0" smtClean="0"/>
              <a:t>Is it a Good Idea</a:t>
            </a:r>
            <a:endParaRPr lang="en-US" dirty="0"/>
          </a:p>
        </p:txBody>
      </p:sp>
      <p:pic>
        <p:nvPicPr>
          <p:cNvPr id="6146" name="Picture 2" descr="D:\Pictures\Singularity\Cloud_computing.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71575" y="1044610"/>
            <a:ext cx="6800850" cy="581339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D:\Pictures\Singularity\2000px-Gray728.png"/>
          <p:cNvPicPr>
            <a:picLocks noChangeAspect="1" noChangeArrowheads="1"/>
          </p:cNvPicPr>
          <p:nvPr/>
        </p:nvPicPr>
        <p:blipFill rotWithShape="1">
          <a:blip r:embed="rId4" cstate="email">
            <a:extLst>
              <a:ext uri="{BEBA8EAE-BF5A-486C-A8C5-ECC9F3942E4B}">
                <a14:imgProps xmlns:a14="http://schemas.microsoft.com/office/drawing/2010/main">
                  <a14:imgLayer r:embed="rId5">
                    <a14:imgEffect>
                      <a14:saturation sat="0"/>
                    </a14:imgEffect>
                    <a14:imgEffect>
                      <a14:brightnessContrast contrast="40000"/>
                    </a14:imgEffect>
                  </a14:imgLayer>
                </a14:imgProps>
              </a:ext>
              <a:ext uri="{28A0092B-C50C-407E-A947-70E740481C1C}">
                <a14:useLocalDpi xmlns:a14="http://schemas.microsoft.com/office/drawing/2010/main"/>
              </a:ext>
            </a:extLst>
          </a:blip>
          <a:srcRect/>
          <a:stretch/>
        </p:blipFill>
        <p:spPr bwMode="auto">
          <a:xfrm>
            <a:off x="7629525" y="3318432"/>
            <a:ext cx="1139446" cy="79636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Pictures\Singularity\2000px-Gray728.png"/>
          <p:cNvPicPr>
            <a:picLocks noChangeAspect="1" noChangeArrowheads="1"/>
          </p:cNvPicPr>
          <p:nvPr/>
        </p:nvPicPr>
        <p:blipFill rotWithShape="1">
          <a:blip r:embed="rId6" cstate="email">
            <a:extLst>
              <a:ext uri="{BEBA8EAE-BF5A-486C-A8C5-ECC9F3942E4B}">
                <a14:imgProps xmlns:a14="http://schemas.microsoft.com/office/drawing/2010/main">
                  <a14:imgLayer r:embed="rId7">
                    <a14:imgEffect>
                      <a14:saturation sat="0"/>
                    </a14:imgEffect>
                    <a14:imgEffect>
                      <a14:brightnessContrast contrast="40000"/>
                    </a14:imgEffect>
                  </a14:imgLayer>
                </a14:imgProps>
              </a:ext>
              <a:ext uri="{28A0092B-C50C-407E-A947-70E740481C1C}">
                <a14:useLocalDpi xmlns:a14="http://schemas.microsoft.com/office/drawing/2010/main"/>
              </a:ext>
            </a:extLst>
          </a:blip>
          <a:srcRect/>
          <a:stretch/>
        </p:blipFill>
        <p:spPr bwMode="auto">
          <a:xfrm flipH="1">
            <a:off x="381000" y="3318432"/>
            <a:ext cx="1139446" cy="79636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88283" y="4108966"/>
            <a:ext cx="724877" cy="307777"/>
          </a:xfrm>
          <a:prstGeom prst="rect">
            <a:avLst/>
          </a:prstGeom>
          <a:noFill/>
        </p:spPr>
        <p:txBody>
          <a:bodyPr wrap="none" rtlCol="0">
            <a:spAutoFit/>
          </a:bodyPr>
          <a:lstStyle/>
          <a:p>
            <a:pPr algn="ctr"/>
            <a:r>
              <a:rPr lang="en-US" sz="1400" dirty="0" smtClean="0"/>
              <a:t>Brains?</a:t>
            </a:r>
            <a:endParaRPr lang="en-US" sz="1400" dirty="0"/>
          </a:p>
        </p:txBody>
      </p:sp>
      <p:sp>
        <p:nvSpPr>
          <p:cNvPr id="9" name="TextBox 8"/>
          <p:cNvSpPr txBox="1"/>
          <p:nvPr/>
        </p:nvSpPr>
        <p:spPr>
          <a:xfrm>
            <a:off x="7836808" y="4108966"/>
            <a:ext cx="724877" cy="307777"/>
          </a:xfrm>
          <a:prstGeom prst="rect">
            <a:avLst/>
          </a:prstGeom>
          <a:noFill/>
        </p:spPr>
        <p:txBody>
          <a:bodyPr wrap="none" rtlCol="0">
            <a:spAutoFit/>
          </a:bodyPr>
          <a:lstStyle/>
          <a:p>
            <a:pPr algn="ctr"/>
            <a:r>
              <a:rPr lang="en-US" sz="1400" dirty="0" smtClean="0"/>
              <a:t>Brains?</a:t>
            </a:r>
            <a:endParaRPr lang="en-US" sz="1400" dirty="0"/>
          </a:p>
        </p:txBody>
      </p:sp>
    </p:spTree>
    <p:extLst>
      <p:ext uri="{BB962C8B-B14F-4D97-AF65-F5344CB8AC3E}">
        <p14:creationId xmlns:p14="http://schemas.microsoft.com/office/powerpoint/2010/main" val="2221686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10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Goals of the Singularity Movement</a:t>
            </a:r>
            <a:endParaRPr lang="en-US" dirty="0"/>
          </a:p>
        </p:txBody>
      </p:sp>
      <p:sp>
        <p:nvSpPr>
          <p:cNvPr id="3" name="Content Placeholder 2"/>
          <p:cNvSpPr>
            <a:spLocks noGrp="1"/>
          </p:cNvSpPr>
          <p:nvPr>
            <p:ph idx="1"/>
          </p:nvPr>
        </p:nvSpPr>
        <p:spPr/>
        <p:txBody>
          <a:bodyPr/>
          <a:lstStyle/>
          <a:p>
            <a:pPr marL="68580" indent="0">
              <a:buNone/>
            </a:pPr>
            <a:r>
              <a:rPr lang="en-US" dirty="0" smtClean="0"/>
              <a:t>Create a technological utopia by:</a:t>
            </a:r>
          </a:p>
          <a:p>
            <a:r>
              <a:rPr lang="en-US" dirty="0" smtClean="0"/>
              <a:t>Shrinking computer chips to a size that can be implanted in the human brain</a:t>
            </a:r>
          </a:p>
          <a:p>
            <a:r>
              <a:rPr lang="en-US" dirty="0" smtClean="0"/>
              <a:t>Developing artificial intelligence software capable of mimicking human intelligence</a:t>
            </a:r>
          </a:p>
          <a:p>
            <a:r>
              <a:rPr lang="en-US" dirty="0" smtClean="0"/>
              <a:t>Implanting these artificial intelligence chips into human brains to increase intelligence far beyond genius levels</a:t>
            </a:r>
          </a:p>
          <a:p>
            <a:r>
              <a:rPr lang="en-US" dirty="0" smtClean="0"/>
              <a:t>To end the aging process and become immortal</a:t>
            </a:r>
            <a:endParaRPr lang="en-US" dirty="0"/>
          </a:p>
        </p:txBody>
      </p:sp>
    </p:spTree>
    <p:extLst>
      <p:ext uri="{BB962C8B-B14F-4D97-AF65-F5344CB8AC3E}">
        <p14:creationId xmlns:p14="http://schemas.microsoft.com/office/powerpoint/2010/main" val="3032859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Who’s Who of the Singularity Movement</a:t>
            </a:r>
          </a:p>
        </p:txBody>
      </p:sp>
      <p:sp>
        <p:nvSpPr>
          <p:cNvPr id="3" name="Content Placeholder 2"/>
          <p:cNvSpPr>
            <a:spLocks noGrp="1"/>
          </p:cNvSpPr>
          <p:nvPr>
            <p:ph idx="1"/>
          </p:nvPr>
        </p:nvSpPr>
        <p:spPr/>
        <p:txBody>
          <a:bodyPr>
            <a:normAutofit/>
          </a:bodyPr>
          <a:lstStyle/>
          <a:p>
            <a:pPr marL="68580" indent="0">
              <a:buNone/>
            </a:pPr>
            <a:r>
              <a:rPr lang="en-US" dirty="0" smtClean="0"/>
              <a:t>Ray Kurzweil</a:t>
            </a:r>
          </a:p>
          <a:p>
            <a:r>
              <a:rPr lang="en-US" dirty="0" smtClean="0"/>
              <a:t>Inventor and futurist, and author of many books</a:t>
            </a:r>
          </a:p>
          <a:p>
            <a:r>
              <a:rPr lang="en-US" dirty="0" smtClean="0"/>
              <a:t>Promoter of Ray &amp; Terry’s Longevity Products</a:t>
            </a:r>
          </a:p>
          <a:p>
            <a:r>
              <a:rPr lang="en-US" dirty="0" smtClean="0"/>
              <a:t>Main spokesman for the Singularity Movement</a:t>
            </a:r>
          </a:p>
          <a:p>
            <a:r>
              <a:rPr lang="en-US" dirty="0" smtClean="0"/>
              <a:t>Google’s new </a:t>
            </a:r>
            <a:r>
              <a:rPr lang="en-US" dirty="0"/>
              <a:t>director of </a:t>
            </a:r>
            <a:r>
              <a:rPr lang="en-US" dirty="0" smtClean="0"/>
              <a:t>engineering</a:t>
            </a:r>
            <a:endParaRPr lang="en-US" dirty="0"/>
          </a:p>
        </p:txBody>
      </p:sp>
      <p:pic>
        <p:nvPicPr>
          <p:cNvPr id="2050" name="Picture 2" descr="D:\Pictures\Singularity\SingularityIsNear.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
            <a:ext cx="451697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D:\Pictures\Singularity\FantasticVoyage.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59301" y="-1"/>
            <a:ext cx="45847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D:\Pictures\Singularity\transcend.p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127250" y="0"/>
            <a:ext cx="48895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D:\Pictures\Singularity\rayandterrys.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Pictures\Singularity\prod-longevity-multipack.pn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905000" y="782204"/>
            <a:ext cx="5334000" cy="5293592"/>
          </a:xfrm>
          <a:prstGeom prst="rect">
            <a:avLst/>
          </a:prstGeom>
          <a:noFill/>
          <a:effectLst>
            <a:outerShdw blurRad="50800" dist="38100" dir="2700000" algn="tl" rotWithShape="0">
              <a:prstClr val="black">
                <a:alpha val="40000"/>
              </a:prstClr>
            </a:outerShdw>
            <a:reflection blurRad="6350" stA="50000" endA="300" endPos="38500" dist="508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7738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nodeType="clickEffect">
                                  <p:stCondLst>
                                    <p:cond delay="0"/>
                                  </p:stCondLst>
                                  <p:childTnLst>
                                    <p:set>
                                      <p:cBhvr>
                                        <p:cTn id="19" dur="1" fill="hold">
                                          <p:stCondLst>
                                            <p:cond delay="0"/>
                                          </p:stCondLst>
                                        </p:cTn>
                                        <p:tgtEl>
                                          <p:spTgt spid="2050"/>
                                        </p:tgtEl>
                                        <p:attrNameLst>
                                          <p:attrName>style.visibility</p:attrName>
                                        </p:attrNameLst>
                                      </p:cBhvr>
                                      <p:to>
                                        <p:strVal val="visible"/>
                                      </p:to>
                                    </p:set>
                                    <p:anim calcmode="lin" valueType="num">
                                      <p:cBhvr additive="base">
                                        <p:cTn id="20" dur="500" fill="hold"/>
                                        <p:tgtEl>
                                          <p:spTgt spid="2050"/>
                                        </p:tgtEl>
                                        <p:attrNameLst>
                                          <p:attrName>ppt_x</p:attrName>
                                        </p:attrNameLst>
                                      </p:cBhvr>
                                      <p:tavLst>
                                        <p:tav tm="0">
                                          <p:val>
                                            <p:strVal val="0-#ppt_w/2"/>
                                          </p:val>
                                        </p:tav>
                                        <p:tav tm="100000">
                                          <p:val>
                                            <p:strVal val="#ppt_x"/>
                                          </p:val>
                                        </p:tav>
                                      </p:tavLst>
                                    </p:anim>
                                    <p:anim calcmode="lin" valueType="num">
                                      <p:cBhvr additive="base">
                                        <p:cTn id="21" dur="500" fill="hold"/>
                                        <p:tgtEl>
                                          <p:spTgt spid="2050"/>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2" fill="hold" nodeType="clickEffect">
                                  <p:stCondLst>
                                    <p:cond delay="0"/>
                                  </p:stCondLst>
                                  <p:childTnLst>
                                    <p:set>
                                      <p:cBhvr>
                                        <p:cTn id="25" dur="1" fill="hold">
                                          <p:stCondLst>
                                            <p:cond delay="0"/>
                                          </p:stCondLst>
                                        </p:cTn>
                                        <p:tgtEl>
                                          <p:spTgt spid="2051"/>
                                        </p:tgtEl>
                                        <p:attrNameLst>
                                          <p:attrName>style.visibility</p:attrName>
                                        </p:attrNameLst>
                                      </p:cBhvr>
                                      <p:to>
                                        <p:strVal val="visible"/>
                                      </p:to>
                                    </p:set>
                                    <p:anim calcmode="lin" valueType="num">
                                      <p:cBhvr additive="base">
                                        <p:cTn id="26" dur="500" fill="hold"/>
                                        <p:tgtEl>
                                          <p:spTgt spid="2051"/>
                                        </p:tgtEl>
                                        <p:attrNameLst>
                                          <p:attrName>ppt_x</p:attrName>
                                        </p:attrNameLst>
                                      </p:cBhvr>
                                      <p:tavLst>
                                        <p:tav tm="0">
                                          <p:val>
                                            <p:strVal val="1+#ppt_w/2"/>
                                          </p:val>
                                        </p:tav>
                                        <p:tav tm="100000">
                                          <p:val>
                                            <p:strVal val="#ppt_x"/>
                                          </p:val>
                                        </p:tav>
                                      </p:tavLst>
                                    </p:anim>
                                    <p:anim calcmode="lin" valueType="num">
                                      <p:cBhvr additive="base">
                                        <p:cTn id="27" dur="500" fill="hold"/>
                                        <p:tgtEl>
                                          <p:spTgt spid="2051"/>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055"/>
                                        </p:tgtEl>
                                        <p:attrNameLst>
                                          <p:attrName>style.visibility</p:attrName>
                                        </p:attrNameLst>
                                      </p:cBhvr>
                                      <p:to>
                                        <p:strVal val="visible"/>
                                      </p:to>
                                    </p:set>
                                    <p:anim calcmode="lin" valueType="num">
                                      <p:cBhvr additive="base">
                                        <p:cTn id="32" dur="500" fill="hold"/>
                                        <p:tgtEl>
                                          <p:spTgt spid="2055"/>
                                        </p:tgtEl>
                                        <p:attrNameLst>
                                          <p:attrName>ppt_x</p:attrName>
                                        </p:attrNameLst>
                                      </p:cBhvr>
                                      <p:tavLst>
                                        <p:tav tm="0">
                                          <p:val>
                                            <p:strVal val="#ppt_x"/>
                                          </p:val>
                                        </p:tav>
                                        <p:tav tm="100000">
                                          <p:val>
                                            <p:strVal val="#ppt_x"/>
                                          </p:val>
                                        </p:tav>
                                      </p:tavLst>
                                    </p:anim>
                                    <p:anim calcmode="lin" valueType="num">
                                      <p:cBhvr additive="base">
                                        <p:cTn id="33" dur="500" fill="hold"/>
                                        <p:tgtEl>
                                          <p:spTgt spid="2055"/>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3">
                                            <p:txEl>
                                              <p:pRg st="2" end="2"/>
                                            </p:txEl>
                                          </p:spTgt>
                                        </p:tgtEl>
                                        <p:attrNameLst>
                                          <p:attrName>style.visibility</p:attrName>
                                        </p:attrNameLst>
                                      </p:cBhvr>
                                      <p:to>
                                        <p:strVal val="visible"/>
                                      </p:to>
                                    </p:set>
                                    <p:anim calcmode="lin" valueType="num">
                                      <p:cBhvr>
                                        <p:cTn id="38"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9"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40" dur="500"/>
                                        <p:tgtEl>
                                          <p:spTgt spid="3">
                                            <p:txEl>
                                              <p:pRg st="2" end="2"/>
                                            </p:txEl>
                                          </p:spTgt>
                                        </p:tgtEl>
                                      </p:cBhvr>
                                    </p:animEffect>
                                  </p:childTnLst>
                                </p:cTn>
                              </p:par>
                            </p:childTnLst>
                          </p:cTn>
                        </p:par>
                        <p:par>
                          <p:cTn id="41" fill="hold">
                            <p:stCondLst>
                              <p:cond delay="500"/>
                            </p:stCondLst>
                            <p:childTnLst>
                              <p:par>
                                <p:cTn id="42" presetID="10" presetClass="entr" presetSubtype="0" fill="hold" nodeType="afterEffect">
                                  <p:stCondLst>
                                    <p:cond delay="0"/>
                                  </p:stCondLst>
                                  <p:childTnLst>
                                    <p:set>
                                      <p:cBhvr>
                                        <p:cTn id="43" dur="1" fill="hold">
                                          <p:stCondLst>
                                            <p:cond delay="0"/>
                                          </p:stCondLst>
                                        </p:cTn>
                                        <p:tgtEl>
                                          <p:spTgt spid="2053"/>
                                        </p:tgtEl>
                                        <p:attrNameLst>
                                          <p:attrName>style.visibility</p:attrName>
                                        </p:attrNameLst>
                                      </p:cBhvr>
                                      <p:to>
                                        <p:strVal val="visible"/>
                                      </p:to>
                                    </p:set>
                                    <p:animEffect transition="in" filter="fade">
                                      <p:cBhvr>
                                        <p:cTn id="44" dur="500"/>
                                        <p:tgtEl>
                                          <p:spTgt spid="2053"/>
                                        </p:tgtEl>
                                      </p:cBhvr>
                                    </p:animEffect>
                                  </p:childTnLst>
                                </p:cTn>
                              </p:par>
                            </p:childTnLst>
                          </p:cTn>
                        </p:par>
                        <p:par>
                          <p:cTn id="45" fill="hold">
                            <p:stCondLst>
                              <p:cond delay="1000"/>
                            </p:stCondLst>
                            <p:childTnLst>
                              <p:par>
                                <p:cTn id="46" presetID="53" presetClass="entr" presetSubtype="16" fill="hold" nodeType="afterEffect">
                                  <p:stCondLst>
                                    <p:cond delay="0"/>
                                  </p:stCondLst>
                                  <p:childTnLst>
                                    <p:set>
                                      <p:cBhvr>
                                        <p:cTn id="47" dur="1" fill="hold">
                                          <p:stCondLst>
                                            <p:cond delay="0"/>
                                          </p:stCondLst>
                                        </p:cTn>
                                        <p:tgtEl>
                                          <p:spTgt spid="2052"/>
                                        </p:tgtEl>
                                        <p:attrNameLst>
                                          <p:attrName>style.visibility</p:attrName>
                                        </p:attrNameLst>
                                      </p:cBhvr>
                                      <p:to>
                                        <p:strVal val="visible"/>
                                      </p:to>
                                    </p:set>
                                    <p:anim calcmode="lin" valueType="num">
                                      <p:cBhvr>
                                        <p:cTn id="48" dur="500" fill="hold"/>
                                        <p:tgtEl>
                                          <p:spTgt spid="2052"/>
                                        </p:tgtEl>
                                        <p:attrNameLst>
                                          <p:attrName>ppt_w</p:attrName>
                                        </p:attrNameLst>
                                      </p:cBhvr>
                                      <p:tavLst>
                                        <p:tav tm="0">
                                          <p:val>
                                            <p:fltVal val="0"/>
                                          </p:val>
                                        </p:tav>
                                        <p:tav tm="100000">
                                          <p:val>
                                            <p:strVal val="#ppt_w"/>
                                          </p:val>
                                        </p:tav>
                                      </p:tavLst>
                                    </p:anim>
                                    <p:anim calcmode="lin" valueType="num">
                                      <p:cBhvr>
                                        <p:cTn id="49" dur="500" fill="hold"/>
                                        <p:tgtEl>
                                          <p:spTgt spid="2052"/>
                                        </p:tgtEl>
                                        <p:attrNameLst>
                                          <p:attrName>ppt_h</p:attrName>
                                        </p:attrNameLst>
                                      </p:cBhvr>
                                      <p:tavLst>
                                        <p:tav tm="0">
                                          <p:val>
                                            <p:fltVal val="0"/>
                                          </p:val>
                                        </p:tav>
                                        <p:tav tm="100000">
                                          <p:val>
                                            <p:strVal val="#ppt_h"/>
                                          </p:val>
                                        </p:tav>
                                      </p:tavLst>
                                    </p:anim>
                                    <p:animEffect transition="in" filter="fade">
                                      <p:cBhvr>
                                        <p:cTn id="50" dur="500"/>
                                        <p:tgtEl>
                                          <p:spTgt spid="2052"/>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3">
                                            <p:txEl>
                                              <p:pRg st="3" end="3"/>
                                            </p:txEl>
                                          </p:spTgt>
                                        </p:tgtEl>
                                        <p:attrNameLst>
                                          <p:attrName>style.visibility</p:attrName>
                                        </p:attrNameLst>
                                      </p:cBhvr>
                                      <p:to>
                                        <p:strVal val="visible"/>
                                      </p:to>
                                    </p:set>
                                    <p:anim calcmode="lin" valueType="num">
                                      <p:cBhvr>
                                        <p:cTn id="55"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56"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57" dur="500"/>
                                        <p:tgtEl>
                                          <p:spTgt spid="3">
                                            <p:txEl>
                                              <p:pRg st="3" end="3"/>
                                            </p:txEl>
                                          </p:spTgt>
                                        </p:tgtEl>
                                      </p:cBhvr>
                                    </p:animEffect>
                                  </p:childTnLst>
                                </p:cTn>
                              </p:par>
                              <p:par>
                                <p:cTn id="58" presetID="10" presetClass="exit" presetSubtype="0" fill="hold" nodeType="withEffect">
                                  <p:stCondLst>
                                    <p:cond delay="0"/>
                                  </p:stCondLst>
                                  <p:childTnLst>
                                    <p:animEffect transition="out" filter="fade">
                                      <p:cBhvr>
                                        <p:cTn id="59" dur="500"/>
                                        <p:tgtEl>
                                          <p:spTgt spid="2053"/>
                                        </p:tgtEl>
                                      </p:cBhvr>
                                    </p:animEffect>
                                    <p:set>
                                      <p:cBhvr>
                                        <p:cTn id="60" dur="1" fill="hold">
                                          <p:stCondLst>
                                            <p:cond delay="499"/>
                                          </p:stCondLst>
                                        </p:cTn>
                                        <p:tgtEl>
                                          <p:spTgt spid="2053"/>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2052"/>
                                        </p:tgtEl>
                                      </p:cBhvr>
                                    </p:animEffect>
                                    <p:set>
                                      <p:cBhvr>
                                        <p:cTn id="63" dur="1" fill="hold">
                                          <p:stCondLst>
                                            <p:cond delay="499"/>
                                          </p:stCondLst>
                                        </p:cTn>
                                        <p:tgtEl>
                                          <p:spTgt spid="2052"/>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2050"/>
                                        </p:tgtEl>
                                      </p:cBhvr>
                                    </p:animEffect>
                                    <p:set>
                                      <p:cBhvr>
                                        <p:cTn id="66" dur="1" fill="hold">
                                          <p:stCondLst>
                                            <p:cond delay="499"/>
                                          </p:stCondLst>
                                        </p:cTn>
                                        <p:tgtEl>
                                          <p:spTgt spid="2050"/>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2051"/>
                                        </p:tgtEl>
                                      </p:cBhvr>
                                    </p:animEffect>
                                    <p:set>
                                      <p:cBhvr>
                                        <p:cTn id="69" dur="1" fill="hold">
                                          <p:stCondLst>
                                            <p:cond delay="499"/>
                                          </p:stCondLst>
                                        </p:cTn>
                                        <p:tgtEl>
                                          <p:spTgt spid="2051"/>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2055"/>
                                        </p:tgtEl>
                                      </p:cBhvr>
                                    </p:animEffect>
                                    <p:set>
                                      <p:cBhvr>
                                        <p:cTn id="72" dur="1" fill="hold">
                                          <p:stCondLst>
                                            <p:cond delay="499"/>
                                          </p:stCondLst>
                                        </p:cTn>
                                        <p:tgtEl>
                                          <p:spTgt spid="2055"/>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3">
                                            <p:txEl>
                                              <p:pRg st="4" end="4"/>
                                            </p:txEl>
                                          </p:spTgt>
                                        </p:tgtEl>
                                        <p:attrNameLst>
                                          <p:attrName>style.visibility</p:attrName>
                                        </p:attrNameLst>
                                      </p:cBhvr>
                                      <p:to>
                                        <p:strVal val="visible"/>
                                      </p:to>
                                    </p:set>
                                    <p:anim calcmode="lin" valueType="num">
                                      <p:cBhvr>
                                        <p:cTn id="77"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78"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7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Who’s Who of the Singularity Movement</a:t>
            </a:r>
            <a:endParaRPr lang="en-US" dirty="0"/>
          </a:p>
        </p:txBody>
      </p:sp>
      <p:sp>
        <p:nvSpPr>
          <p:cNvPr id="4" name="Content Placeholder 3"/>
          <p:cNvSpPr>
            <a:spLocks noGrp="1"/>
          </p:cNvSpPr>
          <p:nvPr>
            <p:ph idx="1"/>
          </p:nvPr>
        </p:nvSpPr>
        <p:spPr/>
        <p:txBody>
          <a:bodyPr/>
          <a:lstStyle/>
          <a:p>
            <a:pPr marL="68580" indent="0">
              <a:buNone/>
            </a:pPr>
            <a:r>
              <a:rPr lang="en-US" dirty="0"/>
              <a:t>Aubrey de Grey</a:t>
            </a:r>
            <a:endParaRPr lang="en-US" dirty="0" smtClean="0"/>
          </a:p>
          <a:p>
            <a:r>
              <a:rPr lang="en-US" dirty="0" smtClean="0"/>
              <a:t>Involved in gerontology research</a:t>
            </a:r>
          </a:p>
          <a:p>
            <a:r>
              <a:rPr lang="en-US" dirty="0"/>
              <a:t>Chief Science Officer of the SENS Research Foundation</a:t>
            </a:r>
          </a:p>
        </p:txBody>
      </p:sp>
      <p:pic>
        <p:nvPicPr>
          <p:cNvPr id="3074" name="Picture 2" descr="D:\Pictures\Singularity\Aubrey de Grey.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86600" y="4371975"/>
            <a:ext cx="2057400" cy="2486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6068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p:cTn id="13"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 calcmode="lin" valueType="num">
                                      <p:cBhvr>
                                        <p:cTn id="20"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1"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2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Metro</Template>
  <TotalTime>16742</TotalTime>
  <Words>5546</Words>
  <Application>Microsoft Office PowerPoint</Application>
  <PresentationFormat>On-screen Show (4:3)</PresentationFormat>
  <Paragraphs>378</Paragraphs>
  <Slides>42</Slides>
  <Notes>38</Notes>
  <HiddenSlides>0</HiddenSlides>
  <MMClips>3</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Metro</vt:lpstr>
      <vt:lpstr>The Borg</vt:lpstr>
      <vt:lpstr>The Singularity</vt:lpstr>
      <vt:lpstr>Physicist Michio Kaku</vt:lpstr>
      <vt:lpstr>Time Magazine Cover</vt:lpstr>
      <vt:lpstr>Ray Kurzweil–We’ll All be Robots</vt:lpstr>
      <vt:lpstr>Brains in the Cloud?–Is it a Good Idea</vt:lpstr>
      <vt:lpstr>Goals of the Singularity Movement</vt:lpstr>
      <vt:lpstr>Who’s Who of the Singularity Movement</vt:lpstr>
      <vt:lpstr>Who’s Who of the Singularity Movement</vt:lpstr>
      <vt:lpstr>Who’s Who of the Singularity Movement</vt:lpstr>
      <vt:lpstr>Who’s Who of the Singularity Movement</vt:lpstr>
      <vt:lpstr>Who’s Who of the Singularity Movement</vt:lpstr>
      <vt:lpstr>Who’s Who of the Singularity Movement</vt:lpstr>
      <vt:lpstr>Artificial Intelligence</vt:lpstr>
      <vt:lpstr>Rise of Computing Power</vt:lpstr>
      <vt:lpstr>The Future of Computing</vt:lpstr>
      <vt:lpstr>History of Artificial Intelligence</vt:lpstr>
      <vt:lpstr>Google’s AI Intent</vt:lpstr>
      <vt:lpstr>The Human Brain</vt:lpstr>
      <vt:lpstr>How Does the Human Brain Work?</vt:lpstr>
      <vt:lpstr>Neural Transmission</vt:lpstr>
      <vt:lpstr>Superintelligence</vt:lpstr>
      <vt:lpstr>Reverse Engineer the Brain?</vt:lpstr>
      <vt:lpstr>Aging and its Reversal</vt:lpstr>
      <vt:lpstr>Aging</vt:lpstr>
      <vt:lpstr>Aging and Telomeres</vt:lpstr>
      <vt:lpstr>DNA Replication 101</vt:lpstr>
      <vt:lpstr>Discontinuous Synthesis of DNA</vt:lpstr>
      <vt:lpstr>Preventing DNA Shortening</vt:lpstr>
      <vt:lpstr>Telomerase Function</vt:lpstr>
      <vt:lpstr>Telomeres Related to Aging?</vt:lpstr>
      <vt:lpstr>Aging according to de Grey</vt:lpstr>
      <vt:lpstr>Can the Singularity Bring Eternal Life?</vt:lpstr>
      <vt:lpstr>The Singularity &amp; Morality</vt:lpstr>
      <vt:lpstr>Is This Good?</vt:lpstr>
      <vt:lpstr>Religious Implications</vt:lpstr>
      <vt:lpstr>Resurrection</vt:lpstr>
      <vt:lpstr>Motivation for the Singularity</vt:lpstr>
      <vt:lpstr>What Would Autonomous Robots Do?</vt:lpstr>
      <vt:lpstr>Replacing Biological Humans is Okay?</vt:lpstr>
      <vt:lpstr>Will the Technological Singularity Solve the World’s Problems?</vt:lpstr>
      <vt:lpstr>The Singularity is Near–Not!</vt:lpstr>
    </vt:vector>
  </TitlesOfParts>
  <Company>CSMC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Richard Deem</dc:creator>
  <cp:lastModifiedBy>Richard Deem</cp:lastModifiedBy>
  <cp:revision>277</cp:revision>
  <dcterms:created xsi:type="dcterms:W3CDTF">2012-11-18T23:02:29Z</dcterms:created>
  <dcterms:modified xsi:type="dcterms:W3CDTF">2013-07-07T21:56:15Z</dcterms:modified>
</cp:coreProperties>
</file>